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3.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4.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5.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notesSlides/notesSlide8.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notesSlides/notesSlide11.xml" ContentType="application/vnd.openxmlformats-officedocument.presentationml.notesSlide+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notesSlides/notesSlide17.xml" ContentType="application/vnd.openxmlformats-officedocument.presentationml.notesSlide+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notesSlides/notesSlide18.xml" ContentType="application/vnd.openxmlformats-officedocument.presentationml.notesSlide+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notesSlides/notesSlide19.xml" ContentType="application/vnd.openxmlformats-officedocument.presentationml.notesSlide+xml"/>
  <Override PartName="/ppt/tags/tag22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410" r:id="rId2"/>
    <p:sldId id="420" r:id="rId3"/>
    <p:sldId id="421" r:id="rId4"/>
    <p:sldId id="408" r:id="rId5"/>
    <p:sldId id="366" r:id="rId6"/>
    <p:sldId id="404" r:id="rId7"/>
    <p:sldId id="393" r:id="rId8"/>
    <p:sldId id="392" r:id="rId9"/>
    <p:sldId id="391" r:id="rId10"/>
    <p:sldId id="369" r:id="rId11"/>
    <p:sldId id="396" r:id="rId12"/>
    <p:sldId id="403" r:id="rId13"/>
    <p:sldId id="372" r:id="rId14"/>
    <p:sldId id="397" r:id="rId15"/>
    <p:sldId id="373" r:id="rId16"/>
    <p:sldId id="368" r:id="rId17"/>
    <p:sldId id="374" r:id="rId18"/>
    <p:sldId id="405" r:id="rId19"/>
    <p:sldId id="376" r:id="rId20"/>
    <p:sldId id="377" r:id="rId21"/>
    <p:sldId id="381" r:id="rId22"/>
    <p:sldId id="398" r:id="rId23"/>
    <p:sldId id="399" r:id="rId24"/>
    <p:sldId id="409" r:id="rId25"/>
  </p:sldIdLst>
  <p:sldSz cx="9144000" cy="5143500" type="screen16x9"/>
  <p:notesSz cx="6858000" cy="9144000"/>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71B657"/>
    <a:srgbClr val="AE43A0"/>
    <a:srgbClr val="F57E1B"/>
    <a:srgbClr val="CFE55D"/>
    <a:srgbClr val="000000"/>
    <a:srgbClr val="2B3340"/>
    <a:srgbClr val="23A3DF"/>
    <a:srgbClr val="0070C0"/>
    <a:srgbClr val="FAC0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1" autoAdjust="0"/>
    <p:restoredTop sz="94660"/>
  </p:normalViewPr>
  <p:slideViewPr>
    <p:cSldViewPr>
      <p:cViewPr varScale="1">
        <p:scale>
          <a:sx n="112" d="100"/>
          <a:sy n="112" d="100"/>
        </p:scale>
        <p:origin x="-678" y="-90"/>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t>2015/11/14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mtClean="0"/>
              <a:t>模板来自 </a:t>
            </a:r>
            <a:r>
              <a:rPr lang="en-US" altLang="zh-CN" smtClean="0"/>
              <a:t>http://docer.mysoeasy.com/</a:t>
            </a:r>
            <a:endParaRPr lang="zh-CN" altLang="en-US"/>
          </a:p>
        </p:txBody>
      </p:sp>
      <p:sp>
        <p:nvSpPr>
          <p:cNvPr id="4" name="灯片编号占位符 3"/>
          <p:cNvSpPr>
            <a:spLocks noGrp="1"/>
          </p:cNvSpPr>
          <p:nvPr>
            <p:ph type="sldNum" sz="quarter" idx="10"/>
          </p:nvPr>
        </p:nvSpPr>
        <p:spPr/>
        <p:txBody>
          <a:bodyPr/>
          <a:lstStyle/>
          <a:p>
            <a:fld id="{8F9D2576-7C12-47B1-A3E2-EA61283E0AD6}" type="slidenum">
              <a:rPr lang="zh-CN" altLang="en-US" smtClean="0"/>
              <a:t>4</a:t>
            </a:fld>
            <a:endParaRPr lang="zh-CN" altLang="en-US"/>
          </a:p>
        </p:txBody>
      </p:sp>
    </p:spTree>
    <p:extLst>
      <p:ext uri="{BB962C8B-B14F-4D97-AF65-F5344CB8AC3E}">
        <p14:creationId xmlns:p14="http://schemas.microsoft.com/office/powerpoint/2010/main" val="2230900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13</a:t>
            </a:fld>
            <a:endParaRPr lang="zh-CN" altLang="en-US"/>
          </a:p>
        </p:txBody>
      </p:sp>
    </p:spTree>
    <p:extLst>
      <p:ext uri="{BB962C8B-B14F-4D97-AF65-F5344CB8AC3E}">
        <p14:creationId xmlns:p14="http://schemas.microsoft.com/office/powerpoint/2010/main" val="3223215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14</a:t>
            </a:fld>
            <a:endParaRPr lang="zh-CN" altLang="en-US"/>
          </a:p>
        </p:txBody>
      </p:sp>
    </p:spTree>
    <p:extLst>
      <p:ext uri="{BB962C8B-B14F-4D97-AF65-F5344CB8AC3E}">
        <p14:creationId xmlns:p14="http://schemas.microsoft.com/office/powerpoint/2010/main" val="18082425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15</a:t>
            </a:fld>
            <a:endParaRPr lang="zh-CN" altLang="en-US"/>
          </a:p>
        </p:txBody>
      </p:sp>
    </p:spTree>
    <p:extLst>
      <p:ext uri="{BB962C8B-B14F-4D97-AF65-F5344CB8AC3E}">
        <p14:creationId xmlns:p14="http://schemas.microsoft.com/office/powerpoint/2010/main" val="19777334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16</a:t>
            </a:fld>
            <a:endParaRPr lang="zh-CN" altLang="en-US"/>
          </a:p>
        </p:txBody>
      </p:sp>
    </p:spTree>
    <p:extLst>
      <p:ext uri="{BB962C8B-B14F-4D97-AF65-F5344CB8AC3E}">
        <p14:creationId xmlns:p14="http://schemas.microsoft.com/office/powerpoint/2010/main" val="14054811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17</a:t>
            </a:fld>
            <a:endParaRPr lang="zh-CN" altLang="en-US"/>
          </a:p>
        </p:txBody>
      </p:sp>
    </p:spTree>
    <p:extLst>
      <p:ext uri="{BB962C8B-B14F-4D97-AF65-F5344CB8AC3E}">
        <p14:creationId xmlns:p14="http://schemas.microsoft.com/office/powerpoint/2010/main" val="1379315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19</a:t>
            </a:fld>
            <a:endParaRPr lang="zh-CN" altLang="en-US"/>
          </a:p>
        </p:txBody>
      </p:sp>
    </p:spTree>
    <p:extLst>
      <p:ext uri="{BB962C8B-B14F-4D97-AF65-F5344CB8AC3E}">
        <p14:creationId xmlns:p14="http://schemas.microsoft.com/office/powerpoint/2010/main" val="39500784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20</a:t>
            </a:fld>
            <a:endParaRPr lang="zh-CN" altLang="en-US"/>
          </a:p>
        </p:txBody>
      </p:sp>
    </p:spTree>
    <p:extLst>
      <p:ext uri="{BB962C8B-B14F-4D97-AF65-F5344CB8AC3E}">
        <p14:creationId xmlns:p14="http://schemas.microsoft.com/office/powerpoint/2010/main" val="32527606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21</a:t>
            </a:fld>
            <a:endParaRPr lang="zh-CN" altLang="en-US"/>
          </a:p>
        </p:txBody>
      </p:sp>
    </p:spTree>
    <p:extLst>
      <p:ext uri="{BB962C8B-B14F-4D97-AF65-F5344CB8AC3E}">
        <p14:creationId xmlns:p14="http://schemas.microsoft.com/office/powerpoint/2010/main" val="23685016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13391A-63AD-4DA7-AEDD-A703A8E67026}" type="slidenum">
              <a:rPr lang="zh-CN" altLang="en-US" smtClean="0"/>
              <a:t>22</a:t>
            </a:fld>
            <a:endParaRPr lang="zh-CN" altLang="en-US"/>
          </a:p>
        </p:txBody>
      </p:sp>
    </p:spTree>
    <p:extLst>
      <p:ext uri="{BB962C8B-B14F-4D97-AF65-F5344CB8AC3E}">
        <p14:creationId xmlns:p14="http://schemas.microsoft.com/office/powerpoint/2010/main" val="31179822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F7DC48-75D4-4995-9AB6-E928CC93D42C}" type="slidenum">
              <a:rPr lang="zh-CN" altLang="en-US" smtClean="0"/>
              <a:t>23</a:t>
            </a:fld>
            <a:endParaRPr lang="zh-CN" altLang="en-US"/>
          </a:p>
        </p:txBody>
      </p:sp>
    </p:spTree>
    <p:extLst>
      <p:ext uri="{BB962C8B-B14F-4D97-AF65-F5344CB8AC3E}">
        <p14:creationId xmlns:p14="http://schemas.microsoft.com/office/powerpoint/2010/main" val="3207400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5</a:t>
            </a:fld>
            <a:endParaRPr lang="zh-CN" altLang="en-US"/>
          </a:p>
        </p:txBody>
      </p:sp>
    </p:spTree>
    <p:extLst>
      <p:ext uri="{BB962C8B-B14F-4D97-AF65-F5344CB8AC3E}">
        <p14:creationId xmlns:p14="http://schemas.microsoft.com/office/powerpoint/2010/main" val="898862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BD681A8C-CF5B-450E-B0A3-DC882A029F3A}" type="slidenum">
              <a:rPr lang="zh-CN" altLang="en-US">
                <a:latin typeface="Calibri" pitchFamily="34" charset="0"/>
              </a:rPr>
              <a:pPr/>
              <a:t>6</a:t>
            </a:fld>
            <a:endParaRPr lang="en-US" altLang="zh-CN">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7</a:t>
            </a:fld>
            <a:endParaRPr lang="zh-CN" altLang="en-US"/>
          </a:p>
        </p:txBody>
      </p:sp>
    </p:spTree>
    <p:extLst>
      <p:ext uri="{BB962C8B-B14F-4D97-AF65-F5344CB8AC3E}">
        <p14:creationId xmlns:p14="http://schemas.microsoft.com/office/powerpoint/2010/main" val="2269262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8</a:t>
            </a:fld>
            <a:endParaRPr lang="zh-CN" altLang="en-US"/>
          </a:p>
        </p:txBody>
      </p:sp>
    </p:spTree>
    <p:extLst>
      <p:ext uri="{BB962C8B-B14F-4D97-AF65-F5344CB8AC3E}">
        <p14:creationId xmlns:p14="http://schemas.microsoft.com/office/powerpoint/2010/main" val="1610640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9</a:t>
            </a:fld>
            <a:endParaRPr lang="zh-CN" altLang="en-US"/>
          </a:p>
        </p:txBody>
      </p:sp>
    </p:spTree>
    <p:extLst>
      <p:ext uri="{BB962C8B-B14F-4D97-AF65-F5344CB8AC3E}">
        <p14:creationId xmlns:p14="http://schemas.microsoft.com/office/powerpoint/2010/main" val="2656138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10</a:t>
            </a:fld>
            <a:endParaRPr lang="zh-CN" altLang="en-US"/>
          </a:p>
        </p:txBody>
      </p:sp>
    </p:spTree>
    <p:extLst>
      <p:ext uri="{BB962C8B-B14F-4D97-AF65-F5344CB8AC3E}">
        <p14:creationId xmlns:p14="http://schemas.microsoft.com/office/powerpoint/2010/main" val="26023608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11</a:t>
            </a:fld>
            <a:endParaRPr lang="zh-CN" altLang="en-US"/>
          </a:p>
        </p:txBody>
      </p:sp>
    </p:spTree>
    <p:extLst>
      <p:ext uri="{BB962C8B-B14F-4D97-AF65-F5344CB8AC3E}">
        <p14:creationId xmlns:p14="http://schemas.microsoft.com/office/powerpoint/2010/main" val="28189376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http://meihua.docer.com/</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1AC7E478-0A8B-49E1-91C7-BD04B2C8FC7B}" type="slidenum">
              <a:rPr lang="zh-CN" altLang="en-US">
                <a:latin typeface="Calibri" pitchFamily="34" charset="0"/>
                <a:ea typeface="宋体" charset="-122"/>
              </a:rPr>
              <a:pPr/>
              <a:t>12</a:t>
            </a:fld>
            <a:endParaRPr lang="zh-CN" altLang="en-US">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1"/>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140" indent="0" algn="ctr">
              <a:buNone/>
              <a:defRPr>
                <a:solidFill>
                  <a:schemeClr val="tx1">
                    <a:tint val="75000"/>
                  </a:schemeClr>
                </a:solidFill>
              </a:defRPr>
            </a:lvl2pPr>
            <a:lvl3pPr marL="914282" indent="0" algn="ctr">
              <a:buNone/>
              <a:defRPr>
                <a:solidFill>
                  <a:schemeClr val="tx1">
                    <a:tint val="75000"/>
                  </a:schemeClr>
                </a:solidFill>
              </a:defRPr>
            </a:lvl3pPr>
            <a:lvl4pPr marL="1371422" indent="0" algn="ctr">
              <a:buNone/>
              <a:defRPr>
                <a:solidFill>
                  <a:schemeClr val="tx1">
                    <a:tint val="75000"/>
                  </a:schemeClr>
                </a:solidFill>
              </a:defRPr>
            </a:lvl4pPr>
            <a:lvl5pPr marL="1828563" indent="0" algn="ctr">
              <a:buNone/>
              <a:defRPr>
                <a:solidFill>
                  <a:schemeClr val="tx1">
                    <a:tint val="75000"/>
                  </a:schemeClr>
                </a:solidFill>
              </a:defRPr>
            </a:lvl5pPr>
            <a:lvl6pPr marL="2285704" indent="0" algn="ctr">
              <a:buNone/>
              <a:defRPr>
                <a:solidFill>
                  <a:schemeClr val="tx1">
                    <a:tint val="75000"/>
                  </a:schemeClr>
                </a:solidFill>
              </a:defRPr>
            </a:lvl6pPr>
            <a:lvl7pPr marL="2742845" indent="0" algn="ctr">
              <a:buNone/>
              <a:defRPr>
                <a:solidFill>
                  <a:schemeClr val="tx1">
                    <a:tint val="75000"/>
                  </a:schemeClr>
                </a:solidFill>
              </a:defRPr>
            </a:lvl7pPr>
            <a:lvl8pPr marL="3199985" indent="0" algn="ctr">
              <a:buNone/>
              <a:defRPr>
                <a:solidFill>
                  <a:schemeClr val="tx1">
                    <a:tint val="75000"/>
                  </a:schemeClr>
                </a:solidFill>
              </a:defRPr>
            </a:lvl8pPr>
            <a:lvl9pPr marL="365712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2854A03-91AF-448A-9954-517C0577E5F0}" type="datetimeFigureOut">
              <a:rPr lang="zh-CN" altLang="en-US" smtClean="0"/>
              <a:t>2015/11/14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EFC946-6D13-4F8C-9740-992A906A613E}" type="slidenum">
              <a:rPr lang="zh-CN" altLang="en-US" smtClean="0"/>
              <a:t>‹#›</a:t>
            </a:fld>
            <a:endParaRPr lang="zh-CN" altLang="en-US"/>
          </a:p>
        </p:txBody>
      </p:sp>
    </p:spTree>
    <p:extLst>
      <p:ext uri="{BB962C8B-B14F-4D97-AF65-F5344CB8AC3E}">
        <p14:creationId xmlns:p14="http://schemas.microsoft.com/office/powerpoint/2010/main" val="394268265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2854A03-91AF-448A-9954-517C0577E5F0}" type="datetimeFigureOut">
              <a:rPr lang="zh-CN" altLang="en-US" smtClean="0"/>
              <a:t>2015/11/14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EFC946-6D13-4F8C-9740-992A906A613E}" type="slidenum">
              <a:rPr lang="zh-CN" altLang="en-US" smtClean="0"/>
              <a:t>‹#›</a:t>
            </a:fld>
            <a:endParaRPr lang="zh-CN" altLang="en-US"/>
          </a:p>
        </p:txBody>
      </p:sp>
    </p:spTree>
    <p:extLst>
      <p:ext uri="{BB962C8B-B14F-4D97-AF65-F5344CB8AC3E}">
        <p14:creationId xmlns:p14="http://schemas.microsoft.com/office/powerpoint/2010/main" val="102095098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1"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2854A03-91AF-448A-9954-517C0577E5F0}" type="datetimeFigureOut">
              <a:rPr lang="zh-CN" altLang="en-US" smtClean="0"/>
              <a:t>2015/11/14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EFC946-6D13-4F8C-9740-992A906A613E}" type="slidenum">
              <a:rPr lang="zh-CN" altLang="en-US" smtClean="0"/>
              <a:t>‹#›</a:t>
            </a:fld>
            <a:endParaRPr lang="zh-CN" altLang="en-US"/>
          </a:p>
        </p:txBody>
      </p:sp>
    </p:spTree>
    <p:extLst>
      <p:ext uri="{BB962C8B-B14F-4D97-AF65-F5344CB8AC3E}">
        <p14:creationId xmlns:p14="http://schemas.microsoft.com/office/powerpoint/2010/main" val="20281551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2854A03-91AF-448A-9954-517C0577E5F0}" type="datetimeFigureOut">
              <a:rPr lang="zh-CN" altLang="en-US" smtClean="0"/>
              <a:t>2015/11/14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EFC946-6D13-4F8C-9740-992A906A613E}" type="slidenum">
              <a:rPr lang="zh-CN" altLang="en-US" smtClean="0"/>
              <a:t>‹#›</a:t>
            </a:fld>
            <a:endParaRPr lang="zh-CN" altLang="en-US"/>
          </a:p>
        </p:txBody>
      </p:sp>
    </p:spTree>
    <p:extLst>
      <p:ext uri="{BB962C8B-B14F-4D97-AF65-F5344CB8AC3E}">
        <p14:creationId xmlns:p14="http://schemas.microsoft.com/office/powerpoint/2010/main" val="2365225372"/>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4"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4" y="2180035"/>
            <a:ext cx="7772400" cy="1125140"/>
          </a:xfrm>
        </p:spPr>
        <p:txBody>
          <a:bodyPr anchor="b"/>
          <a:lstStyle>
            <a:lvl1pPr marL="0" indent="0">
              <a:buNone/>
              <a:defRPr sz="2000">
                <a:solidFill>
                  <a:schemeClr val="tx1">
                    <a:tint val="75000"/>
                  </a:schemeClr>
                </a:solidFill>
              </a:defRPr>
            </a:lvl1pPr>
            <a:lvl2pPr marL="457140" indent="0">
              <a:buNone/>
              <a:defRPr sz="1800">
                <a:solidFill>
                  <a:schemeClr val="tx1">
                    <a:tint val="75000"/>
                  </a:schemeClr>
                </a:solidFill>
              </a:defRPr>
            </a:lvl2pPr>
            <a:lvl3pPr marL="914282" indent="0">
              <a:buNone/>
              <a:defRPr sz="1600">
                <a:solidFill>
                  <a:schemeClr val="tx1">
                    <a:tint val="75000"/>
                  </a:schemeClr>
                </a:solidFill>
              </a:defRPr>
            </a:lvl3pPr>
            <a:lvl4pPr marL="1371422" indent="0">
              <a:buNone/>
              <a:defRPr sz="1400">
                <a:solidFill>
                  <a:schemeClr val="tx1">
                    <a:tint val="75000"/>
                  </a:schemeClr>
                </a:solidFill>
              </a:defRPr>
            </a:lvl4pPr>
            <a:lvl5pPr marL="1828563" indent="0">
              <a:buNone/>
              <a:defRPr sz="1400">
                <a:solidFill>
                  <a:schemeClr val="tx1">
                    <a:tint val="75000"/>
                  </a:schemeClr>
                </a:solidFill>
              </a:defRPr>
            </a:lvl5pPr>
            <a:lvl6pPr marL="2285704" indent="0">
              <a:buNone/>
              <a:defRPr sz="1400">
                <a:solidFill>
                  <a:schemeClr val="tx1">
                    <a:tint val="75000"/>
                  </a:schemeClr>
                </a:solidFill>
              </a:defRPr>
            </a:lvl6pPr>
            <a:lvl7pPr marL="2742845" indent="0">
              <a:buNone/>
              <a:defRPr sz="1400">
                <a:solidFill>
                  <a:schemeClr val="tx1">
                    <a:tint val="75000"/>
                  </a:schemeClr>
                </a:solidFill>
              </a:defRPr>
            </a:lvl7pPr>
            <a:lvl8pPr marL="3199985" indent="0">
              <a:buNone/>
              <a:defRPr sz="1400">
                <a:solidFill>
                  <a:schemeClr val="tx1">
                    <a:tint val="75000"/>
                  </a:schemeClr>
                </a:solidFill>
              </a:defRPr>
            </a:lvl8pPr>
            <a:lvl9pPr marL="3657126"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2854A03-91AF-448A-9954-517C0577E5F0}" type="datetimeFigureOut">
              <a:rPr lang="zh-CN" altLang="en-US" smtClean="0"/>
              <a:t>2015/11/14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EFC946-6D13-4F8C-9740-992A906A613E}" type="slidenum">
              <a:rPr lang="zh-CN" altLang="en-US" smtClean="0"/>
              <a:t>‹#›</a:t>
            </a:fld>
            <a:endParaRPr lang="zh-CN" altLang="en-US"/>
          </a:p>
        </p:txBody>
      </p:sp>
    </p:spTree>
    <p:extLst>
      <p:ext uri="{BB962C8B-B14F-4D97-AF65-F5344CB8AC3E}">
        <p14:creationId xmlns:p14="http://schemas.microsoft.com/office/powerpoint/2010/main" val="118522133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1"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1"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2854A03-91AF-448A-9954-517C0577E5F0}" type="datetimeFigureOut">
              <a:rPr lang="zh-CN" altLang="en-US" smtClean="0"/>
              <a:t>2015/11/14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EEFC946-6D13-4F8C-9740-992A906A613E}" type="slidenum">
              <a:rPr lang="zh-CN" altLang="en-US" smtClean="0"/>
              <a:t>‹#›</a:t>
            </a:fld>
            <a:endParaRPr lang="zh-CN" altLang="en-US"/>
          </a:p>
        </p:txBody>
      </p:sp>
    </p:spTree>
    <p:extLst>
      <p:ext uri="{BB962C8B-B14F-4D97-AF65-F5344CB8AC3E}">
        <p14:creationId xmlns:p14="http://schemas.microsoft.com/office/powerpoint/2010/main" val="279965942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1"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140" indent="0">
              <a:buNone/>
              <a:defRPr sz="2000" b="1"/>
            </a:lvl2pPr>
            <a:lvl3pPr marL="914282" indent="0">
              <a:buNone/>
              <a:defRPr sz="1800" b="1"/>
            </a:lvl3pPr>
            <a:lvl4pPr marL="1371422" indent="0">
              <a:buNone/>
              <a:defRPr sz="1600" b="1"/>
            </a:lvl4pPr>
            <a:lvl5pPr marL="1828563" indent="0">
              <a:buNone/>
              <a:defRPr sz="1600" b="1"/>
            </a:lvl5pPr>
            <a:lvl6pPr marL="2285704" indent="0">
              <a:buNone/>
              <a:defRPr sz="1600" b="1"/>
            </a:lvl6pPr>
            <a:lvl7pPr marL="2742845" indent="0">
              <a:buNone/>
              <a:defRPr sz="1600" b="1"/>
            </a:lvl7pPr>
            <a:lvl8pPr marL="3199985" indent="0">
              <a:buNone/>
              <a:defRPr sz="1600" b="1"/>
            </a:lvl8pPr>
            <a:lvl9pPr marL="3657126"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7"/>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140" indent="0">
              <a:buNone/>
              <a:defRPr sz="2000" b="1"/>
            </a:lvl2pPr>
            <a:lvl3pPr marL="914282" indent="0">
              <a:buNone/>
              <a:defRPr sz="1800" b="1"/>
            </a:lvl3pPr>
            <a:lvl4pPr marL="1371422" indent="0">
              <a:buNone/>
              <a:defRPr sz="1600" b="1"/>
            </a:lvl4pPr>
            <a:lvl5pPr marL="1828563" indent="0">
              <a:buNone/>
              <a:defRPr sz="1600" b="1"/>
            </a:lvl5pPr>
            <a:lvl6pPr marL="2285704" indent="0">
              <a:buNone/>
              <a:defRPr sz="1600" b="1"/>
            </a:lvl6pPr>
            <a:lvl7pPr marL="2742845" indent="0">
              <a:buNone/>
              <a:defRPr sz="1600" b="1"/>
            </a:lvl7pPr>
            <a:lvl8pPr marL="3199985" indent="0">
              <a:buNone/>
              <a:defRPr sz="1600" b="1"/>
            </a:lvl8pPr>
            <a:lvl9pPr marL="3657126"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7"/>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2854A03-91AF-448A-9954-517C0577E5F0}" type="datetimeFigureOut">
              <a:rPr lang="zh-CN" altLang="en-US" smtClean="0"/>
              <a:t>2015/11/14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EEFC946-6D13-4F8C-9740-992A906A613E}" type="slidenum">
              <a:rPr lang="zh-CN" altLang="en-US" smtClean="0"/>
              <a:t>‹#›</a:t>
            </a:fld>
            <a:endParaRPr lang="zh-CN" altLang="en-US"/>
          </a:p>
        </p:txBody>
      </p:sp>
    </p:spTree>
    <p:extLst>
      <p:ext uri="{BB962C8B-B14F-4D97-AF65-F5344CB8AC3E}">
        <p14:creationId xmlns:p14="http://schemas.microsoft.com/office/powerpoint/2010/main" val="2602716075"/>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2854A03-91AF-448A-9954-517C0577E5F0}" type="datetimeFigureOut">
              <a:rPr lang="zh-CN" altLang="en-US" smtClean="0"/>
              <a:t>2015/11/14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EEFC946-6D13-4F8C-9740-992A906A613E}" type="slidenum">
              <a:rPr lang="zh-CN" altLang="en-US" smtClean="0"/>
              <a:t>‹#›</a:t>
            </a:fld>
            <a:endParaRPr lang="zh-CN" altLang="en-US"/>
          </a:p>
        </p:txBody>
      </p:sp>
    </p:spTree>
    <p:extLst>
      <p:ext uri="{BB962C8B-B14F-4D97-AF65-F5344CB8AC3E}">
        <p14:creationId xmlns:p14="http://schemas.microsoft.com/office/powerpoint/2010/main" val="289801299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t>2015/11/14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t>‹#›</a:t>
            </a:fld>
            <a:endParaRPr lang="zh-CN" altLang="en-US"/>
          </a:p>
        </p:txBody>
      </p:sp>
    </p:spTree>
    <p:extLst>
      <p:ext uri="{BB962C8B-B14F-4D97-AF65-F5344CB8AC3E}">
        <p14:creationId xmlns:p14="http://schemas.microsoft.com/office/powerpoint/2010/main" val="29321356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27"/>
            <a:ext cx="3008313" cy="3518297"/>
          </a:xfrm>
        </p:spPr>
        <p:txBody>
          <a:bodyPr/>
          <a:lstStyle>
            <a:lvl1pPr marL="0" indent="0">
              <a:buNone/>
              <a:defRPr sz="1400"/>
            </a:lvl1pPr>
            <a:lvl2pPr marL="457140" indent="0">
              <a:buNone/>
              <a:defRPr sz="1200"/>
            </a:lvl2pPr>
            <a:lvl3pPr marL="914282" indent="0">
              <a:buNone/>
              <a:defRPr sz="1000"/>
            </a:lvl3pPr>
            <a:lvl4pPr marL="1371422" indent="0">
              <a:buNone/>
              <a:defRPr sz="900"/>
            </a:lvl4pPr>
            <a:lvl5pPr marL="1828563" indent="0">
              <a:buNone/>
              <a:defRPr sz="900"/>
            </a:lvl5pPr>
            <a:lvl6pPr marL="2285704" indent="0">
              <a:buNone/>
              <a:defRPr sz="900"/>
            </a:lvl6pPr>
            <a:lvl7pPr marL="2742845" indent="0">
              <a:buNone/>
              <a:defRPr sz="900"/>
            </a:lvl7pPr>
            <a:lvl8pPr marL="3199985" indent="0">
              <a:buNone/>
              <a:defRPr sz="900"/>
            </a:lvl8pPr>
            <a:lvl9pPr marL="3657126"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2854A03-91AF-448A-9954-517C0577E5F0}" type="datetimeFigureOut">
              <a:rPr lang="zh-CN" altLang="en-US" smtClean="0"/>
              <a:t>2015/11/14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EEFC946-6D13-4F8C-9740-992A906A613E}" type="slidenum">
              <a:rPr lang="zh-CN" altLang="en-US" smtClean="0"/>
              <a:t>‹#›</a:t>
            </a:fld>
            <a:endParaRPr lang="zh-CN" altLang="en-US"/>
          </a:p>
        </p:txBody>
      </p:sp>
    </p:spTree>
    <p:extLst>
      <p:ext uri="{BB962C8B-B14F-4D97-AF65-F5344CB8AC3E}">
        <p14:creationId xmlns:p14="http://schemas.microsoft.com/office/powerpoint/2010/main" val="59186280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140" indent="0">
              <a:buNone/>
              <a:defRPr sz="2800"/>
            </a:lvl2pPr>
            <a:lvl3pPr marL="914282" indent="0">
              <a:buNone/>
              <a:defRPr sz="2400"/>
            </a:lvl3pPr>
            <a:lvl4pPr marL="1371422" indent="0">
              <a:buNone/>
              <a:defRPr sz="2000"/>
            </a:lvl4pPr>
            <a:lvl5pPr marL="1828563" indent="0">
              <a:buNone/>
              <a:defRPr sz="2000"/>
            </a:lvl5pPr>
            <a:lvl6pPr marL="2285704" indent="0">
              <a:buNone/>
              <a:defRPr sz="2000"/>
            </a:lvl6pPr>
            <a:lvl7pPr marL="2742845" indent="0">
              <a:buNone/>
              <a:defRPr sz="2000"/>
            </a:lvl7pPr>
            <a:lvl8pPr marL="3199985" indent="0">
              <a:buNone/>
              <a:defRPr sz="2000"/>
            </a:lvl8pPr>
            <a:lvl9pPr marL="3657126" indent="0">
              <a:buNone/>
              <a:defRPr sz="20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400"/>
            </a:lvl1pPr>
            <a:lvl2pPr marL="457140" indent="0">
              <a:buNone/>
              <a:defRPr sz="1200"/>
            </a:lvl2pPr>
            <a:lvl3pPr marL="914282" indent="0">
              <a:buNone/>
              <a:defRPr sz="1000"/>
            </a:lvl3pPr>
            <a:lvl4pPr marL="1371422" indent="0">
              <a:buNone/>
              <a:defRPr sz="900"/>
            </a:lvl4pPr>
            <a:lvl5pPr marL="1828563" indent="0">
              <a:buNone/>
              <a:defRPr sz="900"/>
            </a:lvl5pPr>
            <a:lvl6pPr marL="2285704" indent="0">
              <a:buNone/>
              <a:defRPr sz="900"/>
            </a:lvl6pPr>
            <a:lvl7pPr marL="2742845" indent="0">
              <a:buNone/>
              <a:defRPr sz="900"/>
            </a:lvl7pPr>
            <a:lvl8pPr marL="3199985" indent="0">
              <a:buNone/>
              <a:defRPr sz="900"/>
            </a:lvl8pPr>
            <a:lvl9pPr marL="3657126"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2854A03-91AF-448A-9954-517C0577E5F0}" type="datetimeFigureOut">
              <a:rPr lang="zh-CN" altLang="en-US" smtClean="0"/>
              <a:t>2015/11/14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EEFC946-6D13-4F8C-9740-992A906A613E}" type="slidenum">
              <a:rPr lang="zh-CN" altLang="en-US" smtClean="0"/>
              <a:t>‹#›</a:t>
            </a:fld>
            <a:endParaRPr lang="zh-CN" altLang="en-US"/>
          </a:p>
        </p:txBody>
      </p:sp>
    </p:spTree>
    <p:extLst>
      <p:ext uri="{BB962C8B-B14F-4D97-AF65-F5344CB8AC3E}">
        <p14:creationId xmlns:p14="http://schemas.microsoft.com/office/powerpoint/2010/main" val="387443805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B3340"/>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t>2015/11/14</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media1.mp3"/><Relationship Id="rId2" Type="http://schemas.microsoft.com/office/2007/relationships/media" Target="../media/media1.mp3"/><Relationship Id="rId1" Type="http://schemas.openxmlformats.org/officeDocument/2006/relationships/tags" Target="../tags/tag1.xml"/><Relationship Id="rId5" Type="http://schemas.openxmlformats.org/officeDocument/2006/relationships/image" Target="../media/image1.png"/><Relationship Id="rId4"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tags" Target="../tags/tag81.xml"/><Relationship Id="rId13" Type="http://schemas.openxmlformats.org/officeDocument/2006/relationships/tags" Target="../tags/tag86.xml"/><Relationship Id="rId3" Type="http://schemas.openxmlformats.org/officeDocument/2006/relationships/tags" Target="../tags/tag76.xml"/><Relationship Id="rId7" Type="http://schemas.openxmlformats.org/officeDocument/2006/relationships/tags" Target="../tags/tag80.xml"/><Relationship Id="rId12" Type="http://schemas.openxmlformats.org/officeDocument/2006/relationships/tags" Target="../tags/tag85.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tags" Target="../tags/tag79.xml"/><Relationship Id="rId11" Type="http://schemas.openxmlformats.org/officeDocument/2006/relationships/tags" Target="../tags/tag84.xml"/><Relationship Id="rId5" Type="http://schemas.openxmlformats.org/officeDocument/2006/relationships/tags" Target="../tags/tag78.xml"/><Relationship Id="rId15" Type="http://schemas.openxmlformats.org/officeDocument/2006/relationships/notesSlide" Target="../notesSlides/notesSlide8.xml"/><Relationship Id="rId10" Type="http://schemas.openxmlformats.org/officeDocument/2006/relationships/tags" Target="../tags/tag83.xml"/><Relationship Id="rId4" Type="http://schemas.openxmlformats.org/officeDocument/2006/relationships/tags" Target="../tags/tag77.xml"/><Relationship Id="rId9" Type="http://schemas.openxmlformats.org/officeDocument/2006/relationships/tags" Target="../tags/tag82.xml"/><Relationship Id="rId14"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3" Type="http://schemas.openxmlformats.org/officeDocument/2006/relationships/tags" Target="../tags/tag99.xml"/><Relationship Id="rId18" Type="http://schemas.openxmlformats.org/officeDocument/2006/relationships/tags" Target="../tags/tag104.xml"/><Relationship Id="rId26" Type="http://schemas.openxmlformats.org/officeDocument/2006/relationships/tags" Target="../tags/tag112.xml"/><Relationship Id="rId39" Type="http://schemas.openxmlformats.org/officeDocument/2006/relationships/tags" Target="../tags/tag125.xml"/><Relationship Id="rId3" Type="http://schemas.openxmlformats.org/officeDocument/2006/relationships/tags" Target="../tags/tag89.xml"/><Relationship Id="rId21" Type="http://schemas.openxmlformats.org/officeDocument/2006/relationships/tags" Target="../tags/tag107.xml"/><Relationship Id="rId34" Type="http://schemas.openxmlformats.org/officeDocument/2006/relationships/tags" Target="../tags/tag120.xml"/><Relationship Id="rId42" Type="http://schemas.openxmlformats.org/officeDocument/2006/relationships/tags" Target="../tags/tag128.xml"/><Relationship Id="rId47" Type="http://schemas.openxmlformats.org/officeDocument/2006/relationships/tags" Target="../tags/tag133.xml"/><Relationship Id="rId50" Type="http://schemas.openxmlformats.org/officeDocument/2006/relationships/tags" Target="../tags/tag136.xml"/><Relationship Id="rId7" Type="http://schemas.openxmlformats.org/officeDocument/2006/relationships/tags" Target="../tags/tag93.xml"/><Relationship Id="rId12" Type="http://schemas.openxmlformats.org/officeDocument/2006/relationships/tags" Target="../tags/tag98.xml"/><Relationship Id="rId17" Type="http://schemas.openxmlformats.org/officeDocument/2006/relationships/tags" Target="../tags/tag103.xml"/><Relationship Id="rId25" Type="http://schemas.openxmlformats.org/officeDocument/2006/relationships/tags" Target="../tags/tag111.xml"/><Relationship Id="rId33" Type="http://schemas.openxmlformats.org/officeDocument/2006/relationships/tags" Target="../tags/tag119.xml"/><Relationship Id="rId38" Type="http://schemas.openxmlformats.org/officeDocument/2006/relationships/tags" Target="../tags/tag124.xml"/><Relationship Id="rId46" Type="http://schemas.openxmlformats.org/officeDocument/2006/relationships/tags" Target="../tags/tag132.xml"/><Relationship Id="rId2" Type="http://schemas.openxmlformats.org/officeDocument/2006/relationships/tags" Target="../tags/tag88.xml"/><Relationship Id="rId16" Type="http://schemas.openxmlformats.org/officeDocument/2006/relationships/tags" Target="../tags/tag102.xml"/><Relationship Id="rId20" Type="http://schemas.openxmlformats.org/officeDocument/2006/relationships/tags" Target="../tags/tag106.xml"/><Relationship Id="rId29" Type="http://schemas.openxmlformats.org/officeDocument/2006/relationships/tags" Target="../tags/tag115.xml"/><Relationship Id="rId41" Type="http://schemas.openxmlformats.org/officeDocument/2006/relationships/tags" Target="../tags/tag127.xml"/><Relationship Id="rId1" Type="http://schemas.openxmlformats.org/officeDocument/2006/relationships/tags" Target="../tags/tag87.xml"/><Relationship Id="rId6" Type="http://schemas.openxmlformats.org/officeDocument/2006/relationships/tags" Target="../tags/tag92.xml"/><Relationship Id="rId11" Type="http://schemas.openxmlformats.org/officeDocument/2006/relationships/tags" Target="../tags/tag97.xml"/><Relationship Id="rId24" Type="http://schemas.openxmlformats.org/officeDocument/2006/relationships/tags" Target="../tags/tag110.xml"/><Relationship Id="rId32" Type="http://schemas.openxmlformats.org/officeDocument/2006/relationships/tags" Target="../tags/tag118.xml"/><Relationship Id="rId37" Type="http://schemas.openxmlformats.org/officeDocument/2006/relationships/tags" Target="../tags/tag123.xml"/><Relationship Id="rId40" Type="http://schemas.openxmlformats.org/officeDocument/2006/relationships/tags" Target="../tags/tag126.xml"/><Relationship Id="rId45" Type="http://schemas.openxmlformats.org/officeDocument/2006/relationships/tags" Target="../tags/tag131.xml"/><Relationship Id="rId53" Type="http://schemas.openxmlformats.org/officeDocument/2006/relationships/image" Target="../media/image10.png"/><Relationship Id="rId5" Type="http://schemas.openxmlformats.org/officeDocument/2006/relationships/tags" Target="../tags/tag91.xml"/><Relationship Id="rId15" Type="http://schemas.openxmlformats.org/officeDocument/2006/relationships/tags" Target="../tags/tag101.xml"/><Relationship Id="rId23" Type="http://schemas.openxmlformats.org/officeDocument/2006/relationships/tags" Target="../tags/tag109.xml"/><Relationship Id="rId28" Type="http://schemas.openxmlformats.org/officeDocument/2006/relationships/tags" Target="../tags/tag114.xml"/><Relationship Id="rId36" Type="http://schemas.openxmlformats.org/officeDocument/2006/relationships/tags" Target="../tags/tag122.xml"/><Relationship Id="rId49" Type="http://schemas.openxmlformats.org/officeDocument/2006/relationships/tags" Target="../tags/tag135.xml"/><Relationship Id="rId10" Type="http://schemas.openxmlformats.org/officeDocument/2006/relationships/tags" Target="../tags/tag96.xml"/><Relationship Id="rId19" Type="http://schemas.openxmlformats.org/officeDocument/2006/relationships/tags" Target="../tags/tag105.xml"/><Relationship Id="rId31" Type="http://schemas.openxmlformats.org/officeDocument/2006/relationships/tags" Target="../tags/tag117.xml"/><Relationship Id="rId44" Type="http://schemas.openxmlformats.org/officeDocument/2006/relationships/tags" Target="../tags/tag130.xml"/><Relationship Id="rId52" Type="http://schemas.openxmlformats.org/officeDocument/2006/relationships/notesSlide" Target="../notesSlides/notesSlide9.xml"/><Relationship Id="rId4" Type="http://schemas.openxmlformats.org/officeDocument/2006/relationships/tags" Target="../tags/tag90.xml"/><Relationship Id="rId9" Type="http://schemas.openxmlformats.org/officeDocument/2006/relationships/tags" Target="../tags/tag95.xml"/><Relationship Id="rId14" Type="http://schemas.openxmlformats.org/officeDocument/2006/relationships/tags" Target="../tags/tag100.xml"/><Relationship Id="rId22" Type="http://schemas.openxmlformats.org/officeDocument/2006/relationships/tags" Target="../tags/tag108.xml"/><Relationship Id="rId27" Type="http://schemas.openxmlformats.org/officeDocument/2006/relationships/tags" Target="../tags/tag113.xml"/><Relationship Id="rId30" Type="http://schemas.openxmlformats.org/officeDocument/2006/relationships/tags" Target="../tags/tag116.xml"/><Relationship Id="rId35" Type="http://schemas.openxmlformats.org/officeDocument/2006/relationships/tags" Target="../tags/tag121.xml"/><Relationship Id="rId43" Type="http://schemas.openxmlformats.org/officeDocument/2006/relationships/tags" Target="../tags/tag129.xml"/><Relationship Id="rId48" Type="http://schemas.openxmlformats.org/officeDocument/2006/relationships/tags" Target="../tags/tag134.xml"/><Relationship Id="rId8" Type="http://schemas.openxmlformats.org/officeDocument/2006/relationships/tags" Target="../tags/tag94.xml"/><Relationship Id="rId5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tags" Target="../tags/tag144.xml"/><Relationship Id="rId13" Type="http://schemas.openxmlformats.org/officeDocument/2006/relationships/image" Target="../media/image11.png"/><Relationship Id="rId3" Type="http://schemas.openxmlformats.org/officeDocument/2006/relationships/tags" Target="../tags/tag139.xml"/><Relationship Id="rId7" Type="http://schemas.openxmlformats.org/officeDocument/2006/relationships/tags" Target="../tags/tag143.xml"/><Relationship Id="rId12" Type="http://schemas.openxmlformats.org/officeDocument/2006/relationships/notesSlide" Target="../notesSlides/notesSlide11.xml"/><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tags" Target="../tags/tag142.xml"/><Relationship Id="rId11" Type="http://schemas.openxmlformats.org/officeDocument/2006/relationships/slideLayout" Target="../slideLayouts/slideLayout6.xml"/><Relationship Id="rId5" Type="http://schemas.openxmlformats.org/officeDocument/2006/relationships/tags" Target="../tags/tag141.xml"/><Relationship Id="rId10" Type="http://schemas.openxmlformats.org/officeDocument/2006/relationships/tags" Target="../tags/tag146.xml"/><Relationship Id="rId4" Type="http://schemas.openxmlformats.org/officeDocument/2006/relationships/tags" Target="../tags/tag140.xml"/><Relationship Id="rId9" Type="http://schemas.openxmlformats.org/officeDocument/2006/relationships/tags" Target="../tags/tag145.xml"/></Relationships>
</file>

<file path=ppt/slides/_rels/slide15.xml.rels><?xml version="1.0" encoding="UTF-8" standalone="yes"?>
<Relationships xmlns="http://schemas.openxmlformats.org/package/2006/relationships"><Relationship Id="rId8" Type="http://schemas.openxmlformats.org/officeDocument/2006/relationships/tags" Target="../tags/tag154.xml"/><Relationship Id="rId13" Type="http://schemas.openxmlformats.org/officeDocument/2006/relationships/tags" Target="../tags/tag159.xml"/><Relationship Id="rId18" Type="http://schemas.openxmlformats.org/officeDocument/2006/relationships/notesSlide" Target="../notesSlides/notesSlide12.xml"/><Relationship Id="rId3" Type="http://schemas.openxmlformats.org/officeDocument/2006/relationships/tags" Target="../tags/tag149.xml"/><Relationship Id="rId7" Type="http://schemas.openxmlformats.org/officeDocument/2006/relationships/tags" Target="../tags/tag153.xml"/><Relationship Id="rId12" Type="http://schemas.openxmlformats.org/officeDocument/2006/relationships/tags" Target="../tags/tag158.xml"/><Relationship Id="rId17" Type="http://schemas.openxmlformats.org/officeDocument/2006/relationships/slideLayout" Target="../slideLayouts/slideLayout7.xml"/><Relationship Id="rId2" Type="http://schemas.openxmlformats.org/officeDocument/2006/relationships/tags" Target="../tags/tag148.xml"/><Relationship Id="rId16" Type="http://schemas.openxmlformats.org/officeDocument/2006/relationships/tags" Target="../tags/tag162.xml"/><Relationship Id="rId1" Type="http://schemas.openxmlformats.org/officeDocument/2006/relationships/tags" Target="../tags/tag147.xml"/><Relationship Id="rId6" Type="http://schemas.openxmlformats.org/officeDocument/2006/relationships/tags" Target="../tags/tag152.xml"/><Relationship Id="rId11" Type="http://schemas.openxmlformats.org/officeDocument/2006/relationships/tags" Target="../tags/tag157.xml"/><Relationship Id="rId5" Type="http://schemas.openxmlformats.org/officeDocument/2006/relationships/tags" Target="../tags/tag151.xml"/><Relationship Id="rId15" Type="http://schemas.openxmlformats.org/officeDocument/2006/relationships/tags" Target="../tags/tag161.xml"/><Relationship Id="rId10" Type="http://schemas.openxmlformats.org/officeDocument/2006/relationships/tags" Target="../tags/tag156.xml"/><Relationship Id="rId4" Type="http://schemas.openxmlformats.org/officeDocument/2006/relationships/tags" Target="../tags/tag150.xml"/><Relationship Id="rId9" Type="http://schemas.openxmlformats.org/officeDocument/2006/relationships/tags" Target="../tags/tag155.xml"/><Relationship Id="rId14" Type="http://schemas.openxmlformats.org/officeDocument/2006/relationships/tags" Target="../tags/tag160.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tags" Target="../tags/tag170.xml"/><Relationship Id="rId13" Type="http://schemas.openxmlformats.org/officeDocument/2006/relationships/tags" Target="../tags/tag175.xml"/><Relationship Id="rId18" Type="http://schemas.openxmlformats.org/officeDocument/2006/relationships/slideLayout" Target="../slideLayouts/slideLayout6.xml"/><Relationship Id="rId3" Type="http://schemas.openxmlformats.org/officeDocument/2006/relationships/tags" Target="../tags/tag165.xml"/><Relationship Id="rId7" Type="http://schemas.openxmlformats.org/officeDocument/2006/relationships/tags" Target="../tags/tag169.xml"/><Relationship Id="rId12" Type="http://schemas.openxmlformats.org/officeDocument/2006/relationships/tags" Target="../tags/tag174.xml"/><Relationship Id="rId17" Type="http://schemas.openxmlformats.org/officeDocument/2006/relationships/tags" Target="../tags/tag179.xml"/><Relationship Id="rId2" Type="http://schemas.openxmlformats.org/officeDocument/2006/relationships/tags" Target="../tags/tag164.xml"/><Relationship Id="rId16" Type="http://schemas.openxmlformats.org/officeDocument/2006/relationships/tags" Target="../tags/tag178.xml"/><Relationship Id="rId1" Type="http://schemas.openxmlformats.org/officeDocument/2006/relationships/tags" Target="../tags/tag163.xml"/><Relationship Id="rId6" Type="http://schemas.openxmlformats.org/officeDocument/2006/relationships/tags" Target="../tags/tag168.xml"/><Relationship Id="rId11" Type="http://schemas.openxmlformats.org/officeDocument/2006/relationships/tags" Target="../tags/tag173.xml"/><Relationship Id="rId5" Type="http://schemas.openxmlformats.org/officeDocument/2006/relationships/tags" Target="../tags/tag167.xml"/><Relationship Id="rId15" Type="http://schemas.openxmlformats.org/officeDocument/2006/relationships/tags" Target="../tags/tag177.xml"/><Relationship Id="rId10" Type="http://schemas.openxmlformats.org/officeDocument/2006/relationships/tags" Target="../tags/tag172.xml"/><Relationship Id="rId4" Type="http://schemas.openxmlformats.org/officeDocument/2006/relationships/tags" Target="../tags/tag166.xml"/><Relationship Id="rId9" Type="http://schemas.openxmlformats.org/officeDocument/2006/relationships/tags" Target="../tags/tag171.xml"/><Relationship Id="rId14" Type="http://schemas.openxmlformats.org/officeDocument/2006/relationships/tags" Target="../tags/tag17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tags" Target="../tags/tag187.xml"/><Relationship Id="rId13" Type="http://schemas.openxmlformats.org/officeDocument/2006/relationships/tags" Target="../tags/tag192.xml"/><Relationship Id="rId3" Type="http://schemas.openxmlformats.org/officeDocument/2006/relationships/tags" Target="../tags/tag182.xml"/><Relationship Id="rId7" Type="http://schemas.openxmlformats.org/officeDocument/2006/relationships/tags" Target="../tags/tag186.xml"/><Relationship Id="rId12" Type="http://schemas.openxmlformats.org/officeDocument/2006/relationships/tags" Target="../tags/tag191.xml"/><Relationship Id="rId2" Type="http://schemas.openxmlformats.org/officeDocument/2006/relationships/tags" Target="../tags/tag181.xml"/><Relationship Id="rId1" Type="http://schemas.openxmlformats.org/officeDocument/2006/relationships/tags" Target="../tags/tag180.xml"/><Relationship Id="rId6" Type="http://schemas.openxmlformats.org/officeDocument/2006/relationships/tags" Target="../tags/tag185.xml"/><Relationship Id="rId11" Type="http://schemas.openxmlformats.org/officeDocument/2006/relationships/tags" Target="../tags/tag190.xml"/><Relationship Id="rId5" Type="http://schemas.openxmlformats.org/officeDocument/2006/relationships/tags" Target="../tags/tag184.xml"/><Relationship Id="rId15" Type="http://schemas.openxmlformats.org/officeDocument/2006/relationships/notesSlide" Target="../notesSlides/notesSlide17.xml"/><Relationship Id="rId10" Type="http://schemas.openxmlformats.org/officeDocument/2006/relationships/tags" Target="../tags/tag189.xml"/><Relationship Id="rId4" Type="http://schemas.openxmlformats.org/officeDocument/2006/relationships/tags" Target="../tags/tag183.xml"/><Relationship Id="rId9" Type="http://schemas.openxmlformats.org/officeDocument/2006/relationships/tags" Target="../tags/tag188.xml"/><Relationship Id="rId14"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tags" Target="../tags/tag200.xml"/><Relationship Id="rId13" Type="http://schemas.openxmlformats.org/officeDocument/2006/relationships/tags" Target="../tags/tag205.xml"/><Relationship Id="rId18" Type="http://schemas.openxmlformats.org/officeDocument/2006/relationships/tags" Target="../tags/tag210.xml"/><Relationship Id="rId3" Type="http://schemas.openxmlformats.org/officeDocument/2006/relationships/tags" Target="../tags/tag195.xml"/><Relationship Id="rId21" Type="http://schemas.openxmlformats.org/officeDocument/2006/relationships/tags" Target="../tags/tag213.xml"/><Relationship Id="rId7" Type="http://schemas.openxmlformats.org/officeDocument/2006/relationships/tags" Target="../tags/tag199.xml"/><Relationship Id="rId12" Type="http://schemas.openxmlformats.org/officeDocument/2006/relationships/tags" Target="../tags/tag204.xml"/><Relationship Id="rId17" Type="http://schemas.openxmlformats.org/officeDocument/2006/relationships/tags" Target="../tags/tag209.xml"/><Relationship Id="rId2" Type="http://schemas.openxmlformats.org/officeDocument/2006/relationships/tags" Target="../tags/tag194.xml"/><Relationship Id="rId16" Type="http://schemas.openxmlformats.org/officeDocument/2006/relationships/tags" Target="../tags/tag208.xml"/><Relationship Id="rId20" Type="http://schemas.openxmlformats.org/officeDocument/2006/relationships/tags" Target="../tags/tag212.xml"/><Relationship Id="rId1" Type="http://schemas.openxmlformats.org/officeDocument/2006/relationships/tags" Target="../tags/tag193.xml"/><Relationship Id="rId6" Type="http://schemas.openxmlformats.org/officeDocument/2006/relationships/tags" Target="../tags/tag198.xml"/><Relationship Id="rId11" Type="http://schemas.openxmlformats.org/officeDocument/2006/relationships/tags" Target="../tags/tag203.xml"/><Relationship Id="rId5" Type="http://schemas.openxmlformats.org/officeDocument/2006/relationships/tags" Target="../tags/tag197.xml"/><Relationship Id="rId15" Type="http://schemas.openxmlformats.org/officeDocument/2006/relationships/tags" Target="../tags/tag207.xml"/><Relationship Id="rId23" Type="http://schemas.openxmlformats.org/officeDocument/2006/relationships/notesSlide" Target="../notesSlides/notesSlide18.xml"/><Relationship Id="rId10" Type="http://schemas.openxmlformats.org/officeDocument/2006/relationships/tags" Target="../tags/tag202.xml"/><Relationship Id="rId19" Type="http://schemas.openxmlformats.org/officeDocument/2006/relationships/tags" Target="../tags/tag211.xml"/><Relationship Id="rId4" Type="http://schemas.openxmlformats.org/officeDocument/2006/relationships/tags" Target="../tags/tag196.xml"/><Relationship Id="rId9" Type="http://schemas.openxmlformats.org/officeDocument/2006/relationships/tags" Target="../tags/tag201.xml"/><Relationship Id="rId14" Type="http://schemas.openxmlformats.org/officeDocument/2006/relationships/tags" Target="../tags/tag206.xml"/><Relationship Id="rId22"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8" Type="http://schemas.openxmlformats.org/officeDocument/2006/relationships/tags" Target="../tags/tag221.xml"/><Relationship Id="rId13" Type="http://schemas.openxmlformats.org/officeDocument/2006/relationships/tags" Target="../tags/tag226.xml"/><Relationship Id="rId3" Type="http://schemas.openxmlformats.org/officeDocument/2006/relationships/tags" Target="../tags/tag216.xml"/><Relationship Id="rId7" Type="http://schemas.openxmlformats.org/officeDocument/2006/relationships/tags" Target="../tags/tag220.xml"/><Relationship Id="rId12" Type="http://schemas.openxmlformats.org/officeDocument/2006/relationships/tags" Target="../tags/tag225.xml"/><Relationship Id="rId2" Type="http://schemas.openxmlformats.org/officeDocument/2006/relationships/tags" Target="../tags/tag215.xml"/><Relationship Id="rId1" Type="http://schemas.openxmlformats.org/officeDocument/2006/relationships/tags" Target="../tags/tag214.xml"/><Relationship Id="rId6" Type="http://schemas.openxmlformats.org/officeDocument/2006/relationships/tags" Target="../tags/tag219.xml"/><Relationship Id="rId11" Type="http://schemas.openxmlformats.org/officeDocument/2006/relationships/tags" Target="../tags/tag224.xml"/><Relationship Id="rId5" Type="http://schemas.openxmlformats.org/officeDocument/2006/relationships/tags" Target="../tags/tag218.xml"/><Relationship Id="rId15" Type="http://schemas.openxmlformats.org/officeDocument/2006/relationships/notesSlide" Target="../notesSlides/notesSlide19.xml"/><Relationship Id="rId10" Type="http://schemas.openxmlformats.org/officeDocument/2006/relationships/tags" Target="../tags/tag223.xml"/><Relationship Id="rId4" Type="http://schemas.openxmlformats.org/officeDocument/2006/relationships/tags" Target="../tags/tag217.xml"/><Relationship Id="rId9" Type="http://schemas.openxmlformats.org/officeDocument/2006/relationships/tags" Target="../tags/tag222.xml"/><Relationship Id="rId14"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slideLayout" Target="../slideLayouts/slideLayout6.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notesSlide" Target="../notesSlides/notesSlide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tags" Target="../tags/tag31.xml"/><Relationship Id="rId18" Type="http://schemas.openxmlformats.org/officeDocument/2006/relationships/slideLayout" Target="../slideLayouts/slideLayout6.xml"/><Relationship Id="rId3" Type="http://schemas.openxmlformats.org/officeDocument/2006/relationships/tags" Target="../tags/tag21.xml"/><Relationship Id="rId7" Type="http://schemas.openxmlformats.org/officeDocument/2006/relationships/tags" Target="../tags/tag25.xml"/><Relationship Id="rId12" Type="http://schemas.openxmlformats.org/officeDocument/2006/relationships/tags" Target="../tags/tag30.xml"/><Relationship Id="rId17" Type="http://schemas.openxmlformats.org/officeDocument/2006/relationships/tags" Target="../tags/tag35.xml"/><Relationship Id="rId2" Type="http://schemas.openxmlformats.org/officeDocument/2006/relationships/tags" Target="../tags/tag20.xml"/><Relationship Id="rId16" Type="http://schemas.openxmlformats.org/officeDocument/2006/relationships/tags" Target="../tags/tag34.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tags" Target="../tags/tag29.xml"/><Relationship Id="rId5" Type="http://schemas.openxmlformats.org/officeDocument/2006/relationships/tags" Target="../tags/tag23.xml"/><Relationship Id="rId15" Type="http://schemas.openxmlformats.org/officeDocument/2006/relationships/tags" Target="../tags/tag33.xml"/><Relationship Id="rId10" Type="http://schemas.openxmlformats.org/officeDocument/2006/relationships/tags" Target="../tags/tag28.xml"/><Relationship Id="rId19" Type="http://schemas.openxmlformats.org/officeDocument/2006/relationships/notesSlide" Target="../notesSlides/notesSlide3.xml"/><Relationship Id="rId4" Type="http://schemas.openxmlformats.org/officeDocument/2006/relationships/tags" Target="../tags/tag22.xml"/><Relationship Id="rId9" Type="http://schemas.openxmlformats.org/officeDocument/2006/relationships/tags" Target="../tags/tag27.xml"/><Relationship Id="rId14" Type="http://schemas.openxmlformats.org/officeDocument/2006/relationships/tags" Target="../tags/tag32.xml"/></Relationships>
</file>

<file path=ppt/slides/_rels/slide7.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tags" Target="../tags/tag48.xml"/><Relationship Id="rId18" Type="http://schemas.openxmlformats.org/officeDocument/2006/relationships/tags" Target="../tags/tag53.xml"/><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tags" Target="../tags/tag47.xml"/><Relationship Id="rId17" Type="http://schemas.openxmlformats.org/officeDocument/2006/relationships/tags" Target="../tags/tag52.xml"/><Relationship Id="rId2" Type="http://schemas.openxmlformats.org/officeDocument/2006/relationships/tags" Target="../tags/tag37.xml"/><Relationship Id="rId16" Type="http://schemas.openxmlformats.org/officeDocument/2006/relationships/tags" Target="../tags/tag51.xml"/><Relationship Id="rId20" Type="http://schemas.openxmlformats.org/officeDocument/2006/relationships/notesSlide" Target="../notesSlides/notesSlide4.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tags" Target="../tags/tag46.xml"/><Relationship Id="rId5" Type="http://schemas.openxmlformats.org/officeDocument/2006/relationships/tags" Target="../tags/tag40.xml"/><Relationship Id="rId15" Type="http://schemas.openxmlformats.org/officeDocument/2006/relationships/tags" Target="../tags/tag50.xml"/><Relationship Id="rId10" Type="http://schemas.openxmlformats.org/officeDocument/2006/relationships/tags" Target="../tags/tag45.xml"/><Relationship Id="rId19" Type="http://schemas.openxmlformats.org/officeDocument/2006/relationships/slideLayout" Target="../slideLayouts/slideLayout6.xml"/><Relationship Id="rId4" Type="http://schemas.openxmlformats.org/officeDocument/2006/relationships/tags" Target="../tags/tag39.xml"/><Relationship Id="rId9" Type="http://schemas.openxmlformats.org/officeDocument/2006/relationships/tags" Target="../tags/tag44.xml"/><Relationship Id="rId14" Type="http://schemas.openxmlformats.org/officeDocument/2006/relationships/tags" Target="../tags/tag49.xml"/></Relationships>
</file>

<file path=ppt/slides/_rels/slide8.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image" Target="../media/image6.png"/><Relationship Id="rId3" Type="http://schemas.openxmlformats.org/officeDocument/2006/relationships/tags" Target="../tags/tag56.xml"/><Relationship Id="rId7" Type="http://schemas.openxmlformats.org/officeDocument/2006/relationships/tags" Target="../tags/tag60.xml"/><Relationship Id="rId12" Type="http://schemas.openxmlformats.org/officeDocument/2006/relationships/image" Target="../media/image5.jpe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notesSlide" Target="../notesSlides/notesSlide5.xml"/><Relationship Id="rId5" Type="http://schemas.openxmlformats.org/officeDocument/2006/relationships/tags" Target="../tags/tag58.xml"/><Relationship Id="rId15" Type="http://schemas.openxmlformats.org/officeDocument/2006/relationships/image" Target="../media/image8.png"/><Relationship Id="rId10" Type="http://schemas.openxmlformats.org/officeDocument/2006/relationships/slideLayout" Target="../slideLayouts/slideLayout6.xml"/><Relationship Id="rId4" Type="http://schemas.openxmlformats.org/officeDocument/2006/relationships/tags" Target="../tags/tag57.xml"/><Relationship Id="rId9" Type="http://schemas.openxmlformats.org/officeDocument/2006/relationships/tags" Target="../tags/tag62.xml"/><Relationship Id="rId14" Type="http://schemas.openxmlformats.org/officeDocument/2006/relationships/image" Target="../media/image7.jpeg"/></Relationships>
</file>

<file path=ppt/slides/_rels/slide9.xml.rels><?xml version="1.0" encoding="UTF-8" standalone="yes"?>
<Relationships xmlns="http://schemas.openxmlformats.org/package/2006/relationships"><Relationship Id="rId8" Type="http://schemas.openxmlformats.org/officeDocument/2006/relationships/tags" Target="../tags/tag70.xml"/><Relationship Id="rId13" Type="http://schemas.openxmlformats.org/officeDocument/2006/relationships/notesSlide" Target="../notesSlides/notesSlide6.xml"/><Relationship Id="rId3" Type="http://schemas.openxmlformats.org/officeDocument/2006/relationships/tags" Target="../tags/tag65.xml"/><Relationship Id="rId7" Type="http://schemas.openxmlformats.org/officeDocument/2006/relationships/tags" Target="../tags/tag69.xml"/><Relationship Id="rId12" Type="http://schemas.openxmlformats.org/officeDocument/2006/relationships/slideLayout" Target="../slideLayouts/slideLayout6.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tags" Target="../tags/tag68.xml"/><Relationship Id="rId11" Type="http://schemas.openxmlformats.org/officeDocument/2006/relationships/tags" Target="../tags/tag73.xml"/><Relationship Id="rId5" Type="http://schemas.openxmlformats.org/officeDocument/2006/relationships/tags" Target="../tags/tag67.xml"/><Relationship Id="rId10" Type="http://schemas.openxmlformats.org/officeDocument/2006/relationships/tags" Target="../tags/tag72.xml"/><Relationship Id="rId4" Type="http://schemas.openxmlformats.org/officeDocument/2006/relationships/tags" Target="../tags/tag66.xml"/><Relationship Id="rId9" Type="http://schemas.openxmlformats.org/officeDocument/2006/relationships/tags" Target="../tags/tag7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椭圆 286"/>
          <p:cNvSpPr/>
          <p:nvPr/>
        </p:nvSpPr>
        <p:spPr>
          <a:xfrm>
            <a:off x="4194896" y="3059592"/>
            <a:ext cx="409575" cy="409575"/>
          </a:xfrm>
          <a:prstGeom prst="ellipse">
            <a:avLst/>
          </a:prstGeom>
          <a:solidFill>
            <a:srgbClr val="F455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椭圆 285"/>
          <p:cNvSpPr/>
          <p:nvPr/>
        </p:nvSpPr>
        <p:spPr>
          <a:xfrm>
            <a:off x="5064374" y="2540830"/>
            <a:ext cx="580903" cy="580903"/>
          </a:xfrm>
          <a:prstGeom prst="ellipse">
            <a:avLst/>
          </a:prstGeom>
          <a:solidFill>
            <a:srgbClr val="FEA384">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6" name="椭圆 295"/>
          <p:cNvSpPr/>
          <p:nvPr/>
        </p:nvSpPr>
        <p:spPr>
          <a:xfrm>
            <a:off x="3530129" y="1349021"/>
            <a:ext cx="855425" cy="855425"/>
          </a:xfrm>
          <a:prstGeom prst="ellipse">
            <a:avLst/>
          </a:prstGeom>
          <a:solidFill>
            <a:srgbClr val="FEA384">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Group 105"/>
          <p:cNvGrpSpPr>
            <a:grpSpLocks/>
          </p:cNvGrpSpPr>
          <p:nvPr/>
        </p:nvGrpSpPr>
        <p:grpSpPr bwMode="auto">
          <a:xfrm>
            <a:off x="150108" y="953111"/>
            <a:ext cx="4399613" cy="3808270"/>
            <a:chOff x="-816" y="-1633"/>
            <a:chExt cx="8437" cy="7303"/>
          </a:xfrm>
          <a:effectLst>
            <a:outerShdw blurRad="215900" dist="952500" sx="200000" sy="200000" algn="ctr" rotWithShape="0">
              <a:srgbClr val="0C6DFC"/>
            </a:outerShdw>
          </a:effectLst>
        </p:grpSpPr>
        <p:grpSp>
          <p:nvGrpSpPr>
            <p:cNvPr id="36" name="Group 106"/>
            <p:cNvGrpSpPr>
              <a:grpSpLocks/>
            </p:cNvGrpSpPr>
            <p:nvPr/>
          </p:nvGrpSpPr>
          <p:grpSpPr bwMode="auto">
            <a:xfrm>
              <a:off x="-816" y="-1633"/>
              <a:ext cx="8437" cy="7303"/>
              <a:chOff x="-1633" y="-2041"/>
              <a:chExt cx="8437" cy="7303"/>
            </a:xfrm>
          </p:grpSpPr>
          <p:grpSp>
            <p:nvGrpSpPr>
              <p:cNvPr id="39" name="Group 107"/>
              <p:cNvGrpSpPr>
                <a:grpSpLocks/>
              </p:cNvGrpSpPr>
              <p:nvPr/>
            </p:nvGrpSpPr>
            <p:grpSpPr bwMode="auto">
              <a:xfrm rot="20405624" flipH="1">
                <a:off x="1951" y="-197"/>
                <a:ext cx="45" cy="3607"/>
                <a:chOff x="5305" y="-2268"/>
                <a:chExt cx="58" cy="8118"/>
              </a:xfrm>
            </p:grpSpPr>
            <p:grpSp>
              <p:nvGrpSpPr>
                <p:cNvPr id="126" name="Group 108"/>
                <p:cNvGrpSpPr>
                  <a:grpSpLocks/>
                </p:cNvGrpSpPr>
                <p:nvPr/>
              </p:nvGrpSpPr>
              <p:grpSpPr bwMode="auto">
                <a:xfrm rot="4912194">
                  <a:off x="3130" y="1814"/>
                  <a:ext cx="4400" cy="44"/>
                  <a:chOff x="-181" y="1270"/>
                  <a:chExt cx="3900" cy="136"/>
                </a:xfrm>
              </p:grpSpPr>
              <p:sp>
                <p:nvSpPr>
                  <p:cNvPr id="134" name="Rectangle 109"/>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35" name="Rectangle 110"/>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127" name="Group 111"/>
                <p:cNvGrpSpPr>
                  <a:grpSpLocks/>
                </p:cNvGrpSpPr>
                <p:nvPr/>
              </p:nvGrpSpPr>
              <p:grpSpPr bwMode="auto">
                <a:xfrm>
                  <a:off x="5305" y="-2268"/>
                  <a:ext cx="58" cy="8118"/>
                  <a:chOff x="5305" y="-2268"/>
                  <a:chExt cx="58" cy="8118"/>
                </a:xfrm>
              </p:grpSpPr>
              <p:grpSp>
                <p:nvGrpSpPr>
                  <p:cNvPr id="128" name="Group 112"/>
                  <p:cNvGrpSpPr>
                    <a:grpSpLocks/>
                  </p:cNvGrpSpPr>
                  <p:nvPr/>
                </p:nvGrpSpPr>
                <p:grpSpPr bwMode="auto">
                  <a:xfrm rot="7938615">
                    <a:off x="3141" y="1794"/>
                    <a:ext cx="4400" cy="44"/>
                    <a:chOff x="-181" y="1270"/>
                    <a:chExt cx="3900" cy="136"/>
                  </a:xfrm>
                </p:grpSpPr>
                <p:sp>
                  <p:nvSpPr>
                    <p:cNvPr id="132" name="Rectangle 113"/>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33" name="Rectangle 114"/>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129" name="Group 115"/>
                  <p:cNvGrpSpPr>
                    <a:grpSpLocks/>
                  </p:cNvGrpSpPr>
                  <p:nvPr/>
                </p:nvGrpSpPr>
                <p:grpSpPr bwMode="auto">
                  <a:xfrm rot="6247136">
                    <a:off x="1270" y="1767"/>
                    <a:ext cx="8118" cy="48"/>
                    <a:chOff x="-181" y="1270"/>
                    <a:chExt cx="3900" cy="136"/>
                  </a:xfrm>
                </p:grpSpPr>
                <p:sp>
                  <p:nvSpPr>
                    <p:cNvPr id="130" name="Rectangle 116"/>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31" name="Rectangle 117"/>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grpSp>
          <p:grpSp>
            <p:nvGrpSpPr>
              <p:cNvPr id="41" name="Group 118"/>
              <p:cNvGrpSpPr>
                <a:grpSpLocks/>
              </p:cNvGrpSpPr>
              <p:nvPr/>
            </p:nvGrpSpPr>
            <p:grpSpPr bwMode="auto">
              <a:xfrm rot="3389031">
                <a:off x="1959" y="562"/>
                <a:ext cx="46" cy="2132"/>
                <a:chOff x="5305" y="-2268"/>
                <a:chExt cx="58" cy="8118"/>
              </a:xfrm>
            </p:grpSpPr>
            <p:grpSp>
              <p:nvGrpSpPr>
                <p:cNvPr id="116" name="Group 119"/>
                <p:cNvGrpSpPr>
                  <a:grpSpLocks/>
                </p:cNvGrpSpPr>
                <p:nvPr/>
              </p:nvGrpSpPr>
              <p:grpSpPr bwMode="auto">
                <a:xfrm rot="4912194">
                  <a:off x="3130" y="1814"/>
                  <a:ext cx="4400" cy="44"/>
                  <a:chOff x="-181" y="1270"/>
                  <a:chExt cx="3900" cy="136"/>
                </a:xfrm>
              </p:grpSpPr>
              <p:sp>
                <p:nvSpPr>
                  <p:cNvPr id="124" name="Rectangle 120"/>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25" name="Rectangle 121"/>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117" name="Group 122"/>
                <p:cNvGrpSpPr>
                  <a:grpSpLocks/>
                </p:cNvGrpSpPr>
                <p:nvPr/>
              </p:nvGrpSpPr>
              <p:grpSpPr bwMode="auto">
                <a:xfrm>
                  <a:off x="5305" y="-2268"/>
                  <a:ext cx="58" cy="8118"/>
                  <a:chOff x="5305" y="-2268"/>
                  <a:chExt cx="58" cy="8118"/>
                </a:xfrm>
              </p:grpSpPr>
              <p:grpSp>
                <p:nvGrpSpPr>
                  <p:cNvPr id="118" name="Group 123"/>
                  <p:cNvGrpSpPr>
                    <a:grpSpLocks/>
                  </p:cNvGrpSpPr>
                  <p:nvPr/>
                </p:nvGrpSpPr>
                <p:grpSpPr bwMode="auto">
                  <a:xfrm rot="7938615">
                    <a:off x="3141" y="1794"/>
                    <a:ext cx="4400" cy="44"/>
                    <a:chOff x="-181" y="1270"/>
                    <a:chExt cx="3900" cy="136"/>
                  </a:xfrm>
                </p:grpSpPr>
                <p:sp>
                  <p:nvSpPr>
                    <p:cNvPr id="122" name="Rectangle 124"/>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23" name="Rectangle 125"/>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119" name="Group 126"/>
                  <p:cNvGrpSpPr>
                    <a:grpSpLocks/>
                  </p:cNvGrpSpPr>
                  <p:nvPr/>
                </p:nvGrpSpPr>
                <p:grpSpPr bwMode="auto">
                  <a:xfrm rot="6247136">
                    <a:off x="1270" y="1767"/>
                    <a:ext cx="8118" cy="48"/>
                    <a:chOff x="-181" y="1270"/>
                    <a:chExt cx="3900" cy="136"/>
                  </a:xfrm>
                </p:grpSpPr>
                <p:sp>
                  <p:nvSpPr>
                    <p:cNvPr id="120" name="Rectangle 127"/>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21" name="Rectangle 128"/>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grpSp>
          <p:grpSp>
            <p:nvGrpSpPr>
              <p:cNvPr id="43" name="Group 129"/>
              <p:cNvGrpSpPr>
                <a:grpSpLocks/>
              </p:cNvGrpSpPr>
              <p:nvPr/>
            </p:nvGrpSpPr>
            <p:grpSpPr bwMode="auto">
              <a:xfrm>
                <a:off x="545" y="227"/>
                <a:ext cx="2858" cy="2858"/>
                <a:chOff x="4445" y="1633"/>
                <a:chExt cx="2858" cy="2858"/>
              </a:xfrm>
            </p:grpSpPr>
            <p:sp>
              <p:nvSpPr>
                <p:cNvPr id="109" name="Oval 130"/>
                <p:cNvSpPr>
                  <a:spLocks noChangeArrowheads="1"/>
                </p:cNvSpPr>
                <p:nvPr/>
              </p:nvSpPr>
              <p:spPr bwMode="auto">
                <a:xfrm>
                  <a:off x="4445" y="1633"/>
                  <a:ext cx="2858" cy="2858"/>
                </a:xfrm>
                <a:prstGeom prst="ellipse">
                  <a:avLst/>
                </a:prstGeom>
                <a:gradFill rotWithShape="1">
                  <a:gsLst>
                    <a:gs pos="0">
                      <a:srgbClr val="5197FD">
                        <a:alpha val="2000"/>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10" name="Oval 131"/>
                <p:cNvSpPr>
                  <a:spLocks noChangeArrowheads="1"/>
                </p:cNvSpPr>
                <p:nvPr/>
              </p:nvSpPr>
              <p:spPr bwMode="auto">
                <a:xfrm>
                  <a:off x="4673" y="1905"/>
                  <a:ext cx="2313" cy="2313"/>
                </a:xfrm>
                <a:prstGeom prst="ellipse">
                  <a:avLst/>
                </a:prstGeom>
                <a:gradFill rotWithShape="1">
                  <a:gsLst>
                    <a:gs pos="0">
                      <a:srgbClr val="5197FD">
                        <a:alpha val="8000"/>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11" name="Oval 132"/>
                <p:cNvSpPr>
                  <a:spLocks noChangeArrowheads="1"/>
                </p:cNvSpPr>
                <p:nvPr/>
              </p:nvSpPr>
              <p:spPr bwMode="auto">
                <a:xfrm>
                  <a:off x="4944" y="2086"/>
                  <a:ext cx="1904" cy="1904"/>
                </a:xfrm>
                <a:prstGeom prst="ellipse">
                  <a:avLst/>
                </a:prstGeom>
                <a:gradFill rotWithShape="1">
                  <a:gsLst>
                    <a:gs pos="0">
                      <a:srgbClr val="5197FD">
                        <a:alpha val="16000"/>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12" name="Oval 133"/>
                <p:cNvSpPr>
                  <a:spLocks noChangeArrowheads="1"/>
                </p:cNvSpPr>
                <p:nvPr/>
              </p:nvSpPr>
              <p:spPr bwMode="auto">
                <a:xfrm>
                  <a:off x="5126" y="2358"/>
                  <a:ext cx="1405" cy="1405"/>
                </a:xfrm>
                <a:prstGeom prst="ellipse">
                  <a:avLst/>
                </a:prstGeom>
                <a:gradFill rotWithShape="1">
                  <a:gsLst>
                    <a:gs pos="0">
                      <a:srgbClr val="5197FD">
                        <a:alpha val="24001"/>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13" name="Oval 134"/>
                <p:cNvSpPr>
                  <a:spLocks noChangeArrowheads="1"/>
                </p:cNvSpPr>
                <p:nvPr/>
              </p:nvSpPr>
              <p:spPr bwMode="auto">
                <a:xfrm>
                  <a:off x="5398" y="2540"/>
                  <a:ext cx="951" cy="951"/>
                </a:xfrm>
                <a:prstGeom prst="ellipse">
                  <a:avLst/>
                </a:prstGeom>
                <a:gradFill rotWithShape="1">
                  <a:gsLst>
                    <a:gs pos="0">
                      <a:srgbClr val="5197FD">
                        <a:alpha val="34000"/>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14" name="Oval 135"/>
                <p:cNvSpPr>
                  <a:spLocks noChangeArrowheads="1"/>
                </p:cNvSpPr>
                <p:nvPr/>
              </p:nvSpPr>
              <p:spPr bwMode="auto">
                <a:xfrm>
                  <a:off x="5579" y="2767"/>
                  <a:ext cx="588" cy="588"/>
                </a:xfrm>
                <a:prstGeom prst="ellipse">
                  <a:avLst/>
                </a:prstGeom>
                <a:gradFill rotWithShape="1">
                  <a:gsLst>
                    <a:gs pos="0">
                      <a:srgbClr val="5197FD">
                        <a:alpha val="44000"/>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15" name="Oval 136"/>
                <p:cNvSpPr>
                  <a:spLocks noChangeArrowheads="1"/>
                </p:cNvSpPr>
                <p:nvPr/>
              </p:nvSpPr>
              <p:spPr bwMode="auto">
                <a:xfrm>
                  <a:off x="5670" y="2857"/>
                  <a:ext cx="406" cy="406"/>
                </a:xfrm>
                <a:prstGeom prst="ellipse">
                  <a:avLst/>
                </a:prstGeom>
                <a:gradFill rotWithShape="1">
                  <a:gsLst>
                    <a:gs pos="0">
                      <a:srgbClr val="5197FD">
                        <a:alpha val="56000"/>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44" name="Group 137"/>
              <p:cNvGrpSpPr>
                <a:grpSpLocks/>
              </p:cNvGrpSpPr>
              <p:nvPr/>
            </p:nvGrpSpPr>
            <p:grpSpPr bwMode="auto">
              <a:xfrm rot="2412997">
                <a:off x="1376" y="586"/>
                <a:ext cx="1238" cy="2095"/>
                <a:chOff x="1052" y="-61"/>
                <a:chExt cx="2132" cy="3607"/>
              </a:xfrm>
            </p:grpSpPr>
            <p:grpSp>
              <p:nvGrpSpPr>
                <p:cNvPr id="87" name="Group 138"/>
                <p:cNvGrpSpPr>
                  <a:grpSpLocks/>
                </p:cNvGrpSpPr>
                <p:nvPr/>
              </p:nvGrpSpPr>
              <p:grpSpPr bwMode="auto">
                <a:xfrm rot="20405624" flipH="1">
                  <a:off x="2087" y="-61"/>
                  <a:ext cx="45" cy="3607"/>
                  <a:chOff x="5305" y="-2268"/>
                  <a:chExt cx="58" cy="8118"/>
                </a:xfrm>
              </p:grpSpPr>
              <p:grpSp>
                <p:nvGrpSpPr>
                  <p:cNvPr id="99" name="Group 139"/>
                  <p:cNvGrpSpPr>
                    <a:grpSpLocks/>
                  </p:cNvGrpSpPr>
                  <p:nvPr/>
                </p:nvGrpSpPr>
                <p:grpSpPr bwMode="auto">
                  <a:xfrm rot="4912194">
                    <a:off x="3130" y="1814"/>
                    <a:ext cx="4400" cy="44"/>
                    <a:chOff x="-181" y="1270"/>
                    <a:chExt cx="3900" cy="136"/>
                  </a:xfrm>
                </p:grpSpPr>
                <p:sp>
                  <p:nvSpPr>
                    <p:cNvPr id="107" name="Rectangle 140"/>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08" name="Rectangle 141"/>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100" name="Group 142"/>
                  <p:cNvGrpSpPr>
                    <a:grpSpLocks/>
                  </p:cNvGrpSpPr>
                  <p:nvPr/>
                </p:nvGrpSpPr>
                <p:grpSpPr bwMode="auto">
                  <a:xfrm>
                    <a:off x="5305" y="-2268"/>
                    <a:ext cx="58" cy="8118"/>
                    <a:chOff x="5305" y="-2268"/>
                    <a:chExt cx="58" cy="8118"/>
                  </a:xfrm>
                </p:grpSpPr>
                <p:grpSp>
                  <p:nvGrpSpPr>
                    <p:cNvPr id="101" name="Group 143"/>
                    <p:cNvGrpSpPr>
                      <a:grpSpLocks/>
                    </p:cNvGrpSpPr>
                    <p:nvPr/>
                  </p:nvGrpSpPr>
                  <p:grpSpPr bwMode="auto">
                    <a:xfrm rot="7938615">
                      <a:off x="3141" y="1794"/>
                      <a:ext cx="4400" cy="44"/>
                      <a:chOff x="-181" y="1270"/>
                      <a:chExt cx="3900" cy="136"/>
                    </a:xfrm>
                  </p:grpSpPr>
                  <p:sp>
                    <p:nvSpPr>
                      <p:cNvPr id="105" name="Rectangle 144"/>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06" name="Rectangle 145"/>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102" name="Group 146"/>
                    <p:cNvGrpSpPr>
                      <a:grpSpLocks/>
                    </p:cNvGrpSpPr>
                    <p:nvPr/>
                  </p:nvGrpSpPr>
                  <p:grpSpPr bwMode="auto">
                    <a:xfrm rot="6247136">
                      <a:off x="1270" y="1767"/>
                      <a:ext cx="8118" cy="48"/>
                      <a:chOff x="-181" y="1270"/>
                      <a:chExt cx="3900" cy="136"/>
                    </a:xfrm>
                  </p:grpSpPr>
                  <p:sp>
                    <p:nvSpPr>
                      <p:cNvPr id="103" name="Rectangle 147"/>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04" name="Rectangle 148"/>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grpSp>
            <p:grpSp>
              <p:nvGrpSpPr>
                <p:cNvPr id="88" name="Group 149"/>
                <p:cNvGrpSpPr>
                  <a:grpSpLocks/>
                </p:cNvGrpSpPr>
                <p:nvPr/>
              </p:nvGrpSpPr>
              <p:grpSpPr bwMode="auto">
                <a:xfrm rot="3389031">
                  <a:off x="2095" y="698"/>
                  <a:ext cx="46" cy="2132"/>
                  <a:chOff x="5305" y="-2268"/>
                  <a:chExt cx="58" cy="8118"/>
                </a:xfrm>
              </p:grpSpPr>
              <p:grpSp>
                <p:nvGrpSpPr>
                  <p:cNvPr id="89" name="Group 150"/>
                  <p:cNvGrpSpPr>
                    <a:grpSpLocks/>
                  </p:cNvGrpSpPr>
                  <p:nvPr/>
                </p:nvGrpSpPr>
                <p:grpSpPr bwMode="auto">
                  <a:xfrm rot="4912194">
                    <a:off x="3130" y="1814"/>
                    <a:ext cx="4400" cy="44"/>
                    <a:chOff x="-181" y="1270"/>
                    <a:chExt cx="3900" cy="136"/>
                  </a:xfrm>
                </p:grpSpPr>
                <p:sp>
                  <p:nvSpPr>
                    <p:cNvPr id="97" name="Rectangle 151"/>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98" name="Rectangle 152"/>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90" name="Group 153"/>
                  <p:cNvGrpSpPr>
                    <a:grpSpLocks/>
                  </p:cNvGrpSpPr>
                  <p:nvPr/>
                </p:nvGrpSpPr>
                <p:grpSpPr bwMode="auto">
                  <a:xfrm>
                    <a:off x="5305" y="-2268"/>
                    <a:ext cx="58" cy="8118"/>
                    <a:chOff x="5305" y="-2268"/>
                    <a:chExt cx="58" cy="8118"/>
                  </a:xfrm>
                </p:grpSpPr>
                <p:grpSp>
                  <p:nvGrpSpPr>
                    <p:cNvPr id="91" name="Group 154"/>
                    <p:cNvGrpSpPr>
                      <a:grpSpLocks/>
                    </p:cNvGrpSpPr>
                    <p:nvPr/>
                  </p:nvGrpSpPr>
                  <p:grpSpPr bwMode="auto">
                    <a:xfrm rot="7938615">
                      <a:off x="3141" y="1794"/>
                      <a:ext cx="4400" cy="44"/>
                      <a:chOff x="-181" y="1270"/>
                      <a:chExt cx="3900" cy="136"/>
                    </a:xfrm>
                  </p:grpSpPr>
                  <p:sp>
                    <p:nvSpPr>
                      <p:cNvPr id="95" name="Rectangle 155"/>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96" name="Rectangle 156"/>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92" name="Group 157"/>
                    <p:cNvGrpSpPr>
                      <a:grpSpLocks/>
                    </p:cNvGrpSpPr>
                    <p:nvPr/>
                  </p:nvGrpSpPr>
                  <p:grpSpPr bwMode="auto">
                    <a:xfrm rot="6247136">
                      <a:off x="1270" y="1767"/>
                      <a:ext cx="8118" cy="48"/>
                      <a:chOff x="-181" y="1270"/>
                      <a:chExt cx="3900" cy="136"/>
                    </a:xfrm>
                  </p:grpSpPr>
                  <p:sp>
                    <p:nvSpPr>
                      <p:cNvPr id="93" name="Rectangle 158"/>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94" name="Rectangle 159"/>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grpSp>
          </p:grpSp>
          <p:grpSp>
            <p:nvGrpSpPr>
              <p:cNvPr id="45" name="Group 160"/>
              <p:cNvGrpSpPr>
                <a:grpSpLocks/>
              </p:cNvGrpSpPr>
              <p:nvPr/>
            </p:nvGrpSpPr>
            <p:grpSpPr bwMode="auto">
              <a:xfrm rot="370324">
                <a:off x="1316" y="453"/>
                <a:ext cx="1372" cy="2322"/>
                <a:chOff x="1052" y="-61"/>
                <a:chExt cx="2132" cy="3607"/>
              </a:xfrm>
            </p:grpSpPr>
            <p:grpSp>
              <p:nvGrpSpPr>
                <p:cNvPr id="65" name="Group 161"/>
                <p:cNvGrpSpPr>
                  <a:grpSpLocks/>
                </p:cNvGrpSpPr>
                <p:nvPr/>
              </p:nvGrpSpPr>
              <p:grpSpPr bwMode="auto">
                <a:xfrm rot="20405624" flipH="1">
                  <a:off x="2087" y="-61"/>
                  <a:ext cx="45" cy="3607"/>
                  <a:chOff x="5305" y="-2268"/>
                  <a:chExt cx="58" cy="8118"/>
                </a:xfrm>
              </p:grpSpPr>
              <p:grpSp>
                <p:nvGrpSpPr>
                  <p:cNvPr id="77" name="Group 162"/>
                  <p:cNvGrpSpPr>
                    <a:grpSpLocks/>
                  </p:cNvGrpSpPr>
                  <p:nvPr/>
                </p:nvGrpSpPr>
                <p:grpSpPr bwMode="auto">
                  <a:xfrm rot="4912194">
                    <a:off x="3130" y="1814"/>
                    <a:ext cx="4400" cy="44"/>
                    <a:chOff x="-181" y="1270"/>
                    <a:chExt cx="3900" cy="136"/>
                  </a:xfrm>
                </p:grpSpPr>
                <p:sp>
                  <p:nvSpPr>
                    <p:cNvPr id="85" name="Rectangle 163"/>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86" name="Rectangle 164"/>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78" name="Group 165"/>
                  <p:cNvGrpSpPr>
                    <a:grpSpLocks/>
                  </p:cNvGrpSpPr>
                  <p:nvPr/>
                </p:nvGrpSpPr>
                <p:grpSpPr bwMode="auto">
                  <a:xfrm>
                    <a:off x="5305" y="-2268"/>
                    <a:ext cx="58" cy="8118"/>
                    <a:chOff x="5305" y="-2268"/>
                    <a:chExt cx="58" cy="8118"/>
                  </a:xfrm>
                </p:grpSpPr>
                <p:grpSp>
                  <p:nvGrpSpPr>
                    <p:cNvPr id="79" name="Group 166"/>
                    <p:cNvGrpSpPr>
                      <a:grpSpLocks/>
                    </p:cNvGrpSpPr>
                    <p:nvPr/>
                  </p:nvGrpSpPr>
                  <p:grpSpPr bwMode="auto">
                    <a:xfrm rot="7938615">
                      <a:off x="3141" y="1794"/>
                      <a:ext cx="4400" cy="44"/>
                      <a:chOff x="-181" y="1270"/>
                      <a:chExt cx="3900" cy="136"/>
                    </a:xfrm>
                  </p:grpSpPr>
                  <p:sp>
                    <p:nvSpPr>
                      <p:cNvPr id="83" name="Rectangle 167"/>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84" name="Rectangle 168"/>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80" name="Group 169"/>
                    <p:cNvGrpSpPr>
                      <a:grpSpLocks/>
                    </p:cNvGrpSpPr>
                    <p:nvPr/>
                  </p:nvGrpSpPr>
                  <p:grpSpPr bwMode="auto">
                    <a:xfrm rot="6247136">
                      <a:off x="1270" y="1767"/>
                      <a:ext cx="8118" cy="48"/>
                      <a:chOff x="-181" y="1270"/>
                      <a:chExt cx="3900" cy="136"/>
                    </a:xfrm>
                  </p:grpSpPr>
                  <p:sp>
                    <p:nvSpPr>
                      <p:cNvPr id="81" name="Rectangle 170"/>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82" name="Rectangle 171"/>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grpSp>
            <p:grpSp>
              <p:nvGrpSpPr>
                <p:cNvPr id="66" name="Group 172"/>
                <p:cNvGrpSpPr>
                  <a:grpSpLocks/>
                </p:cNvGrpSpPr>
                <p:nvPr/>
              </p:nvGrpSpPr>
              <p:grpSpPr bwMode="auto">
                <a:xfrm rot="3389031">
                  <a:off x="2095" y="698"/>
                  <a:ext cx="46" cy="2132"/>
                  <a:chOff x="5305" y="-2268"/>
                  <a:chExt cx="58" cy="8118"/>
                </a:xfrm>
              </p:grpSpPr>
              <p:grpSp>
                <p:nvGrpSpPr>
                  <p:cNvPr id="67" name="Group 173"/>
                  <p:cNvGrpSpPr>
                    <a:grpSpLocks/>
                  </p:cNvGrpSpPr>
                  <p:nvPr/>
                </p:nvGrpSpPr>
                <p:grpSpPr bwMode="auto">
                  <a:xfrm rot="4912194">
                    <a:off x="3130" y="1814"/>
                    <a:ext cx="4400" cy="44"/>
                    <a:chOff x="-181" y="1270"/>
                    <a:chExt cx="3900" cy="136"/>
                  </a:xfrm>
                </p:grpSpPr>
                <p:sp>
                  <p:nvSpPr>
                    <p:cNvPr id="75" name="Rectangle 174"/>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76" name="Rectangle 175"/>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68" name="Group 176"/>
                  <p:cNvGrpSpPr>
                    <a:grpSpLocks/>
                  </p:cNvGrpSpPr>
                  <p:nvPr/>
                </p:nvGrpSpPr>
                <p:grpSpPr bwMode="auto">
                  <a:xfrm>
                    <a:off x="5305" y="-2268"/>
                    <a:ext cx="58" cy="8118"/>
                    <a:chOff x="5305" y="-2268"/>
                    <a:chExt cx="58" cy="8118"/>
                  </a:xfrm>
                </p:grpSpPr>
                <p:grpSp>
                  <p:nvGrpSpPr>
                    <p:cNvPr id="69" name="Group 177"/>
                    <p:cNvGrpSpPr>
                      <a:grpSpLocks/>
                    </p:cNvGrpSpPr>
                    <p:nvPr/>
                  </p:nvGrpSpPr>
                  <p:grpSpPr bwMode="auto">
                    <a:xfrm rot="7938615">
                      <a:off x="3141" y="1794"/>
                      <a:ext cx="4400" cy="44"/>
                      <a:chOff x="-181" y="1270"/>
                      <a:chExt cx="3900" cy="136"/>
                    </a:xfrm>
                  </p:grpSpPr>
                  <p:sp>
                    <p:nvSpPr>
                      <p:cNvPr id="73" name="Rectangle 178"/>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74" name="Rectangle 179"/>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70" name="Group 180"/>
                    <p:cNvGrpSpPr>
                      <a:grpSpLocks/>
                    </p:cNvGrpSpPr>
                    <p:nvPr/>
                  </p:nvGrpSpPr>
                  <p:grpSpPr bwMode="auto">
                    <a:xfrm rot="6247136">
                      <a:off x="1270" y="1767"/>
                      <a:ext cx="8118" cy="48"/>
                      <a:chOff x="-181" y="1270"/>
                      <a:chExt cx="3900" cy="136"/>
                    </a:xfrm>
                  </p:grpSpPr>
                  <p:sp>
                    <p:nvSpPr>
                      <p:cNvPr id="71" name="Rectangle 181"/>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72" name="Rectangle 182"/>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grpSp>
          </p:grpSp>
          <p:sp>
            <p:nvSpPr>
              <p:cNvPr id="46" name="Rectangle 183"/>
              <p:cNvSpPr>
                <a:spLocks noChangeArrowheads="1"/>
              </p:cNvSpPr>
              <p:nvPr/>
            </p:nvSpPr>
            <p:spPr bwMode="auto">
              <a:xfrm>
                <a:off x="-998" y="1621"/>
                <a:ext cx="7802" cy="44"/>
              </a:xfrm>
              <a:prstGeom prst="rect">
                <a:avLst/>
              </a:prstGeom>
              <a:gradFill rotWithShape="1">
                <a:gsLst>
                  <a:gs pos="0">
                    <a:srgbClr val="5197FD">
                      <a:alpha val="33000"/>
                    </a:srgbClr>
                  </a:gs>
                  <a:gs pos="100000">
                    <a:srgbClr val="5197FD">
                      <a:gamma/>
                      <a:tint val="0"/>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nvGrpSpPr>
              <p:cNvPr id="47" name="Group 184"/>
              <p:cNvGrpSpPr>
                <a:grpSpLocks/>
              </p:cNvGrpSpPr>
              <p:nvPr/>
            </p:nvGrpSpPr>
            <p:grpSpPr bwMode="auto">
              <a:xfrm>
                <a:off x="1802" y="1464"/>
                <a:ext cx="331" cy="331"/>
                <a:chOff x="4088" y="2138"/>
                <a:chExt cx="331" cy="331"/>
              </a:xfrm>
            </p:grpSpPr>
            <p:sp>
              <p:nvSpPr>
                <p:cNvPr id="63" name="Oval 185"/>
                <p:cNvSpPr>
                  <a:spLocks noChangeArrowheads="1"/>
                </p:cNvSpPr>
                <p:nvPr/>
              </p:nvSpPr>
              <p:spPr bwMode="auto">
                <a:xfrm>
                  <a:off x="4088" y="2138"/>
                  <a:ext cx="331" cy="331"/>
                </a:xfrm>
                <a:prstGeom prst="ellipse">
                  <a:avLst/>
                </a:prstGeom>
                <a:gradFill rotWithShape="1">
                  <a:gsLst>
                    <a:gs pos="0">
                      <a:schemeClr val="bg1"/>
                    </a:gs>
                    <a:gs pos="100000">
                      <a:schemeClr val="bg1">
                        <a:gamma/>
                        <a:shade val="46275"/>
                        <a:invGamma/>
                        <a:alpha val="0"/>
                      </a:scheme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64" name="Oval 186"/>
                <p:cNvSpPr>
                  <a:spLocks noChangeArrowheads="1"/>
                </p:cNvSpPr>
                <p:nvPr/>
              </p:nvSpPr>
              <p:spPr bwMode="auto">
                <a:xfrm>
                  <a:off x="4219" y="2268"/>
                  <a:ext cx="90" cy="90"/>
                </a:xfrm>
                <a:prstGeom prst="ellipse">
                  <a:avLst/>
                </a:prstGeom>
                <a:solidFill>
                  <a:schemeClr val="bg1"/>
                </a:soli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sp>
            <p:nvSpPr>
              <p:cNvPr id="48" name="AutoShape 187"/>
              <p:cNvSpPr>
                <a:spLocks noChangeArrowheads="1"/>
              </p:cNvSpPr>
              <p:nvPr/>
            </p:nvSpPr>
            <p:spPr bwMode="auto">
              <a:xfrm>
                <a:off x="5489" y="1542"/>
                <a:ext cx="91" cy="79"/>
              </a:xfrm>
              <a:prstGeom prst="hexagon">
                <a:avLst>
                  <a:gd name="adj" fmla="val 28797"/>
                  <a:gd name="vf" fmla="val 115470"/>
                </a:avLst>
              </a:prstGeom>
              <a:solidFill>
                <a:srgbClr val="5197FD">
                  <a:alpha val="17000"/>
                </a:srgbClr>
              </a:soli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49" name="AutoShape 188"/>
              <p:cNvSpPr>
                <a:spLocks noChangeArrowheads="1"/>
              </p:cNvSpPr>
              <p:nvPr/>
            </p:nvSpPr>
            <p:spPr bwMode="auto">
              <a:xfrm>
                <a:off x="5671" y="1542"/>
                <a:ext cx="91" cy="79"/>
              </a:xfrm>
              <a:prstGeom prst="hexagon">
                <a:avLst>
                  <a:gd name="adj" fmla="val 28797"/>
                  <a:gd name="vf" fmla="val 115470"/>
                </a:avLst>
              </a:prstGeom>
              <a:solidFill>
                <a:srgbClr val="5197FD">
                  <a:alpha val="17000"/>
                </a:srgbClr>
              </a:soli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50" name="AutoShape 189"/>
              <p:cNvSpPr>
                <a:spLocks noChangeArrowheads="1"/>
              </p:cNvSpPr>
              <p:nvPr/>
            </p:nvSpPr>
            <p:spPr bwMode="auto">
              <a:xfrm>
                <a:off x="5988" y="1559"/>
                <a:ext cx="50" cy="44"/>
              </a:xfrm>
              <a:prstGeom prst="hexagon">
                <a:avLst>
                  <a:gd name="adj" fmla="val 28409"/>
                  <a:gd name="vf" fmla="val 115470"/>
                </a:avLst>
              </a:prstGeom>
              <a:solidFill>
                <a:srgbClr val="5197FD">
                  <a:alpha val="17000"/>
                </a:srgbClr>
              </a:soli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51" name="AutoShape 190"/>
              <p:cNvSpPr>
                <a:spLocks noChangeArrowheads="1"/>
              </p:cNvSpPr>
              <p:nvPr/>
            </p:nvSpPr>
            <p:spPr bwMode="auto">
              <a:xfrm>
                <a:off x="6165" y="1560"/>
                <a:ext cx="25" cy="44"/>
              </a:xfrm>
              <a:prstGeom prst="hexagon">
                <a:avLst>
                  <a:gd name="adj" fmla="val 25000"/>
                  <a:gd name="vf" fmla="val 115470"/>
                </a:avLst>
              </a:prstGeom>
              <a:solidFill>
                <a:srgbClr val="5197FD">
                  <a:alpha val="17000"/>
                </a:srgbClr>
              </a:soli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52" name="AutoShape 191"/>
              <p:cNvSpPr>
                <a:spLocks noChangeArrowheads="1"/>
              </p:cNvSpPr>
              <p:nvPr/>
            </p:nvSpPr>
            <p:spPr bwMode="auto">
              <a:xfrm>
                <a:off x="6260" y="1560"/>
                <a:ext cx="50" cy="44"/>
              </a:xfrm>
              <a:prstGeom prst="hexagon">
                <a:avLst>
                  <a:gd name="adj" fmla="val 28409"/>
                  <a:gd name="vf" fmla="val 115470"/>
                </a:avLst>
              </a:prstGeom>
              <a:solidFill>
                <a:srgbClr val="5197FD">
                  <a:alpha val="17000"/>
                </a:srgbClr>
              </a:soli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nvGrpSpPr>
              <p:cNvPr id="53" name="Group 192"/>
              <p:cNvGrpSpPr>
                <a:grpSpLocks/>
              </p:cNvGrpSpPr>
              <p:nvPr/>
            </p:nvGrpSpPr>
            <p:grpSpPr bwMode="auto">
              <a:xfrm rot="-797523">
                <a:off x="3992" y="1905"/>
                <a:ext cx="2043" cy="1721"/>
                <a:chOff x="3221" y="2086"/>
                <a:chExt cx="1725" cy="1453"/>
              </a:xfrm>
            </p:grpSpPr>
            <p:sp>
              <p:nvSpPr>
                <p:cNvPr id="58" name="Oval 193"/>
                <p:cNvSpPr>
                  <a:spLocks noChangeArrowheads="1"/>
                </p:cNvSpPr>
                <p:nvPr/>
              </p:nvSpPr>
              <p:spPr bwMode="auto">
                <a:xfrm>
                  <a:off x="3221" y="2086"/>
                  <a:ext cx="907" cy="907"/>
                </a:xfrm>
                <a:prstGeom prst="ellipse">
                  <a:avLst/>
                </a:prstGeom>
                <a:solidFill>
                  <a:srgbClr val="5197FD">
                    <a:alpha val="2000"/>
                  </a:srgbClr>
                </a:soli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59" name="Oval 194"/>
                <p:cNvSpPr>
                  <a:spLocks noChangeArrowheads="1"/>
                </p:cNvSpPr>
                <p:nvPr/>
              </p:nvSpPr>
              <p:spPr bwMode="auto">
                <a:xfrm>
                  <a:off x="3357" y="2177"/>
                  <a:ext cx="817" cy="817"/>
                </a:xfrm>
                <a:prstGeom prst="ellipse">
                  <a:avLst/>
                </a:prstGeom>
                <a:solidFill>
                  <a:srgbClr val="5197FD">
                    <a:alpha val="2000"/>
                  </a:srgbClr>
                </a:soli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60" name="Oval 195"/>
                <p:cNvSpPr>
                  <a:spLocks noChangeArrowheads="1"/>
                </p:cNvSpPr>
                <p:nvPr/>
              </p:nvSpPr>
              <p:spPr bwMode="auto">
                <a:xfrm>
                  <a:off x="3584" y="2313"/>
                  <a:ext cx="1089" cy="1089"/>
                </a:xfrm>
                <a:prstGeom prst="ellipse">
                  <a:avLst/>
                </a:prstGeom>
                <a:solidFill>
                  <a:srgbClr val="5197FD">
                    <a:alpha val="2000"/>
                  </a:srgbClr>
                </a:soli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61" name="Oval 196"/>
                <p:cNvSpPr>
                  <a:spLocks noChangeArrowheads="1"/>
                </p:cNvSpPr>
                <p:nvPr/>
              </p:nvSpPr>
              <p:spPr bwMode="auto">
                <a:xfrm>
                  <a:off x="4083" y="2676"/>
                  <a:ext cx="817" cy="817"/>
                </a:xfrm>
                <a:prstGeom prst="ellipse">
                  <a:avLst/>
                </a:prstGeom>
                <a:solidFill>
                  <a:srgbClr val="5197FD">
                    <a:alpha val="2000"/>
                  </a:srgbClr>
                </a:soli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62" name="Oval 197"/>
                <p:cNvSpPr>
                  <a:spLocks noChangeArrowheads="1"/>
                </p:cNvSpPr>
                <p:nvPr/>
              </p:nvSpPr>
              <p:spPr bwMode="auto">
                <a:xfrm>
                  <a:off x="4129" y="2722"/>
                  <a:ext cx="817" cy="817"/>
                </a:xfrm>
                <a:prstGeom prst="ellipse">
                  <a:avLst/>
                </a:prstGeom>
                <a:solidFill>
                  <a:srgbClr val="5197FD">
                    <a:alpha val="2000"/>
                  </a:srgbClr>
                </a:soli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sp>
            <p:nvSpPr>
              <p:cNvPr id="54" name="Oval 198"/>
              <p:cNvSpPr>
                <a:spLocks noChangeArrowheads="1"/>
              </p:cNvSpPr>
              <p:nvPr/>
            </p:nvSpPr>
            <p:spPr bwMode="auto">
              <a:xfrm flipH="1">
                <a:off x="4491" y="3356"/>
                <a:ext cx="454" cy="44"/>
              </a:xfrm>
              <a:prstGeom prst="ellipse">
                <a:avLst/>
              </a:prstGeom>
              <a:gradFill rotWithShape="1">
                <a:gsLst>
                  <a:gs pos="0">
                    <a:srgbClr val="5197FD">
                      <a:alpha val="20000"/>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55" name="Oval 199"/>
              <p:cNvSpPr>
                <a:spLocks noChangeArrowheads="1"/>
              </p:cNvSpPr>
              <p:nvPr/>
            </p:nvSpPr>
            <p:spPr bwMode="auto">
              <a:xfrm>
                <a:off x="5334" y="1860"/>
                <a:ext cx="46" cy="408"/>
              </a:xfrm>
              <a:prstGeom prst="ellipse">
                <a:avLst/>
              </a:prstGeom>
              <a:gradFill rotWithShape="1">
                <a:gsLst>
                  <a:gs pos="0">
                    <a:schemeClr val="bg1">
                      <a:gamma/>
                      <a:tint val="0"/>
                      <a:invGamma/>
                      <a:alpha val="23000"/>
                    </a:schemeClr>
                  </a:gs>
                  <a:gs pos="100000">
                    <a:schemeClr val="bg1">
                      <a:alpha val="0"/>
                    </a:scheme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56" name="Oval 200"/>
              <p:cNvSpPr>
                <a:spLocks noChangeArrowheads="1"/>
              </p:cNvSpPr>
              <p:nvPr/>
            </p:nvSpPr>
            <p:spPr bwMode="auto">
              <a:xfrm>
                <a:off x="5262" y="1633"/>
                <a:ext cx="136" cy="816"/>
              </a:xfrm>
              <a:prstGeom prst="ellipse">
                <a:avLst/>
              </a:prstGeom>
              <a:gradFill rotWithShape="1">
                <a:gsLst>
                  <a:gs pos="0">
                    <a:srgbClr val="5197FD">
                      <a:alpha val="20000"/>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57" name="Oval 201"/>
              <p:cNvSpPr>
                <a:spLocks noChangeArrowheads="1"/>
              </p:cNvSpPr>
              <p:nvPr/>
            </p:nvSpPr>
            <p:spPr bwMode="auto">
              <a:xfrm>
                <a:off x="-1633" y="-2041"/>
                <a:ext cx="7303" cy="7303"/>
              </a:xfrm>
              <a:prstGeom prst="ellipse">
                <a:avLst/>
              </a:prstGeom>
              <a:gradFill rotWithShape="1">
                <a:gsLst>
                  <a:gs pos="0">
                    <a:srgbClr val="023D94">
                      <a:alpha val="2000"/>
                    </a:srgbClr>
                  </a:gs>
                  <a:gs pos="100000">
                    <a:srgbClr val="023D94">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sp>
          <p:nvSpPr>
            <p:cNvPr id="37" name="Oval 202"/>
            <p:cNvSpPr>
              <a:spLocks noChangeArrowheads="1"/>
            </p:cNvSpPr>
            <p:nvPr/>
          </p:nvSpPr>
          <p:spPr bwMode="auto">
            <a:xfrm>
              <a:off x="363" y="-182"/>
              <a:ext cx="4898" cy="4898"/>
            </a:xfrm>
            <a:prstGeom prst="ellipse">
              <a:avLst/>
            </a:prstGeom>
            <a:gradFill rotWithShape="1">
              <a:gsLst>
                <a:gs pos="0">
                  <a:srgbClr val="0C6DFC">
                    <a:alpha val="11000"/>
                  </a:srgbClr>
                </a:gs>
                <a:gs pos="100000">
                  <a:srgbClr val="0C6DFC">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sp>
        <p:nvSpPr>
          <p:cNvPr id="136" name="矩形 135"/>
          <p:cNvSpPr/>
          <p:nvPr/>
        </p:nvSpPr>
        <p:spPr>
          <a:xfrm>
            <a:off x="-605608" y="1456369"/>
            <a:ext cx="6480720" cy="1200329"/>
          </a:xfrm>
          <a:prstGeom prst="rect">
            <a:avLst/>
          </a:prstGeom>
        </p:spPr>
        <p:txBody>
          <a:bodyPr wrap="square">
            <a:spAutoFit/>
          </a:bodyPr>
          <a:lstStyle/>
          <a:p>
            <a:pPr algn="ctr"/>
            <a:r>
              <a:rPr lang="zh-CN" altLang="en-US" sz="4800" b="1" dirty="0" smtClean="0">
                <a:solidFill>
                  <a:schemeClr val="bg1"/>
                </a:solidFill>
                <a:latin typeface="微软雅黑" panose="020B0503020204020204" pitchFamily="34" charset="-122"/>
                <a:ea typeface="微软雅黑" panose="020B0503020204020204" pitchFamily="34" charset="-122"/>
              </a:rPr>
              <a:t>               启程</a:t>
            </a:r>
            <a:r>
              <a:rPr lang="en-US" altLang="zh-CN" sz="4800" b="1" dirty="0" smtClean="0">
                <a:solidFill>
                  <a:schemeClr val="bg1"/>
                </a:solidFill>
                <a:latin typeface="微软雅黑" panose="020B0503020204020204" pitchFamily="34" charset="-122"/>
                <a:ea typeface="微软雅黑" panose="020B0503020204020204" pitchFamily="34" charset="-122"/>
              </a:rPr>
              <a:t>2016</a:t>
            </a:r>
          </a:p>
          <a:p>
            <a:pPr algn="ctr"/>
            <a:r>
              <a:rPr lang="zh-CN" altLang="en-US" sz="2400" b="1" dirty="0" smtClean="0">
                <a:solidFill>
                  <a:schemeClr val="bg1"/>
                </a:solidFill>
                <a:latin typeface="微软雅黑" panose="020B0503020204020204" pitchFamily="34" charset="-122"/>
                <a:ea typeface="微软雅黑" panose="020B0503020204020204" pitchFamily="34" charset="-122"/>
              </a:rPr>
              <a:t>       为了梦想我们从未停下脚步</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37" name="矩形 136"/>
          <p:cNvSpPr/>
          <p:nvPr/>
        </p:nvSpPr>
        <p:spPr>
          <a:xfrm>
            <a:off x="2088232" y="2752513"/>
            <a:ext cx="6732240" cy="1200329"/>
          </a:xfrm>
          <a:prstGeom prst="rect">
            <a:avLst/>
          </a:prstGeom>
        </p:spPr>
        <p:txBody>
          <a:bodyPr wrap="square">
            <a:spAutoFit/>
          </a:bodyPr>
          <a:lstStyle/>
          <a:p>
            <a:pPr algn="ctr"/>
            <a:r>
              <a:rPr lang="zh-CN" altLang="en-US" sz="4800" b="1" dirty="0" smtClean="0">
                <a:solidFill>
                  <a:schemeClr val="bg1">
                    <a:alpha val="87000"/>
                  </a:schemeClr>
                </a:solidFill>
                <a:latin typeface="微软雅黑" panose="020B0503020204020204" pitchFamily="34" charset="-122"/>
                <a:ea typeface="微软雅黑" panose="020B0503020204020204" pitchFamily="34" charset="-122"/>
              </a:rPr>
              <a:t>回首</a:t>
            </a:r>
            <a:r>
              <a:rPr lang="en-US" altLang="zh-CN" sz="4800" b="1" dirty="0" smtClean="0">
                <a:solidFill>
                  <a:schemeClr val="bg1">
                    <a:alpha val="87000"/>
                  </a:schemeClr>
                </a:solidFill>
                <a:latin typeface="微软雅黑" panose="020B0503020204020204" pitchFamily="34" charset="-122"/>
                <a:ea typeface="微软雅黑" panose="020B0503020204020204" pitchFamily="34" charset="-122"/>
              </a:rPr>
              <a:t>2015</a:t>
            </a:r>
          </a:p>
          <a:p>
            <a:pPr algn="ctr"/>
            <a:r>
              <a:rPr lang="zh-CN" altLang="en-US" sz="2400" b="1" dirty="0" smtClean="0">
                <a:solidFill>
                  <a:schemeClr val="bg1">
                    <a:alpha val="87000"/>
                  </a:schemeClr>
                </a:solidFill>
                <a:latin typeface="微软雅黑" panose="020B0503020204020204" pitchFamily="34" charset="-122"/>
                <a:ea typeface="微软雅黑" panose="020B0503020204020204" pitchFamily="34" charset="-122"/>
              </a:rPr>
              <a:t>                            我们收获喜悦和汗水的果实</a:t>
            </a:r>
            <a:endParaRPr lang="zh-CN" altLang="en-US" sz="2400" b="1" dirty="0">
              <a:solidFill>
                <a:schemeClr val="bg1">
                  <a:alpha val="87000"/>
                </a:schemeClr>
              </a:solidFill>
              <a:latin typeface="微软雅黑" panose="020B0503020204020204" pitchFamily="34" charset="-122"/>
              <a:ea typeface="微软雅黑" panose="020B0503020204020204" pitchFamily="34" charset="-122"/>
            </a:endParaRPr>
          </a:p>
        </p:txBody>
      </p:sp>
      <p:grpSp>
        <p:nvGrpSpPr>
          <p:cNvPr id="138" name="Group 105"/>
          <p:cNvGrpSpPr>
            <a:grpSpLocks/>
          </p:cNvGrpSpPr>
          <p:nvPr/>
        </p:nvGrpSpPr>
        <p:grpSpPr bwMode="auto">
          <a:xfrm>
            <a:off x="685037" y="-281957"/>
            <a:ext cx="4399613" cy="3808270"/>
            <a:chOff x="-816" y="-1633"/>
            <a:chExt cx="8437" cy="7303"/>
          </a:xfrm>
          <a:effectLst>
            <a:outerShdw blurRad="215900" dist="952500" sx="200000" sy="200000" algn="ctr" rotWithShape="0">
              <a:srgbClr val="0C6DFC"/>
            </a:outerShdw>
          </a:effectLst>
        </p:grpSpPr>
        <p:grpSp>
          <p:nvGrpSpPr>
            <p:cNvPr id="139" name="Group 106"/>
            <p:cNvGrpSpPr>
              <a:grpSpLocks/>
            </p:cNvGrpSpPr>
            <p:nvPr/>
          </p:nvGrpSpPr>
          <p:grpSpPr bwMode="auto">
            <a:xfrm>
              <a:off x="-816" y="-1633"/>
              <a:ext cx="8437" cy="7303"/>
              <a:chOff x="-1633" y="-2041"/>
              <a:chExt cx="8437" cy="7303"/>
            </a:xfrm>
          </p:grpSpPr>
          <p:sp>
            <p:nvSpPr>
              <p:cNvPr id="141" name="Oval 201"/>
              <p:cNvSpPr>
                <a:spLocks noChangeArrowheads="1"/>
              </p:cNvSpPr>
              <p:nvPr/>
            </p:nvSpPr>
            <p:spPr bwMode="auto">
              <a:xfrm>
                <a:off x="-1633" y="-2041"/>
                <a:ext cx="7303" cy="7303"/>
              </a:xfrm>
              <a:prstGeom prst="ellipse">
                <a:avLst/>
              </a:prstGeom>
              <a:gradFill rotWithShape="1">
                <a:gsLst>
                  <a:gs pos="0">
                    <a:srgbClr val="023D94">
                      <a:alpha val="2000"/>
                    </a:srgbClr>
                  </a:gs>
                  <a:gs pos="100000">
                    <a:srgbClr val="023D94">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nvGrpSpPr>
              <p:cNvPr id="142" name="Group 107"/>
              <p:cNvGrpSpPr>
                <a:grpSpLocks/>
              </p:cNvGrpSpPr>
              <p:nvPr/>
            </p:nvGrpSpPr>
            <p:grpSpPr bwMode="auto">
              <a:xfrm rot="20405624" flipH="1">
                <a:off x="1951" y="-197"/>
                <a:ext cx="45" cy="3607"/>
                <a:chOff x="5305" y="-2268"/>
                <a:chExt cx="58" cy="8118"/>
              </a:xfrm>
            </p:grpSpPr>
            <p:grpSp>
              <p:nvGrpSpPr>
                <p:cNvPr id="226" name="Group 108"/>
                <p:cNvGrpSpPr>
                  <a:grpSpLocks/>
                </p:cNvGrpSpPr>
                <p:nvPr/>
              </p:nvGrpSpPr>
              <p:grpSpPr bwMode="auto">
                <a:xfrm rot="4912194">
                  <a:off x="3130" y="1814"/>
                  <a:ext cx="4400" cy="44"/>
                  <a:chOff x="-181" y="1270"/>
                  <a:chExt cx="3900" cy="136"/>
                </a:xfrm>
              </p:grpSpPr>
              <p:sp>
                <p:nvSpPr>
                  <p:cNvPr id="234" name="Rectangle 109"/>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235" name="Rectangle 110"/>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227" name="Group 111"/>
                <p:cNvGrpSpPr>
                  <a:grpSpLocks/>
                </p:cNvGrpSpPr>
                <p:nvPr/>
              </p:nvGrpSpPr>
              <p:grpSpPr bwMode="auto">
                <a:xfrm>
                  <a:off x="5305" y="-2268"/>
                  <a:ext cx="58" cy="8118"/>
                  <a:chOff x="5305" y="-2268"/>
                  <a:chExt cx="58" cy="8118"/>
                </a:xfrm>
              </p:grpSpPr>
              <p:grpSp>
                <p:nvGrpSpPr>
                  <p:cNvPr id="228" name="Group 112"/>
                  <p:cNvGrpSpPr>
                    <a:grpSpLocks/>
                  </p:cNvGrpSpPr>
                  <p:nvPr/>
                </p:nvGrpSpPr>
                <p:grpSpPr bwMode="auto">
                  <a:xfrm rot="7938615">
                    <a:off x="3141" y="1794"/>
                    <a:ext cx="4400" cy="44"/>
                    <a:chOff x="-181" y="1270"/>
                    <a:chExt cx="3900" cy="136"/>
                  </a:xfrm>
                </p:grpSpPr>
                <p:sp>
                  <p:nvSpPr>
                    <p:cNvPr id="232" name="Rectangle 113"/>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233" name="Rectangle 114"/>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229" name="Group 115"/>
                  <p:cNvGrpSpPr>
                    <a:grpSpLocks/>
                  </p:cNvGrpSpPr>
                  <p:nvPr/>
                </p:nvGrpSpPr>
                <p:grpSpPr bwMode="auto">
                  <a:xfrm rot="6247136">
                    <a:off x="1270" y="1767"/>
                    <a:ext cx="8118" cy="48"/>
                    <a:chOff x="-181" y="1270"/>
                    <a:chExt cx="3900" cy="136"/>
                  </a:xfrm>
                </p:grpSpPr>
                <p:sp>
                  <p:nvSpPr>
                    <p:cNvPr id="230" name="Rectangle 116"/>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231" name="Rectangle 117"/>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grpSp>
          <p:grpSp>
            <p:nvGrpSpPr>
              <p:cNvPr id="143" name="Group 118"/>
              <p:cNvGrpSpPr>
                <a:grpSpLocks/>
              </p:cNvGrpSpPr>
              <p:nvPr/>
            </p:nvGrpSpPr>
            <p:grpSpPr bwMode="auto">
              <a:xfrm rot="3389031">
                <a:off x="1959" y="562"/>
                <a:ext cx="46" cy="2132"/>
                <a:chOff x="5305" y="-2268"/>
                <a:chExt cx="58" cy="8118"/>
              </a:xfrm>
            </p:grpSpPr>
            <p:grpSp>
              <p:nvGrpSpPr>
                <p:cNvPr id="216" name="Group 119"/>
                <p:cNvGrpSpPr>
                  <a:grpSpLocks/>
                </p:cNvGrpSpPr>
                <p:nvPr/>
              </p:nvGrpSpPr>
              <p:grpSpPr bwMode="auto">
                <a:xfrm rot="4912194">
                  <a:off x="3130" y="1814"/>
                  <a:ext cx="4400" cy="44"/>
                  <a:chOff x="-181" y="1270"/>
                  <a:chExt cx="3900" cy="136"/>
                </a:xfrm>
              </p:grpSpPr>
              <p:sp>
                <p:nvSpPr>
                  <p:cNvPr id="224" name="Rectangle 120"/>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225" name="Rectangle 121"/>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217" name="Group 122"/>
                <p:cNvGrpSpPr>
                  <a:grpSpLocks/>
                </p:cNvGrpSpPr>
                <p:nvPr/>
              </p:nvGrpSpPr>
              <p:grpSpPr bwMode="auto">
                <a:xfrm>
                  <a:off x="5305" y="-2268"/>
                  <a:ext cx="58" cy="8118"/>
                  <a:chOff x="5305" y="-2268"/>
                  <a:chExt cx="58" cy="8118"/>
                </a:xfrm>
              </p:grpSpPr>
              <p:grpSp>
                <p:nvGrpSpPr>
                  <p:cNvPr id="218" name="Group 123"/>
                  <p:cNvGrpSpPr>
                    <a:grpSpLocks/>
                  </p:cNvGrpSpPr>
                  <p:nvPr/>
                </p:nvGrpSpPr>
                <p:grpSpPr bwMode="auto">
                  <a:xfrm rot="7938615">
                    <a:off x="3141" y="1794"/>
                    <a:ext cx="4400" cy="44"/>
                    <a:chOff x="-181" y="1270"/>
                    <a:chExt cx="3900" cy="136"/>
                  </a:xfrm>
                </p:grpSpPr>
                <p:sp>
                  <p:nvSpPr>
                    <p:cNvPr id="222" name="Rectangle 124"/>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223" name="Rectangle 125"/>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219" name="Group 126"/>
                  <p:cNvGrpSpPr>
                    <a:grpSpLocks/>
                  </p:cNvGrpSpPr>
                  <p:nvPr/>
                </p:nvGrpSpPr>
                <p:grpSpPr bwMode="auto">
                  <a:xfrm rot="6247136">
                    <a:off x="1270" y="1767"/>
                    <a:ext cx="8118" cy="48"/>
                    <a:chOff x="-181" y="1270"/>
                    <a:chExt cx="3900" cy="136"/>
                  </a:xfrm>
                </p:grpSpPr>
                <p:sp>
                  <p:nvSpPr>
                    <p:cNvPr id="220" name="Rectangle 127"/>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221" name="Rectangle 128"/>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grpSp>
          <p:grpSp>
            <p:nvGrpSpPr>
              <p:cNvPr id="144" name="Group 129"/>
              <p:cNvGrpSpPr>
                <a:grpSpLocks/>
              </p:cNvGrpSpPr>
              <p:nvPr/>
            </p:nvGrpSpPr>
            <p:grpSpPr bwMode="auto">
              <a:xfrm>
                <a:off x="545" y="227"/>
                <a:ext cx="2858" cy="2858"/>
                <a:chOff x="4445" y="1633"/>
                <a:chExt cx="2858" cy="2858"/>
              </a:xfrm>
            </p:grpSpPr>
            <p:sp>
              <p:nvSpPr>
                <p:cNvPr id="209" name="Oval 130"/>
                <p:cNvSpPr>
                  <a:spLocks noChangeArrowheads="1"/>
                </p:cNvSpPr>
                <p:nvPr/>
              </p:nvSpPr>
              <p:spPr bwMode="auto">
                <a:xfrm>
                  <a:off x="4445" y="1633"/>
                  <a:ext cx="2858" cy="2858"/>
                </a:xfrm>
                <a:prstGeom prst="ellipse">
                  <a:avLst/>
                </a:prstGeom>
                <a:gradFill rotWithShape="1">
                  <a:gsLst>
                    <a:gs pos="0">
                      <a:srgbClr val="5197FD">
                        <a:alpha val="2000"/>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210" name="Oval 131"/>
                <p:cNvSpPr>
                  <a:spLocks noChangeArrowheads="1"/>
                </p:cNvSpPr>
                <p:nvPr/>
              </p:nvSpPr>
              <p:spPr bwMode="auto">
                <a:xfrm>
                  <a:off x="4673" y="1905"/>
                  <a:ext cx="2313" cy="2313"/>
                </a:xfrm>
                <a:prstGeom prst="ellipse">
                  <a:avLst/>
                </a:prstGeom>
                <a:gradFill rotWithShape="1">
                  <a:gsLst>
                    <a:gs pos="0">
                      <a:srgbClr val="5197FD">
                        <a:alpha val="8000"/>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211" name="Oval 132"/>
                <p:cNvSpPr>
                  <a:spLocks noChangeArrowheads="1"/>
                </p:cNvSpPr>
                <p:nvPr/>
              </p:nvSpPr>
              <p:spPr bwMode="auto">
                <a:xfrm>
                  <a:off x="4944" y="2086"/>
                  <a:ext cx="1904" cy="1904"/>
                </a:xfrm>
                <a:prstGeom prst="ellipse">
                  <a:avLst/>
                </a:prstGeom>
                <a:gradFill rotWithShape="1">
                  <a:gsLst>
                    <a:gs pos="0">
                      <a:srgbClr val="5197FD">
                        <a:alpha val="16000"/>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212" name="Oval 133"/>
                <p:cNvSpPr>
                  <a:spLocks noChangeArrowheads="1"/>
                </p:cNvSpPr>
                <p:nvPr/>
              </p:nvSpPr>
              <p:spPr bwMode="auto">
                <a:xfrm>
                  <a:off x="5126" y="2358"/>
                  <a:ext cx="1405" cy="1405"/>
                </a:xfrm>
                <a:prstGeom prst="ellipse">
                  <a:avLst/>
                </a:prstGeom>
                <a:gradFill rotWithShape="1">
                  <a:gsLst>
                    <a:gs pos="0">
                      <a:srgbClr val="5197FD">
                        <a:alpha val="24001"/>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213" name="Oval 134"/>
                <p:cNvSpPr>
                  <a:spLocks noChangeArrowheads="1"/>
                </p:cNvSpPr>
                <p:nvPr/>
              </p:nvSpPr>
              <p:spPr bwMode="auto">
                <a:xfrm>
                  <a:off x="5398" y="2540"/>
                  <a:ext cx="951" cy="951"/>
                </a:xfrm>
                <a:prstGeom prst="ellipse">
                  <a:avLst/>
                </a:prstGeom>
                <a:gradFill rotWithShape="1">
                  <a:gsLst>
                    <a:gs pos="0">
                      <a:srgbClr val="5197FD">
                        <a:alpha val="34000"/>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214" name="Oval 135"/>
                <p:cNvSpPr>
                  <a:spLocks noChangeArrowheads="1"/>
                </p:cNvSpPr>
                <p:nvPr/>
              </p:nvSpPr>
              <p:spPr bwMode="auto">
                <a:xfrm>
                  <a:off x="5579" y="2767"/>
                  <a:ext cx="588" cy="588"/>
                </a:xfrm>
                <a:prstGeom prst="ellipse">
                  <a:avLst/>
                </a:prstGeom>
                <a:gradFill rotWithShape="1">
                  <a:gsLst>
                    <a:gs pos="0">
                      <a:srgbClr val="5197FD">
                        <a:alpha val="44000"/>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215" name="Oval 136"/>
                <p:cNvSpPr>
                  <a:spLocks noChangeArrowheads="1"/>
                </p:cNvSpPr>
                <p:nvPr/>
              </p:nvSpPr>
              <p:spPr bwMode="auto">
                <a:xfrm>
                  <a:off x="5670" y="2857"/>
                  <a:ext cx="406" cy="406"/>
                </a:xfrm>
                <a:prstGeom prst="ellipse">
                  <a:avLst/>
                </a:prstGeom>
                <a:gradFill rotWithShape="1">
                  <a:gsLst>
                    <a:gs pos="0">
                      <a:srgbClr val="5197FD">
                        <a:alpha val="56000"/>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145" name="Group 137"/>
              <p:cNvGrpSpPr>
                <a:grpSpLocks/>
              </p:cNvGrpSpPr>
              <p:nvPr/>
            </p:nvGrpSpPr>
            <p:grpSpPr bwMode="auto">
              <a:xfrm rot="2412997">
                <a:off x="1376" y="586"/>
                <a:ext cx="1238" cy="2095"/>
                <a:chOff x="1052" y="-61"/>
                <a:chExt cx="2132" cy="3607"/>
              </a:xfrm>
            </p:grpSpPr>
            <p:grpSp>
              <p:nvGrpSpPr>
                <p:cNvPr id="187" name="Group 138"/>
                <p:cNvGrpSpPr>
                  <a:grpSpLocks/>
                </p:cNvGrpSpPr>
                <p:nvPr/>
              </p:nvGrpSpPr>
              <p:grpSpPr bwMode="auto">
                <a:xfrm rot="20405624" flipH="1">
                  <a:off x="2087" y="-61"/>
                  <a:ext cx="45" cy="3607"/>
                  <a:chOff x="5305" y="-2268"/>
                  <a:chExt cx="58" cy="8118"/>
                </a:xfrm>
              </p:grpSpPr>
              <p:grpSp>
                <p:nvGrpSpPr>
                  <p:cNvPr id="199" name="Group 139"/>
                  <p:cNvGrpSpPr>
                    <a:grpSpLocks/>
                  </p:cNvGrpSpPr>
                  <p:nvPr/>
                </p:nvGrpSpPr>
                <p:grpSpPr bwMode="auto">
                  <a:xfrm rot="4912194">
                    <a:off x="3130" y="1814"/>
                    <a:ext cx="4400" cy="44"/>
                    <a:chOff x="-181" y="1270"/>
                    <a:chExt cx="3900" cy="136"/>
                  </a:xfrm>
                </p:grpSpPr>
                <p:sp>
                  <p:nvSpPr>
                    <p:cNvPr id="207" name="Rectangle 140"/>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208" name="Rectangle 141"/>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200" name="Group 142"/>
                  <p:cNvGrpSpPr>
                    <a:grpSpLocks/>
                  </p:cNvGrpSpPr>
                  <p:nvPr/>
                </p:nvGrpSpPr>
                <p:grpSpPr bwMode="auto">
                  <a:xfrm>
                    <a:off x="5305" y="-2268"/>
                    <a:ext cx="58" cy="8118"/>
                    <a:chOff x="5305" y="-2268"/>
                    <a:chExt cx="58" cy="8118"/>
                  </a:xfrm>
                </p:grpSpPr>
                <p:grpSp>
                  <p:nvGrpSpPr>
                    <p:cNvPr id="201" name="Group 143"/>
                    <p:cNvGrpSpPr>
                      <a:grpSpLocks/>
                    </p:cNvGrpSpPr>
                    <p:nvPr/>
                  </p:nvGrpSpPr>
                  <p:grpSpPr bwMode="auto">
                    <a:xfrm rot="7938615">
                      <a:off x="3141" y="1794"/>
                      <a:ext cx="4400" cy="44"/>
                      <a:chOff x="-181" y="1270"/>
                      <a:chExt cx="3900" cy="136"/>
                    </a:xfrm>
                  </p:grpSpPr>
                  <p:sp>
                    <p:nvSpPr>
                      <p:cNvPr id="205" name="Rectangle 144"/>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206" name="Rectangle 145"/>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202" name="Group 146"/>
                    <p:cNvGrpSpPr>
                      <a:grpSpLocks/>
                    </p:cNvGrpSpPr>
                    <p:nvPr/>
                  </p:nvGrpSpPr>
                  <p:grpSpPr bwMode="auto">
                    <a:xfrm rot="6247136">
                      <a:off x="1270" y="1767"/>
                      <a:ext cx="8118" cy="48"/>
                      <a:chOff x="-181" y="1270"/>
                      <a:chExt cx="3900" cy="136"/>
                    </a:xfrm>
                  </p:grpSpPr>
                  <p:sp>
                    <p:nvSpPr>
                      <p:cNvPr id="203" name="Rectangle 147"/>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204" name="Rectangle 148"/>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grpSp>
            <p:grpSp>
              <p:nvGrpSpPr>
                <p:cNvPr id="188" name="Group 149"/>
                <p:cNvGrpSpPr>
                  <a:grpSpLocks/>
                </p:cNvGrpSpPr>
                <p:nvPr/>
              </p:nvGrpSpPr>
              <p:grpSpPr bwMode="auto">
                <a:xfrm rot="3389031">
                  <a:off x="2095" y="698"/>
                  <a:ext cx="46" cy="2132"/>
                  <a:chOff x="5305" y="-2268"/>
                  <a:chExt cx="58" cy="8118"/>
                </a:xfrm>
              </p:grpSpPr>
              <p:grpSp>
                <p:nvGrpSpPr>
                  <p:cNvPr id="189" name="Group 150"/>
                  <p:cNvGrpSpPr>
                    <a:grpSpLocks/>
                  </p:cNvGrpSpPr>
                  <p:nvPr/>
                </p:nvGrpSpPr>
                <p:grpSpPr bwMode="auto">
                  <a:xfrm rot="4912194">
                    <a:off x="3130" y="1814"/>
                    <a:ext cx="4400" cy="44"/>
                    <a:chOff x="-181" y="1270"/>
                    <a:chExt cx="3900" cy="136"/>
                  </a:xfrm>
                </p:grpSpPr>
                <p:sp>
                  <p:nvSpPr>
                    <p:cNvPr id="197" name="Rectangle 151"/>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98" name="Rectangle 152"/>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190" name="Group 153"/>
                  <p:cNvGrpSpPr>
                    <a:grpSpLocks/>
                  </p:cNvGrpSpPr>
                  <p:nvPr/>
                </p:nvGrpSpPr>
                <p:grpSpPr bwMode="auto">
                  <a:xfrm>
                    <a:off x="5305" y="-2268"/>
                    <a:ext cx="58" cy="8118"/>
                    <a:chOff x="5305" y="-2268"/>
                    <a:chExt cx="58" cy="8118"/>
                  </a:xfrm>
                </p:grpSpPr>
                <p:grpSp>
                  <p:nvGrpSpPr>
                    <p:cNvPr id="191" name="Group 154"/>
                    <p:cNvGrpSpPr>
                      <a:grpSpLocks/>
                    </p:cNvGrpSpPr>
                    <p:nvPr/>
                  </p:nvGrpSpPr>
                  <p:grpSpPr bwMode="auto">
                    <a:xfrm rot="7938615">
                      <a:off x="3141" y="1794"/>
                      <a:ext cx="4400" cy="44"/>
                      <a:chOff x="-181" y="1270"/>
                      <a:chExt cx="3900" cy="136"/>
                    </a:xfrm>
                  </p:grpSpPr>
                  <p:sp>
                    <p:nvSpPr>
                      <p:cNvPr id="195" name="Rectangle 155"/>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96" name="Rectangle 156"/>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192" name="Group 157"/>
                    <p:cNvGrpSpPr>
                      <a:grpSpLocks/>
                    </p:cNvGrpSpPr>
                    <p:nvPr/>
                  </p:nvGrpSpPr>
                  <p:grpSpPr bwMode="auto">
                    <a:xfrm rot="6247136">
                      <a:off x="1270" y="1767"/>
                      <a:ext cx="8118" cy="48"/>
                      <a:chOff x="-181" y="1270"/>
                      <a:chExt cx="3900" cy="136"/>
                    </a:xfrm>
                  </p:grpSpPr>
                  <p:sp>
                    <p:nvSpPr>
                      <p:cNvPr id="193" name="Rectangle 158"/>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94" name="Rectangle 159"/>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grpSp>
          </p:grpSp>
          <p:grpSp>
            <p:nvGrpSpPr>
              <p:cNvPr id="146" name="Group 160"/>
              <p:cNvGrpSpPr>
                <a:grpSpLocks/>
              </p:cNvGrpSpPr>
              <p:nvPr/>
            </p:nvGrpSpPr>
            <p:grpSpPr bwMode="auto">
              <a:xfrm rot="370324">
                <a:off x="1316" y="453"/>
                <a:ext cx="1372" cy="2322"/>
                <a:chOff x="1052" y="-61"/>
                <a:chExt cx="2132" cy="3607"/>
              </a:xfrm>
            </p:grpSpPr>
            <p:grpSp>
              <p:nvGrpSpPr>
                <p:cNvPr id="165" name="Group 161"/>
                <p:cNvGrpSpPr>
                  <a:grpSpLocks/>
                </p:cNvGrpSpPr>
                <p:nvPr/>
              </p:nvGrpSpPr>
              <p:grpSpPr bwMode="auto">
                <a:xfrm rot="20405624" flipH="1">
                  <a:off x="2087" y="-61"/>
                  <a:ext cx="45" cy="3607"/>
                  <a:chOff x="5305" y="-2268"/>
                  <a:chExt cx="58" cy="8118"/>
                </a:xfrm>
              </p:grpSpPr>
              <p:grpSp>
                <p:nvGrpSpPr>
                  <p:cNvPr id="177" name="Group 162"/>
                  <p:cNvGrpSpPr>
                    <a:grpSpLocks/>
                  </p:cNvGrpSpPr>
                  <p:nvPr/>
                </p:nvGrpSpPr>
                <p:grpSpPr bwMode="auto">
                  <a:xfrm rot="4912194">
                    <a:off x="3130" y="1814"/>
                    <a:ext cx="4400" cy="44"/>
                    <a:chOff x="-181" y="1270"/>
                    <a:chExt cx="3900" cy="136"/>
                  </a:xfrm>
                </p:grpSpPr>
                <p:sp>
                  <p:nvSpPr>
                    <p:cNvPr id="185" name="Rectangle 163"/>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86" name="Rectangle 164"/>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178" name="Group 165"/>
                  <p:cNvGrpSpPr>
                    <a:grpSpLocks/>
                  </p:cNvGrpSpPr>
                  <p:nvPr/>
                </p:nvGrpSpPr>
                <p:grpSpPr bwMode="auto">
                  <a:xfrm>
                    <a:off x="5305" y="-2268"/>
                    <a:ext cx="58" cy="8118"/>
                    <a:chOff x="5305" y="-2268"/>
                    <a:chExt cx="58" cy="8118"/>
                  </a:xfrm>
                </p:grpSpPr>
                <p:grpSp>
                  <p:nvGrpSpPr>
                    <p:cNvPr id="179" name="Group 166"/>
                    <p:cNvGrpSpPr>
                      <a:grpSpLocks/>
                    </p:cNvGrpSpPr>
                    <p:nvPr/>
                  </p:nvGrpSpPr>
                  <p:grpSpPr bwMode="auto">
                    <a:xfrm rot="7938615">
                      <a:off x="3141" y="1794"/>
                      <a:ext cx="4400" cy="44"/>
                      <a:chOff x="-181" y="1270"/>
                      <a:chExt cx="3900" cy="136"/>
                    </a:xfrm>
                  </p:grpSpPr>
                  <p:sp>
                    <p:nvSpPr>
                      <p:cNvPr id="183" name="Rectangle 167"/>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84" name="Rectangle 168"/>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180" name="Group 169"/>
                    <p:cNvGrpSpPr>
                      <a:grpSpLocks/>
                    </p:cNvGrpSpPr>
                    <p:nvPr/>
                  </p:nvGrpSpPr>
                  <p:grpSpPr bwMode="auto">
                    <a:xfrm rot="6247136">
                      <a:off x="1270" y="1767"/>
                      <a:ext cx="8118" cy="48"/>
                      <a:chOff x="-181" y="1270"/>
                      <a:chExt cx="3900" cy="136"/>
                    </a:xfrm>
                  </p:grpSpPr>
                  <p:sp>
                    <p:nvSpPr>
                      <p:cNvPr id="181" name="Rectangle 170"/>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82" name="Rectangle 171"/>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grpSp>
            <p:grpSp>
              <p:nvGrpSpPr>
                <p:cNvPr id="166" name="Group 172"/>
                <p:cNvGrpSpPr>
                  <a:grpSpLocks/>
                </p:cNvGrpSpPr>
                <p:nvPr/>
              </p:nvGrpSpPr>
              <p:grpSpPr bwMode="auto">
                <a:xfrm rot="3389031">
                  <a:off x="2095" y="698"/>
                  <a:ext cx="46" cy="2132"/>
                  <a:chOff x="5305" y="-2268"/>
                  <a:chExt cx="58" cy="8118"/>
                </a:xfrm>
              </p:grpSpPr>
              <p:grpSp>
                <p:nvGrpSpPr>
                  <p:cNvPr id="167" name="Group 173"/>
                  <p:cNvGrpSpPr>
                    <a:grpSpLocks/>
                  </p:cNvGrpSpPr>
                  <p:nvPr/>
                </p:nvGrpSpPr>
                <p:grpSpPr bwMode="auto">
                  <a:xfrm rot="4912194">
                    <a:off x="3130" y="1814"/>
                    <a:ext cx="4400" cy="44"/>
                    <a:chOff x="-181" y="1270"/>
                    <a:chExt cx="3900" cy="136"/>
                  </a:xfrm>
                </p:grpSpPr>
                <p:sp>
                  <p:nvSpPr>
                    <p:cNvPr id="175" name="Rectangle 174"/>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76" name="Rectangle 175"/>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168" name="Group 176"/>
                  <p:cNvGrpSpPr>
                    <a:grpSpLocks/>
                  </p:cNvGrpSpPr>
                  <p:nvPr/>
                </p:nvGrpSpPr>
                <p:grpSpPr bwMode="auto">
                  <a:xfrm>
                    <a:off x="5305" y="-2268"/>
                    <a:ext cx="58" cy="8118"/>
                    <a:chOff x="5305" y="-2268"/>
                    <a:chExt cx="58" cy="8118"/>
                  </a:xfrm>
                </p:grpSpPr>
                <p:grpSp>
                  <p:nvGrpSpPr>
                    <p:cNvPr id="169" name="Group 177"/>
                    <p:cNvGrpSpPr>
                      <a:grpSpLocks/>
                    </p:cNvGrpSpPr>
                    <p:nvPr/>
                  </p:nvGrpSpPr>
                  <p:grpSpPr bwMode="auto">
                    <a:xfrm rot="7938615">
                      <a:off x="3141" y="1794"/>
                      <a:ext cx="4400" cy="44"/>
                      <a:chOff x="-181" y="1270"/>
                      <a:chExt cx="3900" cy="136"/>
                    </a:xfrm>
                  </p:grpSpPr>
                  <p:sp>
                    <p:nvSpPr>
                      <p:cNvPr id="173" name="Rectangle 178"/>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74" name="Rectangle 179"/>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nvGrpSpPr>
                    <p:cNvPr id="170" name="Group 180"/>
                    <p:cNvGrpSpPr>
                      <a:grpSpLocks/>
                    </p:cNvGrpSpPr>
                    <p:nvPr/>
                  </p:nvGrpSpPr>
                  <p:grpSpPr bwMode="auto">
                    <a:xfrm rot="6247136">
                      <a:off x="1270" y="1767"/>
                      <a:ext cx="8118" cy="48"/>
                      <a:chOff x="-181" y="1270"/>
                      <a:chExt cx="3900" cy="136"/>
                    </a:xfrm>
                  </p:grpSpPr>
                  <p:sp>
                    <p:nvSpPr>
                      <p:cNvPr id="171" name="Rectangle 181"/>
                      <p:cNvSpPr>
                        <a:spLocks noChangeArrowheads="1"/>
                      </p:cNvSpPr>
                      <p:nvPr/>
                    </p:nvSpPr>
                    <p:spPr bwMode="auto">
                      <a:xfrm rot="-2892361">
                        <a:off x="1746" y="-612"/>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72" name="Rectangle 182"/>
                      <p:cNvSpPr>
                        <a:spLocks noChangeArrowheads="1"/>
                      </p:cNvSpPr>
                      <p:nvPr/>
                    </p:nvSpPr>
                    <p:spPr bwMode="auto">
                      <a:xfrm rot="2892361" flipH="1">
                        <a:off x="1701" y="-568"/>
                        <a:ext cx="92" cy="3855"/>
                      </a:xfrm>
                      <a:prstGeom prst="rect">
                        <a:avLst/>
                      </a:prstGeom>
                      <a:gradFill rotWithShape="1">
                        <a:gsLst>
                          <a:gs pos="0">
                            <a:srgbClr val="77ADFD">
                              <a:alpha val="17999"/>
                            </a:srgbClr>
                          </a:gs>
                          <a:gs pos="100000">
                            <a:srgbClr val="77ADFD">
                              <a:gamma/>
                              <a:shade val="46275"/>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grpSp>
            </p:grpSp>
          </p:grpSp>
          <p:sp>
            <p:nvSpPr>
              <p:cNvPr id="147" name="Rectangle 183"/>
              <p:cNvSpPr>
                <a:spLocks noChangeArrowheads="1"/>
              </p:cNvSpPr>
              <p:nvPr/>
            </p:nvSpPr>
            <p:spPr bwMode="auto">
              <a:xfrm>
                <a:off x="-998" y="1621"/>
                <a:ext cx="7802" cy="44"/>
              </a:xfrm>
              <a:prstGeom prst="rect">
                <a:avLst/>
              </a:prstGeom>
              <a:gradFill rotWithShape="1">
                <a:gsLst>
                  <a:gs pos="0">
                    <a:srgbClr val="5197FD">
                      <a:alpha val="33000"/>
                    </a:srgbClr>
                  </a:gs>
                  <a:gs pos="100000">
                    <a:srgbClr val="5197FD">
                      <a:gamma/>
                      <a:tint val="0"/>
                      <a:invGamma/>
                      <a:alpha val="0"/>
                    </a:srgbClr>
                  </a:gs>
                </a:gsLst>
                <a:path path="shape">
                  <a:fillToRect l="50000" t="50000" r="50000" b="50000"/>
                </a:path>
              </a:gra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nvGrpSpPr>
              <p:cNvPr id="148" name="Group 184"/>
              <p:cNvGrpSpPr>
                <a:grpSpLocks/>
              </p:cNvGrpSpPr>
              <p:nvPr/>
            </p:nvGrpSpPr>
            <p:grpSpPr bwMode="auto">
              <a:xfrm>
                <a:off x="1802" y="1464"/>
                <a:ext cx="331" cy="331"/>
                <a:chOff x="4088" y="2138"/>
                <a:chExt cx="331" cy="331"/>
              </a:xfrm>
            </p:grpSpPr>
            <p:sp>
              <p:nvSpPr>
                <p:cNvPr id="163" name="Oval 185"/>
                <p:cNvSpPr>
                  <a:spLocks noChangeArrowheads="1"/>
                </p:cNvSpPr>
                <p:nvPr/>
              </p:nvSpPr>
              <p:spPr bwMode="auto">
                <a:xfrm>
                  <a:off x="4088" y="2138"/>
                  <a:ext cx="331" cy="331"/>
                </a:xfrm>
                <a:prstGeom prst="ellipse">
                  <a:avLst/>
                </a:prstGeom>
                <a:gradFill rotWithShape="1">
                  <a:gsLst>
                    <a:gs pos="0">
                      <a:schemeClr val="bg1"/>
                    </a:gs>
                    <a:gs pos="100000">
                      <a:schemeClr val="bg1">
                        <a:gamma/>
                        <a:shade val="46275"/>
                        <a:invGamma/>
                        <a:alpha val="0"/>
                      </a:scheme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64" name="Oval 186"/>
                <p:cNvSpPr>
                  <a:spLocks noChangeArrowheads="1"/>
                </p:cNvSpPr>
                <p:nvPr/>
              </p:nvSpPr>
              <p:spPr bwMode="auto">
                <a:xfrm>
                  <a:off x="4219" y="2268"/>
                  <a:ext cx="90" cy="90"/>
                </a:xfrm>
                <a:prstGeom prst="ellipse">
                  <a:avLst/>
                </a:prstGeom>
                <a:solidFill>
                  <a:schemeClr val="bg1"/>
                </a:soli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sp>
            <p:nvSpPr>
              <p:cNvPr id="149" name="AutoShape 187"/>
              <p:cNvSpPr>
                <a:spLocks noChangeArrowheads="1"/>
              </p:cNvSpPr>
              <p:nvPr/>
            </p:nvSpPr>
            <p:spPr bwMode="auto">
              <a:xfrm>
                <a:off x="5489" y="1542"/>
                <a:ext cx="91" cy="79"/>
              </a:xfrm>
              <a:prstGeom prst="hexagon">
                <a:avLst>
                  <a:gd name="adj" fmla="val 28797"/>
                  <a:gd name="vf" fmla="val 115470"/>
                </a:avLst>
              </a:prstGeom>
              <a:solidFill>
                <a:srgbClr val="5197FD">
                  <a:alpha val="17000"/>
                </a:srgbClr>
              </a:soli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50" name="AutoShape 188"/>
              <p:cNvSpPr>
                <a:spLocks noChangeArrowheads="1"/>
              </p:cNvSpPr>
              <p:nvPr/>
            </p:nvSpPr>
            <p:spPr bwMode="auto">
              <a:xfrm>
                <a:off x="5671" y="1542"/>
                <a:ext cx="91" cy="79"/>
              </a:xfrm>
              <a:prstGeom prst="hexagon">
                <a:avLst>
                  <a:gd name="adj" fmla="val 28797"/>
                  <a:gd name="vf" fmla="val 115470"/>
                </a:avLst>
              </a:prstGeom>
              <a:solidFill>
                <a:srgbClr val="5197FD">
                  <a:alpha val="17000"/>
                </a:srgbClr>
              </a:soli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51" name="AutoShape 189"/>
              <p:cNvSpPr>
                <a:spLocks noChangeArrowheads="1"/>
              </p:cNvSpPr>
              <p:nvPr/>
            </p:nvSpPr>
            <p:spPr bwMode="auto">
              <a:xfrm>
                <a:off x="5988" y="1559"/>
                <a:ext cx="50" cy="44"/>
              </a:xfrm>
              <a:prstGeom prst="hexagon">
                <a:avLst>
                  <a:gd name="adj" fmla="val 28409"/>
                  <a:gd name="vf" fmla="val 115470"/>
                </a:avLst>
              </a:prstGeom>
              <a:solidFill>
                <a:srgbClr val="5197FD">
                  <a:alpha val="17000"/>
                </a:srgbClr>
              </a:soli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52" name="AutoShape 190"/>
              <p:cNvSpPr>
                <a:spLocks noChangeArrowheads="1"/>
              </p:cNvSpPr>
              <p:nvPr/>
            </p:nvSpPr>
            <p:spPr bwMode="auto">
              <a:xfrm>
                <a:off x="6165" y="1560"/>
                <a:ext cx="25" cy="44"/>
              </a:xfrm>
              <a:prstGeom prst="hexagon">
                <a:avLst>
                  <a:gd name="adj" fmla="val 25000"/>
                  <a:gd name="vf" fmla="val 115470"/>
                </a:avLst>
              </a:prstGeom>
              <a:solidFill>
                <a:srgbClr val="5197FD">
                  <a:alpha val="17000"/>
                </a:srgbClr>
              </a:soli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53" name="AutoShape 191"/>
              <p:cNvSpPr>
                <a:spLocks noChangeArrowheads="1"/>
              </p:cNvSpPr>
              <p:nvPr/>
            </p:nvSpPr>
            <p:spPr bwMode="auto">
              <a:xfrm>
                <a:off x="6260" y="1560"/>
                <a:ext cx="50" cy="44"/>
              </a:xfrm>
              <a:prstGeom prst="hexagon">
                <a:avLst>
                  <a:gd name="adj" fmla="val 28409"/>
                  <a:gd name="vf" fmla="val 115470"/>
                </a:avLst>
              </a:prstGeom>
              <a:solidFill>
                <a:srgbClr val="5197FD">
                  <a:alpha val="17000"/>
                </a:srgbClr>
              </a:solidFill>
              <a:ln w="9525" algn="ctr">
                <a:noFill/>
                <a:miter lim="800000"/>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nvGrpSpPr>
              <p:cNvPr id="154" name="Group 192"/>
              <p:cNvGrpSpPr>
                <a:grpSpLocks/>
              </p:cNvGrpSpPr>
              <p:nvPr/>
            </p:nvGrpSpPr>
            <p:grpSpPr bwMode="auto">
              <a:xfrm rot="-797523">
                <a:off x="3992" y="1905"/>
                <a:ext cx="2043" cy="1721"/>
                <a:chOff x="3221" y="2086"/>
                <a:chExt cx="1725" cy="1453"/>
              </a:xfrm>
            </p:grpSpPr>
            <p:sp>
              <p:nvSpPr>
                <p:cNvPr id="158" name="Oval 193"/>
                <p:cNvSpPr>
                  <a:spLocks noChangeArrowheads="1"/>
                </p:cNvSpPr>
                <p:nvPr/>
              </p:nvSpPr>
              <p:spPr bwMode="auto">
                <a:xfrm>
                  <a:off x="3221" y="2086"/>
                  <a:ext cx="907" cy="907"/>
                </a:xfrm>
                <a:prstGeom prst="ellipse">
                  <a:avLst/>
                </a:prstGeom>
                <a:solidFill>
                  <a:srgbClr val="5197FD">
                    <a:alpha val="2000"/>
                  </a:srgbClr>
                </a:soli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59" name="Oval 194"/>
                <p:cNvSpPr>
                  <a:spLocks noChangeArrowheads="1"/>
                </p:cNvSpPr>
                <p:nvPr/>
              </p:nvSpPr>
              <p:spPr bwMode="auto">
                <a:xfrm>
                  <a:off x="3357" y="2177"/>
                  <a:ext cx="817" cy="817"/>
                </a:xfrm>
                <a:prstGeom prst="ellipse">
                  <a:avLst/>
                </a:prstGeom>
                <a:solidFill>
                  <a:srgbClr val="5197FD">
                    <a:alpha val="2000"/>
                  </a:srgbClr>
                </a:soli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60" name="Oval 195"/>
                <p:cNvSpPr>
                  <a:spLocks noChangeArrowheads="1"/>
                </p:cNvSpPr>
                <p:nvPr/>
              </p:nvSpPr>
              <p:spPr bwMode="auto">
                <a:xfrm>
                  <a:off x="3584" y="2313"/>
                  <a:ext cx="1089" cy="1089"/>
                </a:xfrm>
                <a:prstGeom prst="ellipse">
                  <a:avLst/>
                </a:prstGeom>
                <a:solidFill>
                  <a:srgbClr val="5197FD">
                    <a:alpha val="2000"/>
                  </a:srgbClr>
                </a:soli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61" name="Oval 196"/>
                <p:cNvSpPr>
                  <a:spLocks noChangeArrowheads="1"/>
                </p:cNvSpPr>
                <p:nvPr/>
              </p:nvSpPr>
              <p:spPr bwMode="auto">
                <a:xfrm>
                  <a:off x="4083" y="2676"/>
                  <a:ext cx="817" cy="817"/>
                </a:xfrm>
                <a:prstGeom prst="ellipse">
                  <a:avLst/>
                </a:prstGeom>
                <a:solidFill>
                  <a:srgbClr val="5197FD">
                    <a:alpha val="2000"/>
                  </a:srgbClr>
                </a:soli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62" name="Oval 197"/>
                <p:cNvSpPr>
                  <a:spLocks noChangeArrowheads="1"/>
                </p:cNvSpPr>
                <p:nvPr/>
              </p:nvSpPr>
              <p:spPr bwMode="auto">
                <a:xfrm>
                  <a:off x="4129" y="2722"/>
                  <a:ext cx="817" cy="817"/>
                </a:xfrm>
                <a:prstGeom prst="ellipse">
                  <a:avLst/>
                </a:prstGeom>
                <a:solidFill>
                  <a:srgbClr val="5197FD">
                    <a:alpha val="2000"/>
                  </a:srgbClr>
                </a:soli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sp>
            <p:nvSpPr>
              <p:cNvPr id="155" name="Oval 198"/>
              <p:cNvSpPr>
                <a:spLocks noChangeArrowheads="1"/>
              </p:cNvSpPr>
              <p:nvPr/>
            </p:nvSpPr>
            <p:spPr bwMode="auto">
              <a:xfrm flipH="1">
                <a:off x="4491" y="3356"/>
                <a:ext cx="454" cy="44"/>
              </a:xfrm>
              <a:prstGeom prst="ellipse">
                <a:avLst/>
              </a:prstGeom>
              <a:gradFill rotWithShape="1">
                <a:gsLst>
                  <a:gs pos="0">
                    <a:srgbClr val="5197FD">
                      <a:alpha val="20000"/>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56" name="Oval 199"/>
              <p:cNvSpPr>
                <a:spLocks noChangeArrowheads="1"/>
              </p:cNvSpPr>
              <p:nvPr/>
            </p:nvSpPr>
            <p:spPr bwMode="auto">
              <a:xfrm>
                <a:off x="5334" y="1860"/>
                <a:ext cx="46" cy="408"/>
              </a:xfrm>
              <a:prstGeom prst="ellipse">
                <a:avLst/>
              </a:prstGeom>
              <a:gradFill rotWithShape="1">
                <a:gsLst>
                  <a:gs pos="0">
                    <a:schemeClr val="bg1">
                      <a:gamma/>
                      <a:tint val="0"/>
                      <a:invGamma/>
                      <a:alpha val="23000"/>
                    </a:schemeClr>
                  </a:gs>
                  <a:gs pos="100000">
                    <a:schemeClr val="bg1">
                      <a:alpha val="0"/>
                    </a:scheme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sp>
            <p:nvSpPr>
              <p:cNvPr id="157" name="Oval 200"/>
              <p:cNvSpPr>
                <a:spLocks noChangeArrowheads="1"/>
              </p:cNvSpPr>
              <p:nvPr/>
            </p:nvSpPr>
            <p:spPr bwMode="auto">
              <a:xfrm>
                <a:off x="5262" y="1633"/>
                <a:ext cx="136" cy="816"/>
              </a:xfrm>
              <a:prstGeom prst="ellipse">
                <a:avLst/>
              </a:prstGeom>
              <a:gradFill rotWithShape="1">
                <a:gsLst>
                  <a:gs pos="0">
                    <a:srgbClr val="5197FD">
                      <a:alpha val="20000"/>
                    </a:srgbClr>
                  </a:gs>
                  <a:gs pos="100000">
                    <a:srgbClr val="5197FD">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sp>
          <p:nvSpPr>
            <p:cNvPr id="140" name="Oval 202"/>
            <p:cNvSpPr>
              <a:spLocks noChangeArrowheads="1"/>
            </p:cNvSpPr>
            <p:nvPr/>
          </p:nvSpPr>
          <p:spPr bwMode="auto">
            <a:xfrm>
              <a:off x="363" y="-182"/>
              <a:ext cx="4898" cy="4898"/>
            </a:xfrm>
            <a:prstGeom prst="ellipse">
              <a:avLst/>
            </a:prstGeom>
            <a:gradFill rotWithShape="1">
              <a:gsLst>
                <a:gs pos="0">
                  <a:srgbClr val="0C6DFC">
                    <a:alpha val="11000"/>
                  </a:srgbClr>
                </a:gs>
                <a:gs pos="100000">
                  <a:srgbClr val="0C6DFC">
                    <a:gamma/>
                    <a:shade val="46275"/>
                    <a:invGamma/>
                    <a:alpha val="0"/>
                  </a:srgbClr>
                </a:gs>
              </a:gsLst>
              <a:path path="shape">
                <a:fillToRect l="50000" t="50000" r="50000" b="50000"/>
              </a:path>
            </a:gradFill>
            <a:ln w="9525" algn="ctr">
              <a:noFill/>
              <a:round/>
              <a:headEnd/>
              <a:tailEnd/>
            </a:ln>
            <a:effectLst/>
          </p:spPr>
          <p:txBody>
            <a:bodyPr wrap="none" anchor="ctr"/>
            <a:lstStyle/>
            <a:p>
              <a:pPr algn="ctr" fontAlgn="auto">
                <a:spcBef>
                  <a:spcPts val="0"/>
                </a:spcBef>
                <a:spcAft>
                  <a:spcPts val="0"/>
                </a:spcAft>
                <a:defRPr/>
              </a:pPr>
              <a:endParaRPr lang="zh-CN" altLang="en-US">
                <a:latin typeface="+mn-lt"/>
                <a:ea typeface="+mn-ea"/>
              </a:endParaRPr>
            </a:p>
          </p:txBody>
        </p:sp>
      </p:grpSp>
      <p:sp>
        <p:nvSpPr>
          <p:cNvPr id="288" name="椭圆 287"/>
          <p:cNvSpPr/>
          <p:nvPr/>
        </p:nvSpPr>
        <p:spPr>
          <a:xfrm>
            <a:off x="2351306" y="1512314"/>
            <a:ext cx="210272" cy="210272"/>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9" name="椭圆 288"/>
          <p:cNvSpPr/>
          <p:nvPr/>
        </p:nvSpPr>
        <p:spPr>
          <a:xfrm>
            <a:off x="6288387" y="1256297"/>
            <a:ext cx="276227" cy="276227"/>
          </a:xfrm>
          <a:prstGeom prst="ellipse">
            <a:avLst/>
          </a:prstGeom>
          <a:solidFill>
            <a:srgbClr val="AE43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0" name="椭圆 289"/>
          <p:cNvSpPr/>
          <p:nvPr/>
        </p:nvSpPr>
        <p:spPr>
          <a:xfrm>
            <a:off x="1961322" y="1578195"/>
            <a:ext cx="311539" cy="311539"/>
          </a:xfrm>
          <a:prstGeom prst="ellipse">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1" name="椭圆 290"/>
          <p:cNvSpPr/>
          <p:nvPr/>
        </p:nvSpPr>
        <p:spPr>
          <a:xfrm>
            <a:off x="1479463" y="1585796"/>
            <a:ext cx="233579" cy="233579"/>
          </a:xfrm>
          <a:prstGeom prst="ellipse">
            <a:avLst/>
          </a:prstGeom>
          <a:solidFill>
            <a:srgbClr val="D4BF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2" name="椭圆 291"/>
          <p:cNvSpPr/>
          <p:nvPr/>
        </p:nvSpPr>
        <p:spPr>
          <a:xfrm>
            <a:off x="1854388" y="978464"/>
            <a:ext cx="209422" cy="209423"/>
          </a:xfrm>
          <a:prstGeom prst="ellipse">
            <a:avLst/>
          </a:prstGeom>
          <a:solidFill>
            <a:srgbClr val="DFCD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3" name="椭圆 292"/>
          <p:cNvSpPr/>
          <p:nvPr/>
        </p:nvSpPr>
        <p:spPr>
          <a:xfrm>
            <a:off x="1056596" y="1316381"/>
            <a:ext cx="195933" cy="195933"/>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椭圆 293"/>
          <p:cNvSpPr/>
          <p:nvPr/>
        </p:nvSpPr>
        <p:spPr>
          <a:xfrm>
            <a:off x="860662" y="1749066"/>
            <a:ext cx="140668" cy="140668"/>
          </a:xfrm>
          <a:prstGeom prst="ellipse">
            <a:avLst/>
          </a:prstGeom>
          <a:solidFill>
            <a:srgbClr val="AA1E6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椭圆 294"/>
          <p:cNvSpPr/>
          <p:nvPr/>
        </p:nvSpPr>
        <p:spPr>
          <a:xfrm>
            <a:off x="2831742" y="1869082"/>
            <a:ext cx="140668" cy="140668"/>
          </a:xfrm>
          <a:prstGeom prst="ellipse">
            <a:avLst/>
          </a:prstGeom>
          <a:solidFill>
            <a:srgbClr val="F45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 name="椭圆 296"/>
          <p:cNvSpPr/>
          <p:nvPr/>
        </p:nvSpPr>
        <p:spPr>
          <a:xfrm>
            <a:off x="6904796" y="1752418"/>
            <a:ext cx="409575" cy="409575"/>
          </a:xfrm>
          <a:prstGeom prst="ellips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8" name="椭圆 297"/>
          <p:cNvSpPr/>
          <p:nvPr/>
        </p:nvSpPr>
        <p:spPr>
          <a:xfrm>
            <a:off x="6939790" y="2281632"/>
            <a:ext cx="210272" cy="210272"/>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9" name="椭圆 298"/>
          <p:cNvSpPr/>
          <p:nvPr/>
        </p:nvSpPr>
        <p:spPr>
          <a:xfrm>
            <a:off x="6753566" y="2809691"/>
            <a:ext cx="276227" cy="276227"/>
          </a:xfrm>
          <a:prstGeom prst="ellipse">
            <a:avLst/>
          </a:prstGeom>
          <a:solidFill>
            <a:srgbClr val="AE43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0" name="椭圆 299"/>
          <p:cNvSpPr/>
          <p:nvPr/>
        </p:nvSpPr>
        <p:spPr>
          <a:xfrm>
            <a:off x="6067947" y="2355116"/>
            <a:ext cx="233579" cy="233579"/>
          </a:xfrm>
          <a:prstGeom prst="ellipse">
            <a:avLst/>
          </a:prstGeom>
          <a:solidFill>
            <a:srgbClr val="D4BF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1" name="椭圆 300"/>
          <p:cNvSpPr/>
          <p:nvPr/>
        </p:nvSpPr>
        <p:spPr>
          <a:xfrm>
            <a:off x="6442872" y="1747782"/>
            <a:ext cx="209422" cy="209423"/>
          </a:xfrm>
          <a:prstGeom prst="ellipse">
            <a:avLst/>
          </a:prstGeom>
          <a:solidFill>
            <a:srgbClr val="DFCD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2" name="椭圆 301"/>
          <p:cNvSpPr/>
          <p:nvPr/>
        </p:nvSpPr>
        <p:spPr>
          <a:xfrm>
            <a:off x="4628645" y="1601832"/>
            <a:ext cx="195933" cy="195933"/>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3" name="椭圆 302"/>
          <p:cNvSpPr/>
          <p:nvPr/>
        </p:nvSpPr>
        <p:spPr>
          <a:xfrm>
            <a:off x="6333099" y="2060639"/>
            <a:ext cx="140668" cy="140668"/>
          </a:xfrm>
          <a:prstGeom prst="ellipse">
            <a:avLst/>
          </a:prstGeom>
          <a:solidFill>
            <a:srgbClr val="AA1E6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椭圆 303"/>
          <p:cNvSpPr/>
          <p:nvPr/>
        </p:nvSpPr>
        <p:spPr>
          <a:xfrm>
            <a:off x="7420226" y="2638402"/>
            <a:ext cx="140668" cy="140668"/>
          </a:xfrm>
          <a:prstGeom prst="ellipse">
            <a:avLst/>
          </a:prstGeom>
          <a:solidFill>
            <a:srgbClr val="F45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5" name="椭圆 304"/>
          <p:cNvSpPr/>
          <p:nvPr/>
        </p:nvSpPr>
        <p:spPr>
          <a:xfrm>
            <a:off x="8120464" y="2009529"/>
            <a:ext cx="152465" cy="152465"/>
          </a:xfrm>
          <a:prstGeom prst="ellipse">
            <a:avLst/>
          </a:prstGeom>
          <a:solidFill>
            <a:srgbClr val="AE43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椭圆 305"/>
          <p:cNvSpPr/>
          <p:nvPr/>
        </p:nvSpPr>
        <p:spPr>
          <a:xfrm>
            <a:off x="7596632" y="2023757"/>
            <a:ext cx="257876" cy="257876"/>
          </a:xfrm>
          <a:prstGeom prst="ellipse">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 name="椭圆 306"/>
          <p:cNvSpPr/>
          <p:nvPr/>
        </p:nvSpPr>
        <p:spPr>
          <a:xfrm>
            <a:off x="4517999" y="635967"/>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08" name="椭圆 307"/>
          <p:cNvSpPr/>
          <p:nvPr/>
        </p:nvSpPr>
        <p:spPr>
          <a:xfrm>
            <a:off x="4517999" y="4390389"/>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09" name="椭圆 308"/>
          <p:cNvSpPr/>
          <p:nvPr/>
        </p:nvSpPr>
        <p:spPr>
          <a:xfrm>
            <a:off x="4517999" y="635967"/>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10" name="椭圆 309"/>
          <p:cNvSpPr/>
          <p:nvPr/>
        </p:nvSpPr>
        <p:spPr>
          <a:xfrm>
            <a:off x="4517999" y="4390389"/>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11" name="椭圆 310"/>
          <p:cNvSpPr/>
          <p:nvPr/>
        </p:nvSpPr>
        <p:spPr>
          <a:xfrm>
            <a:off x="5645277" y="4249031"/>
            <a:ext cx="54000" cy="540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12" name="椭圆 311"/>
          <p:cNvSpPr/>
          <p:nvPr/>
        </p:nvSpPr>
        <p:spPr>
          <a:xfrm>
            <a:off x="1041437" y="1999299"/>
            <a:ext cx="325388" cy="325388"/>
          </a:xfrm>
          <a:prstGeom prst="ellipse">
            <a:avLst/>
          </a:prstGeom>
          <a:solidFill>
            <a:srgbClr val="0070C0">
              <a:alpha val="7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13" name="椭圆 312"/>
          <p:cNvSpPr/>
          <p:nvPr/>
        </p:nvSpPr>
        <p:spPr>
          <a:xfrm>
            <a:off x="2170367" y="3267290"/>
            <a:ext cx="32400" cy="32400"/>
          </a:xfrm>
          <a:prstGeom prst="ellipse">
            <a:avLst/>
          </a:prstGeom>
          <a:solidFill>
            <a:schemeClr val="bg1">
              <a:alpha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14" name="椭圆 313"/>
          <p:cNvSpPr/>
          <p:nvPr/>
        </p:nvSpPr>
        <p:spPr>
          <a:xfrm>
            <a:off x="1475327" y="3363838"/>
            <a:ext cx="108000" cy="108000"/>
          </a:xfrm>
          <a:prstGeom prst="ellipse">
            <a:avLst/>
          </a:prstGeom>
          <a:solidFill>
            <a:srgbClr val="F57E1B">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15" name="椭圆 314"/>
          <p:cNvSpPr/>
          <p:nvPr/>
        </p:nvSpPr>
        <p:spPr>
          <a:xfrm>
            <a:off x="3218777" y="3840642"/>
            <a:ext cx="94500" cy="945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16" name="椭圆 315"/>
          <p:cNvSpPr/>
          <p:nvPr/>
        </p:nvSpPr>
        <p:spPr>
          <a:xfrm>
            <a:off x="950571" y="2749368"/>
            <a:ext cx="198436" cy="198436"/>
          </a:xfrm>
          <a:prstGeom prst="ellipse">
            <a:avLst/>
          </a:prstGeom>
          <a:solidFill>
            <a:srgbClr val="71B657">
              <a:alpha val="7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17" name="椭圆 316"/>
          <p:cNvSpPr/>
          <p:nvPr/>
        </p:nvSpPr>
        <p:spPr>
          <a:xfrm>
            <a:off x="3271694" y="4488275"/>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18" name="椭圆 317"/>
          <p:cNvSpPr/>
          <p:nvPr/>
        </p:nvSpPr>
        <p:spPr>
          <a:xfrm>
            <a:off x="1109520" y="4299942"/>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19" name="椭圆 318"/>
          <p:cNvSpPr/>
          <p:nvPr/>
        </p:nvSpPr>
        <p:spPr>
          <a:xfrm>
            <a:off x="2169530" y="3244827"/>
            <a:ext cx="54000" cy="54000"/>
          </a:xfrm>
          <a:prstGeom prst="ellipse">
            <a:avLst/>
          </a:prstGeom>
          <a:solidFill>
            <a:schemeClr val="bg1">
              <a:alpha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20" name="椭圆 319"/>
          <p:cNvSpPr/>
          <p:nvPr/>
        </p:nvSpPr>
        <p:spPr>
          <a:xfrm>
            <a:off x="3171370" y="3896198"/>
            <a:ext cx="54000" cy="540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21" name="椭圆 320"/>
          <p:cNvSpPr/>
          <p:nvPr/>
        </p:nvSpPr>
        <p:spPr>
          <a:xfrm>
            <a:off x="2059326" y="2963173"/>
            <a:ext cx="32400" cy="32400"/>
          </a:xfrm>
          <a:prstGeom prst="ellipse">
            <a:avLst/>
          </a:prstGeom>
          <a:solidFill>
            <a:schemeClr val="bg1">
              <a:alpha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22" name="椭圆 321"/>
          <p:cNvSpPr/>
          <p:nvPr/>
        </p:nvSpPr>
        <p:spPr>
          <a:xfrm>
            <a:off x="2073083" y="3013733"/>
            <a:ext cx="108000" cy="108000"/>
          </a:xfrm>
          <a:prstGeom prst="ellipse">
            <a:avLst/>
          </a:prstGeom>
          <a:solidFill>
            <a:srgbClr val="F57E1B">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23" name="椭圆 322"/>
          <p:cNvSpPr/>
          <p:nvPr/>
        </p:nvSpPr>
        <p:spPr>
          <a:xfrm>
            <a:off x="728867" y="3893713"/>
            <a:ext cx="94500" cy="945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24" name="椭圆 323"/>
          <p:cNvSpPr/>
          <p:nvPr/>
        </p:nvSpPr>
        <p:spPr>
          <a:xfrm>
            <a:off x="3032662" y="4695533"/>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25" name="椭圆 324"/>
          <p:cNvSpPr/>
          <p:nvPr/>
        </p:nvSpPr>
        <p:spPr>
          <a:xfrm>
            <a:off x="5432366" y="4184159"/>
            <a:ext cx="32400" cy="32400"/>
          </a:xfrm>
          <a:prstGeom prst="ellipse">
            <a:avLst/>
          </a:prstGeom>
          <a:solidFill>
            <a:schemeClr val="bg1">
              <a:alpha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26" name="椭圆 325"/>
          <p:cNvSpPr/>
          <p:nvPr/>
        </p:nvSpPr>
        <p:spPr>
          <a:xfrm>
            <a:off x="5520473" y="4153203"/>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27" name="椭圆 326"/>
          <p:cNvSpPr/>
          <p:nvPr/>
        </p:nvSpPr>
        <p:spPr>
          <a:xfrm>
            <a:off x="1133687" y="880591"/>
            <a:ext cx="54000" cy="540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28" name="椭圆 327"/>
          <p:cNvSpPr/>
          <p:nvPr/>
        </p:nvSpPr>
        <p:spPr>
          <a:xfrm>
            <a:off x="7857670" y="1231924"/>
            <a:ext cx="54000" cy="54000"/>
          </a:xfrm>
          <a:prstGeom prst="ellipse">
            <a:avLst/>
          </a:prstGeom>
          <a:solidFill>
            <a:schemeClr val="bg1">
              <a:alpha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29" name="椭圆 328"/>
          <p:cNvSpPr/>
          <p:nvPr/>
        </p:nvSpPr>
        <p:spPr>
          <a:xfrm>
            <a:off x="1023482" y="598937"/>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30" name="椭圆 329"/>
          <p:cNvSpPr/>
          <p:nvPr/>
        </p:nvSpPr>
        <p:spPr>
          <a:xfrm>
            <a:off x="1529327" y="941116"/>
            <a:ext cx="108000" cy="108000"/>
          </a:xfrm>
          <a:prstGeom prst="ellipse">
            <a:avLst/>
          </a:prstGeom>
          <a:solidFill>
            <a:srgbClr val="23A3DF">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31" name="椭圆 330"/>
          <p:cNvSpPr/>
          <p:nvPr/>
        </p:nvSpPr>
        <p:spPr>
          <a:xfrm>
            <a:off x="3957842" y="1229439"/>
            <a:ext cx="94500" cy="945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32" name="椭圆 331"/>
          <p:cNvSpPr/>
          <p:nvPr/>
        </p:nvSpPr>
        <p:spPr>
          <a:xfrm>
            <a:off x="4182806" y="1631209"/>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33" name="椭圆 332"/>
          <p:cNvSpPr/>
          <p:nvPr/>
        </p:nvSpPr>
        <p:spPr>
          <a:xfrm>
            <a:off x="1031816" y="1119835"/>
            <a:ext cx="110104" cy="110104"/>
          </a:xfrm>
          <a:prstGeom prst="ellipse">
            <a:avLst/>
          </a:prstGeom>
          <a:solidFill>
            <a:srgbClr val="F57E1B">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34" name="椭圆 333"/>
          <p:cNvSpPr/>
          <p:nvPr/>
        </p:nvSpPr>
        <p:spPr>
          <a:xfrm>
            <a:off x="4141730" y="1488929"/>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335" name="柯陈军 - 亡灵序曲 (伴奏).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828600" y="-304800"/>
            <a:ext cx="609600" cy="609600"/>
          </a:xfrm>
          <a:prstGeom prst="rect">
            <a:avLst/>
          </a:prstGeom>
        </p:spPr>
      </p:pic>
    </p:spTree>
    <p:custDataLst>
      <p:tags r:id="rId1"/>
    </p:custDataLst>
    <p:extLst>
      <p:ext uri="{BB962C8B-B14F-4D97-AF65-F5344CB8AC3E}">
        <p14:creationId xmlns:p14="http://schemas.microsoft.com/office/powerpoint/2010/main" val="414354153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35"/>
                                        </p:tgtEl>
                                      </p:cBhvr>
                                    </p:cmd>
                                  </p:childTnLst>
                                </p:cTn>
                              </p:par>
                              <p:par>
                                <p:cTn id="7" presetID="2" presetClass="entr" presetSubtype="9" fill="hold" grpId="0" nodeType="withEffect">
                                  <p:stCondLst>
                                    <p:cond delay="0"/>
                                  </p:stCondLst>
                                  <p:childTnLst>
                                    <p:set>
                                      <p:cBhvr>
                                        <p:cTn id="8" dur="1" fill="hold">
                                          <p:stCondLst>
                                            <p:cond delay="0"/>
                                          </p:stCondLst>
                                        </p:cTn>
                                        <p:tgtEl>
                                          <p:spTgt spid="296"/>
                                        </p:tgtEl>
                                        <p:attrNameLst>
                                          <p:attrName>style.visibility</p:attrName>
                                        </p:attrNameLst>
                                      </p:cBhvr>
                                      <p:to>
                                        <p:strVal val="visible"/>
                                      </p:to>
                                    </p:set>
                                    <p:anim calcmode="lin" valueType="num">
                                      <p:cBhvr additive="base">
                                        <p:cTn id="9" dur="1250" fill="hold"/>
                                        <p:tgtEl>
                                          <p:spTgt spid="296"/>
                                        </p:tgtEl>
                                        <p:attrNameLst>
                                          <p:attrName>ppt_x</p:attrName>
                                        </p:attrNameLst>
                                      </p:cBhvr>
                                      <p:tavLst>
                                        <p:tav tm="0">
                                          <p:val>
                                            <p:strVal val="0-#ppt_w/2"/>
                                          </p:val>
                                        </p:tav>
                                        <p:tav tm="100000">
                                          <p:val>
                                            <p:strVal val="#ppt_x"/>
                                          </p:val>
                                        </p:tav>
                                      </p:tavLst>
                                    </p:anim>
                                    <p:anim calcmode="lin" valueType="num">
                                      <p:cBhvr additive="base">
                                        <p:cTn id="10" dur="1250" fill="hold"/>
                                        <p:tgtEl>
                                          <p:spTgt spid="296"/>
                                        </p:tgtEl>
                                        <p:attrNameLst>
                                          <p:attrName>ppt_y</p:attrName>
                                        </p:attrNameLst>
                                      </p:cBhvr>
                                      <p:tavLst>
                                        <p:tav tm="0">
                                          <p:val>
                                            <p:strVal val="0-#ppt_h/2"/>
                                          </p:val>
                                        </p:tav>
                                        <p:tav tm="100000">
                                          <p:val>
                                            <p:strVal val="#ppt_y"/>
                                          </p:val>
                                        </p:tav>
                                      </p:tavLst>
                                    </p:anim>
                                  </p:childTnLst>
                                </p:cTn>
                              </p:par>
                              <p:par>
                                <p:cTn id="11" presetID="2" presetClass="entr" presetSubtype="8" fill="hold" grpId="0" nodeType="withEffect">
                                  <p:stCondLst>
                                    <p:cond delay="250"/>
                                  </p:stCondLst>
                                  <p:childTnLst>
                                    <p:set>
                                      <p:cBhvr>
                                        <p:cTn id="12" dur="1" fill="hold">
                                          <p:stCondLst>
                                            <p:cond delay="0"/>
                                          </p:stCondLst>
                                        </p:cTn>
                                        <p:tgtEl>
                                          <p:spTgt spid="297"/>
                                        </p:tgtEl>
                                        <p:attrNameLst>
                                          <p:attrName>style.visibility</p:attrName>
                                        </p:attrNameLst>
                                      </p:cBhvr>
                                      <p:to>
                                        <p:strVal val="visible"/>
                                      </p:to>
                                    </p:set>
                                    <p:anim calcmode="lin" valueType="num">
                                      <p:cBhvr additive="base">
                                        <p:cTn id="13" dur="1250" fill="hold"/>
                                        <p:tgtEl>
                                          <p:spTgt spid="297"/>
                                        </p:tgtEl>
                                        <p:attrNameLst>
                                          <p:attrName>ppt_x</p:attrName>
                                        </p:attrNameLst>
                                      </p:cBhvr>
                                      <p:tavLst>
                                        <p:tav tm="0">
                                          <p:val>
                                            <p:strVal val="0-#ppt_w/2"/>
                                          </p:val>
                                        </p:tav>
                                        <p:tav tm="100000">
                                          <p:val>
                                            <p:strVal val="#ppt_x"/>
                                          </p:val>
                                        </p:tav>
                                      </p:tavLst>
                                    </p:anim>
                                    <p:anim calcmode="lin" valueType="num">
                                      <p:cBhvr additive="base">
                                        <p:cTn id="14" dur="1250" fill="hold"/>
                                        <p:tgtEl>
                                          <p:spTgt spid="297"/>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500"/>
                                  </p:stCondLst>
                                  <p:childTnLst>
                                    <p:set>
                                      <p:cBhvr>
                                        <p:cTn id="16" dur="1" fill="hold">
                                          <p:stCondLst>
                                            <p:cond delay="0"/>
                                          </p:stCondLst>
                                        </p:cTn>
                                        <p:tgtEl>
                                          <p:spTgt spid="298"/>
                                        </p:tgtEl>
                                        <p:attrNameLst>
                                          <p:attrName>style.visibility</p:attrName>
                                        </p:attrNameLst>
                                      </p:cBhvr>
                                      <p:to>
                                        <p:strVal val="visible"/>
                                      </p:to>
                                    </p:set>
                                    <p:anim calcmode="lin" valueType="num">
                                      <p:cBhvr additive="base">
                                        <p:cTn id="17" dur="1250" fill="hold"/>
                                        <p:tgtEl>
                                          <p:spTgt spid="298"/>
                                        </p:tgtEl>
                                        <p:attrNameLst>
                                          <p:attrName>ppt_x</p:attrName>
                                        </p:attrNameLst>
                                      </p:cBhvr>
                                      <p:tavLst>
                                        <p:tav tm="0">
                                          <p:val>
                                            <p:strVal val="0-#ppt_w/2"/>
                                          </p:val>
                                        </p:tav>
                                        <p:tav tm="100000">
                                          <p:val>
                                            <p:strVal val="#ppt_x"/>
                                          </p:val>
                                        </p:tav>
                                      </p:tavLst>
                                    </p:anim>
                                    <p:anim calcmode="lin" valueType="num">
                                      <p:cBhvr additive="base">
                                        <p:cTn id="18" dur="1250" fill="hold"/>
                                        <p:tgtEl>
                                          <p:spTgt spid="29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750"/>
                                  </p:stCondLst>
                                  <p:childTnLst>
                                    <p:set>
                                      <p:cBhvr>
                                        <p:cTn id="20" dur="1" fill="hold">
                                          <p:stCondLst>
                                            <p:cond delay="0"/>
                                          </p:stCondLst>
                                        </p:cTn>
                                        <p:tgtEl>
                                          <p:spTgt spid="299"/>
                                        </p:tgtEl>
                                        <p:attrNameLst>
                                          <p:attrName>style.visibility</p:attrName>
                                        </p:attrNameLst>
                                      </p:cBhvr>
                                      <p:to>
                                        <p:strVal val="visible"/>
                                      </p:to>
                                    </p:set>
                                    <p:anim calcmode="lin" valueType="num">
                                      <p:cBhvr additive="base">
                                        <p:cTn id="21" dur="1250" fill="hold"/>
                                        <p:tgtEl>
                                          <p:spTgt spid="299"/>
                                        </p:tgtEl>
                                        <p:attrNameLst>
                                          <p:attrName>ppt_x</p:attrName>
                                        </p:attrNameLst>
                                      </p:cBhvr>
                                      <p:tavLst>
                                        <p:tav tm="0">
                                          <p:val>
                                            <p:strVal val="0-#ppt_w/2"/>
                                          </p:val>
                                        </p:tav>
                                        <p:tav tm="100000">
                                          <p:val>
                                            <p:strVal val="#ppt_x"/>
                                          </p:val>
                                        </p:tav>
                                      </p:tavLst>
                                    </p:anim>
                                    <p:anim calcmode="lin" valueType="num">
                                      <p:cBhvr additive="base">
                                        <p:cTn id="22" dur="1250" fill="hold"/>
                                        <p:tgtEl>
                                          <p:spTgt spid="29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000"/>
                                  </p:stCondLst>
                                  <p:childTnLst>
                                    <p:set>
                                      <p:cBhvr>
                                        <p:cTn id="24" dur="1" fill="hold">
                                          <p:stCondLst>
                                            <p:cond delay="0"/>
                                          </p:stCondLst>
                                        </p:cTn>
                                        <p:tgtEl>
                                          <p:spTgt spid="300"/>
                                        </p:tgtEl>
                                        <p:attrNameLst>
                                          <p:attrName>style.visibility</p:attrName>
                                        </p:attrNameLst>
                                      </p:cBhvr>
                                      <p:to>
                                        <p:strVal val="visible"/>
                                      </p:to>
                                    </p:set>
                                    <p:anim calcmode="lin" valueType="num">
                                      <p:cBhvr additive="base">
                                        <p:cTn id="25" dur="1250" fill="hold"/>
                                        <p:tgtEl>
                                          <p:spTgt spid="300"/>
                                        </p:tgtEl>
                                        <p:attrNameLst>
                                          <p:attrName>ppt_x</p:attrName>
                                        </p:attrNameLst>
                                      </p:cBhvr>
                                      <p:tavLst>
                                        <p:tav tm="0">
                                          <p:val>
                                            <p:strVal val="0-#ppt_w/2"/>
                                          </p:val>
                                        </p:tav>
                                        <p:tav tm="100000">
                                          <p:val>
                                            <p:strVal val="#ppt_x"/>
                                          </p:val>
                                        </p:tav>
                                      </p:tavLst>
                                    </p:anim>
                                    <p:anim calcmode="lin" valueType="num">
                                      <p:cBhvr additive="base">
                                        <p:cTn id="26" dur="1250" fill="hold"/>
                                        <p:tgtEl>
                                          <p:spTgt spid="300"/>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250"/>
                                  </p:stCondLst>
                                  <p:childTnLst>
                                    <p:set>
                                      <p:cBhvr>
                                        <p:cTn id="28" dur="1" fill="hold">
                                          <p:stCondLst>
                                            <p:cond delay="0"/>
                                          </p:stCondLst>
                                        </p:cTn>
                                        <p:tgtEl>
                                          <p:spTgt spid="301"/>
                                        </p:tgtEl>
                                        <p:attrNameLst>
                                          <p:attrName>style.visibility</p:attrName>
                                        </p:attrNameLst>
                                      </p:cBhvr>
                                      <p:to>
                                        <p:strVal val="visible"/>
                                      </p:to>
                                    </p:set>
                                    <p:anim calcmode="lin" valueType="num">
                                      <p:cBhvr additive="base">
                                        <p:cTn id="29" dur="1250" fill="hold"/>
                                        <p:tgtEl>
                                          <p:spTgt spid="301"/>
                                        </p:tgtEl>
                                        <p:attrNameLst>
                                          <p:attrName>ppt_x</p:attrName>
                                        </p:attrNameLst>
                                      </p:cBhvr>
                                      <p:tavLst>
                                        <p:tav tm="0">
                                          <p:val>
                                            <p:strVal val="0-#ppt_w/2"/>
                                          </p:val>
                                        </p:tav>
                                        <p:tav tm="100000">
                                          <p:val>
                                            <p:strVal val="#ppt_x"/>
                                          </p:val>
                                        </p:tav>
                                      </p:tavLst>
                                    </p:anim>
                                    <p:anim calcmode="lin" valueType="num">
                                      <p:cBhvr additive="base">
                                        <p:cTn id="30" dur="1250" fill="hold"/>
                                        <p:tgtEl>
                                          <p:spTgt spid="301"/>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1500"/>
                                  </p:stCondLst>
                                  <p:childTnLst>
                                    <p:set>
                                      <p:cBhvr>
                                        <p:cTn id="32" dur="1" fill="hold">
                                          <p:stCondLst>
                                            <p:cond delay="0"/>
                                          </p:stCondLst>
                                        </p:cTn>
                                        <p:tgtEl>
                                          <p:spTgt spid="302"/>
                                        </p:tgtEl>
                                        <p:attrNameLst>
                                          <p:attrName>style.visibility</p:attrName>
                                        </p:attrNameLst>
                                      </p:cBhvr>
                                      <p:to>
                                        <p:strVal val="visible"/>
                                      </p:to>
                                    </p:set>
                                    <p:anim calcmode="lin" valueType="num">
                                      <p:cBhvr additive="base">
                                        <p:cTn id="33" dur="1250" fill="hold"/>
                                        <p:tgtEl>
                                          <p:spTgt spid="302"/>
                                        </p:tgtEl>
                                        <p:attrNameLst>
                                          <p:attrName>ppt_x</p:attrName>
                                        </p:attrNameLst>
                                      </p:cBhvr>
                                      <p:tavLst>
                                        <p:tav tm="0">
                                          <p:val>
                                            <p:strVal val="0-#ppt_w/2"/>
                                          </p:val>
                                        </p:tav>
                                        <p:tav tm="100000">
                                          <p:val>
                                            <p:strVal val="#ppt_x"/>
                                          </p:val>
                                        </p:tav>
                                      </p:tavLst>
                                    </p:anim>
                                    <p:anim calcmode="lin" valueType="num">
                                      <p:cBhvr additive="base">
                                        <p:cTn id="34" dur="1250" fill="hold"/>
                                        <p:tgtEl>
                                          <p:spTgt spid="302"/>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1750"/>
                                  </p:stCondLst>
                                  <p:childTnLst>
                                    <p:set>
                                      <p:cBhvr>
                                        <p:cTn id="36" dur="1" fill="hold">
                                          <p:stCondLst>
                                            <p:cond delay="0"/>
                                          </p:stCondLst>
                                        </p:cTn>
                                        <p:tgtEl>
                                          <p:spTgt spid="303"/>
                                        </p:tgtEl>
                                        <p:attrNameLst>
                                          <p:attrName>style.visibility</p:attrName>
                                        </p:attrNameLst>
                                      </p:cBhvr>
                                      <p:to>
                                        <p:strVal val="visible"/>
                                      </p:to>
                                    </p:set>
                                    <p:anim calcmode="lin" valueType="num">
                                      <p:cBhvr additive="base">
                                        <p:cTn id="37" dur="1250" fill="hold"/>
                                        <p:tgtEl>
                                          <p:spTgt spid="303"/>
                                        </p:tgtEl>
                                        <p:attrNameLst>
                                          <p:attrName>ppt_x</p:attrName>
                                        </p:attrNameLst>
                                      </p:cBhvr>
                                      <p:tavLst>
                                        <p:tav tm="0">
                                          <p:val>
                                            <p:strVal val="0-#ppt_w/2"/>
                                          </p:val>
                                        </p:tav>
                                        <p:tav tm="100000">
                                          <p:val>
                                            <p:strVal val="#ppt_x"/>
                                          </p:val>
                                        </p:tav>
                                      </p:tavLst>
                                    </p:anim>
                                    <p:anim calcmode="lin" valueType="num">
                                      <p:cBhvr additive="base">
                                        <p:cTn id="38" dur="1250" fill="hold"/>
                                        <p:tgtEl>
                                          <p:spTgt spid="303"/>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2000"/>
                                  </p:stCondLst>
                                  <p:childTnLst>
                                    <p:set>
                                      <p:cBhvr>
                                        <p:cTn id="40" dur="1" fill="hold">
                                          <p:stCondLst>
                                            <p:cond delay="0"/>
                                          </p:stCondLst>
                                        </p:cTn>
                                        <p:tgtEl>
                                          <p:spTgt spid="304"/>
                                        </p:tgtEl>
                                        <p:attrNameLst>
                                          <p:attrName>style.visibility</p:attrName>
                                        </p:attrNameLst>
                                      </p:cBhvr>
                                      <p:to>
                                        <p:strVal val="visible"/>
                                      </p:to>
                                    </p:set>
                                    <p:anim calcmode="lin" valueType="num">
                                      <p:cBhvr additive="base">
                                        <p:cTn id="41" dur="1250" fill="hold"/>
                                        <p:tgtEl>
                                          <p:spTgt spid="304"/>
                                        </p:tgtEl>
                                        <p:attrNameLst>
                                          <p:attrName>ppt_x</p:attrName>
                                        </p:attrNameLst>
                                      </p:cBhvr>
                                      <p:tavLst>
                                        <p:tav tm="0">
                                          <p:val>
                                            <p:strVal val="0-#ppt_w/2"/>
                                          </p:val>
                                        </p:tav>
                                        <p:tav tm="100000">
                                          <p:val>
                                            <p:strVal val="#ppt_x"/>
                                          </p:val>
                                        </p:tav>
                                      </p:tavLst>
                                    </p:anim>
                                    <p:anim calcmode="lin" valueType="num">
                                      <p:cBhvr additive="base">
                                        <p:cTn id="42" dur="1250" fill="hold"/>
                                        <p:tgtEl>
                                          <p:spTgt spid="304"/>
                                        </p:tgtEl>
                                        <p:attrNameLst>
                                          <p:attrName>ppt_y</p:attrName>
                                        </p:attrNameLst>
                                      </p:cBhvr>
                                      <p:tavLst>
                                        <p:tav tm="0">
                                          <p:val>
                                            <p:strVal val="#ppt_y"/>
                                          </p:val>
                                        </p:tav>
                                        <p:tav tm="100000">
                                          <p:val>
                                            <p:strVal val="#ppt_y"/>
                                          </p:val>
                                        </p:tav>
                                      </p:tavLst>
                                    </p:anim>
                                  </p:childTnLst>
                                </p:cTn>
                              </p:par>
                              <p:par>
                                <p:cTn id="43" presetID="2" presetClass="entr" presetSubtype="9" fill="hold" grpId="0" nodeType="withEffect">
                                  <p:stCondLst>
                                    <p:cond delay="2250"/>
                                  </p:stCondLst>
                                  <p:childTnLst>
                                    <p:set>
                                      <p:cBhvr>
                                        <p:cTn id="44" dur="1" fill="hold">
                                          <p:stCondLst>
                                            <p:cond delay="0"/>
                                          </p:stCondLst>
                                        </p:cTn>
                                        <p:tgtEl>
                                          <p:spTgt spid="305"/>
                                        </p:tgtEl>
                                        <p:attrNameLst>
                                          <p:attrName>style.visibility</p:attrName>
                                        </p:attrNameLst>
                                      </p:cBhvr>
                                      <p:to>
                                        <p:strVal val="visible"/>
                                      </p:to>
                                    </p:set>
                                    <p:anim calcmode="lin" valueType="num">
                                      <p:cBhvr additive="base">
                                        <p:cTn id="45" dur="1250" fill="hold"/>
                                        <p:tgtEl>
                                          <p:spTgt spid="305"/>
                                        </p:tgtEl>
                                        <p:attrNameLst>
                                          <p:attrName>ppt_x</p:attrName>
                                        </p:attrNameLst>
                                      </p:cBhvr>
                                      <p:tavLst>
                                        <p:tav tm="0">
                                          <p:val>
                                            <p:strVal val="0-#ppt_w/2"/>
                                          </p:val>
                                        </p:tav>
                                        <p:tav tm="100000">
                                          <p:val>
                                            <p:strVal val="#ppt_x"/>
                                          </p:val>
                                        </p:tav>
                                      </p:tavLst>
                                    </p:anim>
                                    <p:anim calcmode="lin" valueType="num">
                                      <p:cBhvr additive="base">
                                        <p:cTn id="46" dur="1250" fill="hold"/>
                                        <p:tgtEl>
                                          <p:spTgt spid="305"/>
                                        </p:tgtEl>
                                        <p:attrNameLst>
                                          <p:attrName>ppt_y</p:attrName>
                                        </p:attrNameLst>
                                      </p:cBhvr>
                                      <p:tavLst>
                                        <p:tav tm="0">
                                          <p:val>
                                            <p:strVal val="0-#ppt_h/2"/>
                                          </p:val>
                                        </p:tav>
                                        <p:tav tm="100000">
                                          <p:val>
                                            <p:strVal val="#ppt_y"/>
                                          </p:val>
                                        </p:tav>
                                      </p:tavLst>
                                    </p:anim>
                                  </p:childTnLst>
                                </p:cTn>
                              </p:par>
                              <p:par>
                                <p:cTn id="47" presetID="2" presetClass="entr" presetSubtype="8" fill="hold" grpId="0" nodeType="withEffect">
                                  <p:stCondLst>
                                    <p:cond delay="2500"/>
                                  </p:stCondLst>
                                  <p:childTnLst>
                                    <p:set>
                                      <p:cBhvr>
                                        <p:cTn id="48" dur="1" fill="hold">
                                          <p:stCondLst>
                                            <p:cond delay="0"/>
                                          </p:stCondLst>
                                        </p:cTn>
                                        <p:tgtEl>
                                          <p:spTgt spid="306"/>
                                        </p:tgtEl>
                                        <p:attrNameLst>
                                          <p:attrName>style.visibility</p:attrName>
                                        </p:attrNameLst>
                                      </p:cBhvr>
                                      <p:to>
                                        <p:strVal val="visible"/>
                                      </p:to>
                                    </p:set>
                                    <p:anim calcmode="lin" valueType="num">
                                      <p:cBhvr additive="base">
                                        <p:cTn id="49" dur="1250" fill="hold"/>
                                        <p:tgtEl>
                                          <p:spTgt spid="306"/>
                                        </p:tgtEl>
                                        <p:attrNameLst>
                                          <p:attrName>ppt_x</p:attrName>
                                        </p:attrNameLst>
                                      </p:cBhvr>
                                      <p:tavLst>
                                        <p:tav tm="0">
                                          <p:val>
                                            <p:strVal val="0-#ppt_w/2"/>
                                          </p:val>
                                        </p:tav>
                                        <p:tav tm="100000">
                                          <p:val>
                                            <p:strVal val="#ppt_x"/>
                                          </p:val>
                                        </p:tav>
                                      </p:tavLst>
                                    </p:anim>
                                    <p:anim calcmode="lin" valueType="num">
                                      <p:cBhvr additive="base">
                                        <p:cTn id="50" dur="1250" fill="hold"/>
                                        <p:tgtEl>
                                          <p:spTgt spid="306"/>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250"/>
                                  </p:stCondLst>
                                  <p:childTnLst>
                                    <p:set>
                                      <p:cBhvr>
                                        <p:cTn id="52" dur="1" fill="hold">
                                          <p:stCondLst>
                                            <p:cond delay="0"/>
                                          </p:stCondLst>
                                        </p:cTn>
                                        <p:tgtEl>
                                          <p:spTgt spid="286"/>
                                        </p:tgtEl>
                                        <p:attrNameLst>
                                          <p:attrName>style.visibility</p:attrName>
                                        </p:attrNameLst>
                                      </p:cBhvr>
                                      <p:to>
                                        <p:strVal val="visible"/>
                                      </p:to>
                                    </p:set>
                                    <p:anim calcmode="lin" valueType="num">
                                      <p:cBhvr additive="base">
                                        <p:cTn id="53" dur="1250" fill="hold"/>
                                        <p:tgtEl>
                                          <p:spTgt spid="286"/>
                                        </p:tgtEl>
                                        <p:attrNameLst>
                                          <p:attrName>ppt_x</p:attrName>
                                        </p:attrNameLst>
                                      </p:cBhvr>
                                      <p:tavLst>
                                        <p:tav tm="0">
                                          <p:val>
                                            <p:strVal val="1+#ppt_w/2"/>
                                          </p:val>
                                        </p:tav>
                                        <p:tav tm="100000">
                                          <p:val>
                                            <p:strVal val="#ppt_x"/>
                                          </p:val>
                                        </p:tav>
                                      </p:tavLst>
                                    </p:anim>
                                    <p:anim calcmode="lin" valueType="num">
                                      <p:cBhvr additive="base">
                                        <p:cTn id="54" dur="1250" fill="hold"/>
                                        <p:tgtEl>
                                          <p:spTgt spid="286"/>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500"/>
                                  </p:stCondLst>
                                  <p:childTnLst>
                                    <p:set>
                                      <p:cBhvr>
                                        <p:cTn id="56" dur="1" fill="hold">
                                          <p:stCondLst>
                                            <p:cond delay="0"/>
                                          </p:stCondLst>
                                        </p:cTn>
                                        <p:tgtEl>
                                          <p:spTgt spid="287"/>
                                        </p:tgtEl>
                                        <p:attrNameLst>
                                          <p:attrName>style.visibility</p:attrName>
                                        </p:attrNameLst>
                                      </p:cBhvr>
                                      <p:to>
                                        <p:strVal val="visible"/>
                                      </p:to>
                                    </p:set>
                                    <p:anim calcmode="lin" valueType="num">
                                      <p:cBhvr additive="base">
                                        <p:cTn id="57" dur="1250" fill="hold"/>
                                        <p:tgtEl>
                                          <p:spTgt spid="287"/>
                                        </p:tgtEl>
                                        <p:attrNameLst>
                                          <p:attrName>ppt_x</p:attrName>
                                        </p:attrNameLst>
                                      </p:cBhvr>
                                      <p:tavLst>
                                        <p:tav tm="0">
                                          <p:val>
                                            <p:strVal val="1+#ppt_w/2"/>
                                          </p:val>
                                        </p:tav>
                                        <p:tav tm="100000">
                                          <p:val>
                                            <p:strVal val="#ppt_x"/>
                                          </p:val>
                                        </p:tav>
                                      </p:tavLst>
                                    </p:anim>
                                    <p:anim calcmode="lin" valueType="num">
                                      <p:cBhvr additive="base">
                                        <p:cTn id="58" dur="1250" fill="hold"/>
                                        <p:tgtEl>
                                          <p:spTgt spid="287"/>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750"/>
                                  </p:stCondLst>
                                  <p:childTnLst>
                                    <p:set>
                                      <p:cBhvr>
                                        <p:cTn id="60" dur="1" fill="hold">
                                          <p:stCondLst>
                                            <p:cond delay="0"/>
                                          </p:stCondLst>
                                        </p:cTn>
                                        <p:tgtEl>
                                          <p:spTgt spid="288"/>
                                        </p:tgtEl>
                                        <p:attrNameLst>
                                          <p:attrName>style.visibility</p:attrName>
                                        </p:attrNameLst>
                                      </p:cBhvr>
                                      <p:to>
                                        <p:strVal val="visible"/>
                                      </p:to>
                                    </p:set>
                                    <p:anim calcmode="lin" valueType="num">
                                      <p:cBhvr additive="base">
                                        <p:cTn id="61" dur="1250" fill="hold"/>
                                        <p:tgtEl>
                                          <p:spTgt spid="288"/>
                                        </p:tgtEl>
                                        <p:attrNameLst>
                                          <p:attrName>ppt_x</p:attrName>
                                        </p:attrNameLst>
                                      </p:cBhvr>
                                      <p:tavLst>
                                        <p:tav tm="0">
                                          <p:val>
                                            <p:strVal val="1+#ppt_w/2"/>
                                          </p:val>
                                        </p:tav>
                                        <p:tav tm="100000">
                                          <p:val>
                                            <p:strVal val="#ppt_x"/>
                                          </p:val>
                                        </p:tav>
                                      </p:tavLst>
                                    </p:anim>
                                    <p:anim calcmode="lin" valueType="num">
                                      <p:cBhvr additive="base">
                                        <p:cTn id="62" dur="1250" fill="hold"/>
                                        <p:tgtEl>
                                          <p:spTgt spid="288"/>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1000"/>
                                  </p:stCondLst>
                                  <p:childTnLst>
                                    <p:set>
                                      <p:cBhvr>
                                        <p:cTn id="64" dur="1" fill="hold">
                                          <p:stCondLst>
                                            <p:cond delay="0"/>
                                          </p:stCondLst>
                                        </p:cTn>
                                        <p:tgtEl>
                                          <p:spTgt spid="289"/>
                                        </p:tgtEl>
                                        <p:attrNameLst>
                                          <p:attrName>style.visibility</p:attrName>
                                        </p:attrNameLst>
                                      </p:cBhvr>
                                      <p:to>
                                        <p:strVal val="visible"/>
                                      </p:to>
                                    </p:set>
                                    <p:anim calcmode="lin" valueType="num">
                                      <p:cBhvr additive="base">
                                        <p:cTn id="65" dur="1250" fill="hold"/>
                                        <p:tgtEl>
                                          <p:spTgt spid="289"/>
                                        </p:tgtEl>
                                        <p:attrNameLst>
                                          <p:attrName>ppt_x</p:attrName>
                                        </p:attrNameLst>
                                      </p:cBhvr>
                                      <p:tavLst>
                                        <p:tav tm="0">
                                          <p:val>
                                            <p:strVal val="1+#ppt_w/2"/>
                                          </p:val>
                                        </p:tav>
                                        <p:tav tm="100000">
                                          <p:val>
                                            <p:strVal val="#ppt_x"/>
                                          </p:val>
                                        </p:tav>
                                      </p:tavLst>
                                    </p:anim>
                                    <p:anim calcmode="lin" valueType="num">
                                      <p:cBhvr additive="base">
                                        <p:cTn id="66" dur="1250" fill="hold"/>
                                        <p:tgtEl>
                                          <p:spTgt spid="289"/>
                                        </p:tgtEl>
                                        <p:attrNameLst>
                                          <p:attrName>ppt_y</p:attrName>
                                        </p:attrNameLst>
                                      </p:cBhvr>
                                      <p:tavLst>
                                        <p:tav tm="0">
                                          <p:val>
                                            <p:strVal val="#ppt_y"/>
                                          </p:val>
                                        </p:tav>
                                        <p:tav tm="100000">
                                          <p:val>
                                            <p:strVal val="#ppt_y"/>
                                          </p:val>
                                        </p:tav>
                                      </p:tavLst>
                                    </p:anim>
                                  </p:childTnLst>
                                </p:cTn>
                              </p:par>
                              <p:par>
                                <p:cTn id="67" presetID="2" presetClass="entr" presetSubtype="3" fill="hold" grpId="0" nodeType="withEffect">
                                  <p:stCondLst>
                                    <p:cond delay="1250"/>
                                  </p:stCondLst>
                                  <p:childTnLst>
                                    <p:set>
                                      <p:cBhvr>
                                        <p:cTn id="68" dur="1" fill="hold">
                                          <p:stCondLst>
                                            <p:cond delay="0"/>
                                          </p:stCondLst>
                                        </p:cTn>
                                        <p:tgtEl>
                                          <p:spTgt spid="290"/>
                                        </p:tgtEl>
                                        <p:attrNameLst>
                                          <p:attrName>style.visibility</p:attrName>
                                        </p:attrNameLst>
                                      </p:cBhvr>
                                      <p:to>
                                        <p:strVal val="visible"/>
                                      </p:to>
                                    </p:set>
                                    <p:anim calcmode="lin" valueType="num">
                                      <p:cBhvr additive="base">
                                        <p:cTn id="69" dur="1250" fill="hold"/>
                                        <p:tgtEl>
                                          <p:spTgt spid="290"/>
                                        </p:tgtEl>
                                        <p:attrNameLst>
                                          <p:attrName>ppt_x</p:attrName>
                                        </p:attrNameLst>
                                      </p:cBhvr>
                                      <p:tavLst>
                                        <p:tav tm="0">
                                          <p:val>
                                            <p:strVal val="1+#ppt_w/2"/>
                                          </p:val>
                                        </p:tav>
                                        <p:tav tm="100000">
                                          <p:val>
                                            <p:strVal val="#ppt_x"/>
                                          </p:val>
                                        </p:tav>
                                      </p:tavLst>
                                    </p:anim>
                                    <p:anim calcmode="lin" valueType="num">
                                      <p:cBhvr additive="base">
                                        <p:cTn id="70" dur="1250" fill="hold"/>
                                        <p:tgtEl>
                                          <p:spTgt spid="290"/>
                                        </p:tgtEl>
                                        <p:attrNameLst>
                                          <p:attrName>ppt_y</p:attrName>
                                        </p:attrNameLst>
                                      </p:cBhvr>
                                      <p:tavLst>
                                        <p:tav tm="0">
                                          <p:val>
                                            <p:strVal val="0-#ppt_h/2"/>
                                          </p:val>
                                        </p:tav>
                                        <p:tav tm="100000">
                                          <p:val>
                                            <p:strVal val="#ppt_y"/>
                                          </p:val>
                                        </p:tav>
                                      </p:tavLst>
                                    </p:anim>
                                  </p:childTnLst>
                                </p:cTn>
                              </p:par>
                              <p:par>
                                <p:cTn id="71" presetID="2" presetClass="entr" presetSubtype="9" fill="hold" grpId="0" nodeType="withEffect">
                                  <p:stCondLst>
                                    <p:cond delay="1500"/>
                                  </p:stCondLst>
                                  <p:childTnLst>
                                    <p:set>
                                      <p:cBhvr>
                                        <p:cTn id="72" dur="1" fill="hold">
                                          <p:stCondLst>
                                            <p:cond delay="0"/>
                                          </p:stCondLst>
                                        </p:cTn>
                                        <p:tgtEl>
                                          <p:spTgt spid="291"/>
                                        </p:tgtEl>
                                        <p:attrNameLst>
                                          <p:attrName>style.visibility</p:attrName>
                                        </p:attrNameLst>
                                      </p:cBhvr>
                                      <p:to>
                                        <p:strVal val="visible"/>
                                      </p:to>
                                    </p:set>
                                    <p:anim calcmode="lin" valueType="num">
                                      <p:cBhvr additive="base">
                                        <p:cTn id="73" dur="1250" fill="hold"/>
                                        <p:tgtEl>
                                          <p:spTgt spid="291"/>
                                        </p:tgtEl>
                                        <p:attrNameLst>
                                          <p:attrName>ppt_x</p:attrName>
                                        </p:attrNameLst>
                                      </p:cBhvr>
                                      <p:tavLst>
                                        <p:tav tm="0">
                                          <p:val>
                                            <p:strVal val="0-#ppt_w/2"/>
                                          </p:val>
                                        </p:tav>
                                        <p:tav tm="100000">
                                          <p:val>
                                            <p:strVal val="#ppt_x"/>
                                          </p:val>
                                        </p:tav>
                                      </p:tavLst>
                                    </p:anim>
                                    <p:anim calcmode="lin" valueType="num">
                                      <p:cBhvr additive="base">
                                        <p:cTn id="74" dur="1250" fill="hold"/>
                                        <p:tgtEl>
                                          <p:spTgt spid="291"/>
                                        </p:tgtEl>
                                        <p:attrNameLst>
                                          <p:attrName>ppt_y</p:attrName>
                                        </p:attrNameLst>
                                      </p:cBhvr>
                                      <p:tavLst>
                                        <p:tav tm="0">
                                          <p:val>
                                            <p:strVal val="0-#ppt_h/2"/>
                                          </p:val>
                                        </p:tav>
                                        <p:tav tm="100000">
                                          <p:val>
                                            <p:strVal val="#ppt_y"/>
                                          </p:val>
                                        </p:tav>
                                      </p:tavLst>
                                    </p:anim>
                                  </p:childTnLst>
                                </p:cTn>
                              </p:par>
                              <p:par>
                                <p:cTn id="75" presetID="2" presetClass="entr" presetSubtype="9" fill="hold" grpId="0" nodeType="withEffect">
                                  <p:stCondLst>
                                    <p:cond delay="1750"/>
                                  </p:stCondLst>
                                  <p:childTnLst>
                                    <p:set>
                                      <p:cBhvr>
                                        <p:cTn id="76" dur="1" fill="hold">
                                          <p:stCondLst>
                                            <p:cond delay="0"/>
                                          </p:stCondLst>
                                        </p:cTn>
                                        <p:tgtEl>
                                          <p:spTgt spid="292"/>
                                        </p:tgtEl>
                                        <p:attrNameLst>
                                          <p:attrName>style.visibility</p:attrName>
                                        </p:attrNameLst>
                                      </p:cBhvr>
                                      <p:to>
                                        <p:strVal val="visible"/>
                                      </p:to>
                                    </p:set>
                                    <p:anim calcmode="lin" valueType="num">
                                      <p:cBhvr additive="base">
                                        <p:cTn id="77" dur="1250" fill="hold"/>
                                        <p:tgtEl>
                                          <p:spTgt spid="292"/>
                                        </p:tgtEl>
                                        <p:attrNameLst>
                                          <p:attrName>ppt_x</p:attrName>
                                        </p:attrNameLst>
                                      </p:cBhvr>
                                      <p:tavLst>
                                        <p:tav tm="0">
                                          <p:val>
                                            <p:strVal val="0-#ppt_w/2"/>
                                          </p:val>
                                        </p:tav>
                                        <p:tav tm="100000">
                                          <p:val>
                                            <p:strVal val="#ppt_x"/>
                                          </p:val>
                                        </p:tav>
                                      </p:tavLst>
                                    </p:anim>
                                    <p:anim calcmode="lin" valueType="num">
                                      <p:cBhvr additive="base">
                                        <p:cTn id="78" dur="1250" fill="hold"/>
                                        <p:tgtEl>
                                          <p:spTgt spid="292"/>
                                        </p:tgtEl>
                                        <p:attrNameLst>
                                          <p:attrName>ppt_y</p:attrName>
                                        </p:attrNameLst>
                                      </p:cBhvr>
                                      <p:tavLst>
                                        <p:tav tm="0">
                                          <p:val>
                                            <p:strVal val="0-#ppt_h/2"/>
                                          </p:val>
                                        </p:tav>
                                        <p:tav tm="100000">
                                          <p:val>
                                            <p:strVal val="#ppt_y"/>
                                          </p:val>
                                        </p:tav>
                                      </p:tavLst>
                                    </p:anim>
                                  </p:childTnLst>
                                </p:cTn>
                              </p:par>
                              <p:par>
                                <p:cTn id="79" presetID="2" presetClass="entr" presetSubtype="2" fill="hold" grpId="0" nodeType="withEffect">
                                  <p:stCondLst>
                                    <p:cond delay="2000"/>
                                  </p:stCondLst>
                                  <p:childTnLst>
                                    <p:set>
                                      <p:cBhvr>
                                        <p:cTn id="80" dur="1" fill="hold">
                                          <p:stCondLst>
                                            <p:cond delay="0"/>
                                          </p:stCondLst>
                                        </p:cTn>
                                        <p:tgtEl>
                                          <p:spTgt spid="293"/>
                                        </p:tgtEl>
                                        <p:attrNameLst>
                                          <p:attrName>style.visibility</p:attrName>
                                        </p:attrNameLst>
                                      </p:cBhvr>
                                      <p:to>
                                        <p:strVal val="visible"/>
                                      </p:to>
                                    </p:set>
                                    <p:anim calcmode="lin" valueType="num">
                                      <p:cBhvr additive="base">
                                        <p:cTn id="81" dur="1250" fill="hold"/>
                                        <p:tgtEl>
                                          <p:spTgt spid="293"/>
                                        </p:tgtEl>
                                        <p:attrNameLst>
                                          <p:attrName>ppt_x</p:attrName>
                                        </p:attrNameLst>
                                      </p:cBhvr>
                                      <p:tavLst>
                                        <p:tav tm="0">
                                          <p:val>
                                            <p:strVal val="1+#ppt_w/2"/>
                                          </p:val>
                                        </p:tav>
                                        <p:tav tm="100000">
                                          <p:val>
                                            <p:strVal val="#ppt_x"/>
                                          </p:val>
                                        </p:tav>
                                      </p:tavLst>
                                    </p:anim>
                                    <p:anim calcmode="lin" valueType="num">
                                      <p:cBhvr additive="base">
                                        <p:cTn id="82" dur="1250" fill="hold"/>
                                        <p:tgtEl>
                                          <p:spTgt spid="293"/>
                                        </p:tgtEl>
                                        <p:attrNameLst>
                                          <p:attrName>ppt_y</p:attrName>
                                        </p:attrNameLst>
                                      </p:cBhvr>
                                      <p:tavLst>
                                        <p:tav tm="0">
                                          <p:val>
                                            <p:strVal val="#ppt_y"/>
                                          </p:val>
                                        </p:tav>
                                        <p:tav tm="100000">
                                          <p:val>
                                            <p:strVal val="#ppt_y"/>
                                          </p:val>
                                        </p:tav>
                                      </p:tavLst>
                                    </p:anim>
                                  </p:childTnLst>
                                </p:cTn>
                              </p:par>
                              <p:par>
                                <p:cTn id="83" presetID="2" presetClass="entr" presetSubtype="9" fill="hold" grpId="0" nodeType="withEffect">
                                  <p:stCondLst>
                                    <p:cond delay="2250"/>
                                  </p:stCondLst>
                                  <p:childTnLst>
                                    <p:set>
                                      <p:cBhvr>
                                        <p:cTn id="84" dur="1" fill="hold">
                                          <p:stCondLst>
                                            <p:cond delay="0"/>
                                          </p:stCondLst>
                                        </p:cTn>
                                        <p:tgtEl>
                                          <p:spTgt spid="294"/>
                                        </p:tgtEl>
                                        <p:attrNameLst>
                                          <p:attrName>style.visibility</p:attrName>
                                        </p:attrNameLst>
                                      </p:cBhvr>
                                      <p:to>
                                        <p:strVal val="visible"/>
                                      </p:to>
                                    </p:set>
                                    <p:anim calcmode="lin" valueType="num">
                                      <p:cBhvr additive="base">
                                        <p:cTn id="85" dur="1250" fill="hold"/>
                                        <p:tgtEl>
                                          <p:spTgt spid="294"/>
                                        </p:tgtEl>
                                        <p:attrNameLst>
                                          <p:attrName>ppt_x</p:attrName>
                                        </p:attrNameLst>
                                      </p:cBhvr>
                                      <p:tavLst>
                                        <p:tav tm="0">
                                          <p:val>
                                            <p:strVal val="0-#ppt_w/2"/>
                                          </p:val>
                                        </p:tav>
                                        <p:tav tm="100000">
                                          <p:val>
                                            <p:strVal val="#ppt_x"/>
                                          </p:val>
                                        </p:tav>
                                      </p:tavLst>
                                    </p:anim>
                                    <p:anim calcmode="lin" valueType="num">
                                      <p:cBhvr additive="base">
                                        <p:cTn id="86" dur="1250" fill="hold"/>
                                        <p:tgtEl>
                                          <p:spTgt spid="294"/>
                                        </p:tgtEl>
                                        <p:attrNameLst>
                                          <p:attrName>ppt_y</p:attrName>
                                        </p:attrNameLst>
                                      </p:cBhvr>
                                      <p:tavLst>
                                        <p:tav tm="0">
                                          <p:val>
                                            <p:strVal val="0-#ppt_h/2"/>
                                          </p:val>
                                        </p:tav>
                                        <p:tav tm="100000">
                                          <p:val>
                                            <p:strVal val="#ppt_y"/>
                                          </p:val>
                                        </p:tav>
                                      </p:tavLst>
                                    </p:anim>
                                  </p:childTnLst>
                                </p:cTn>
                              </p:par>
                              <p:par>
                                <p:cTn id="87" presetID="2" presetClass="entr" presetSubtype="2" fill="hold" grpId="0" nodeType="withEffect">
                                  <p:stCondLst>
                                    <p:cond delay="2500"/>
                                  </p:stCondLst>
                                  <p:childTnLst>
                                    <p:set>
                                      <p:cBhvr>
                                        <p:cTn id="88" dur="1" fill="hold">
                                          <p:stCondLst>
                                            <p:cond delay="0"/>
                                          </p:stCondLst>
                                        </p:cTn>
                                        <p:tgtEl>
                                          <p:spTgt spid="295"/>
                                        </p:tgtEl>
                                        <p:attrNameLst>
                                          <p:attrName>style.visibility</p:attrName>
                                        </p:attrNameLst>
                                      </p:cBhvr>
                                      <p:to>
                                        <p:strVal val="visible"/>
                                      </p:to>
                                    </p:set>
                                    <p:anim calcmode="lin" valueType="num">
                                      <p:cBhvr additive="base">
                                        <p:cTn id="89" dur="1250" fill="hold"/>
                                        <p:tgtEl>
                                          <p:spTgt spid="295"/>
                                        </p:tgtEl>
                                        <p:attrNameLst>
                                          <p:attrName>ppt_x</p:attrName>
                                        </p:attrNameLst>
                                      </p:cBhvr>
                                      <p:tavLst>
                                        <p:tav tm="0">
                                          <p:val>
                                            <p:strVal val="1+#ppt_w/2"/>
                                          </p:val>
                                        </p:tav>
                                        <p:tav tm="100000">
                                          <p:val>
                                            <p:strVal val="#ppt_x"/>
                                          </p:val>
                                        </p:tav>
                                      </p:tavLst>
                                    </p:anim>
                                    <p:anim calcmode="lin" valueType="num">
                                      <p:cBhvr additive="base">
                                        <p:cTn id="90" dur="1250" fill="hold"/>
                                        <p:tgtEl>
                                          <p:spTgt spid="295"/>
                                        </p:tgtEl>
                                        <p:attrNameLst>
                                          <p:attrName>ppt_y</p:attrName>
                                        </p:attrNameLst>
                                      </p:cBhvr>
                                      <p:tavLst>
                                        <p:tav tm="0">
                                          <p:val>
                                            <p:strVal val="#ppt_y"/>
                                          </p:val>
                                        </p:tav>
                                        <p:tav tm="100000">
                                          <p:val>
                                            <p:strVal val="#ppt_y"/>
                                          </p:val>
                                        </p:tav>
                                      </p:tavLst>
                                    </p:anim>
                                  </p:childTnLst>
                                </p:cTn>
                              </p:par>
                              <p:par>
                                <p:cTn id="91" presetID="53" presetClass="entr" presetSubtype="528" fill="hold" grpId="0" nodeType="withEffect">
                                  <p:stCondLst>
                                    <p:cond delay="0"/>
                                  </p:stCondLst>
                                  <p:childTnLst>
                                    <p:set>
                                      <p:cBhvr>
                                        <p:cTn id="92" dur="1" fill="hold">
                                          <p:stCondLst>
                                            <p:cond delay="0"/>
                                          </p:stCondLst>
                                        </p:cTn>
                                        <p:tgtEl>
                                          <p:spTgt spid="307"/>
                                        </p:tgtEl>
                                        <p:attrNameLst>
                                          <p:attrName>style.visibility</p:attrName>
                                        </p:attrNameLst>
                                      </p:cBhvr>
                                      <p:to>
                                        <p:strVal val="visible"/>
                                      </p:to>
                                    </p:set>
                                    <p:anim calcmode="lin" valueType="num">
                                      <p:cBhvr>
                                        <p:cTn id="93" dur="500" fill="hold"/>
                                        <p:tgtEl>
                                          <p:spTgt spid="307"/>
                                        </p:tgtEl>
                                        <p:attrNameLst>
                                          <p:attrName>ppt_w</p:attrName>
                                        </p:attrNameLst>
                                      </p:cBhvr>
                                      <p:tavLst>
                                        <p:tav tm="0">
                                          <p:val>
                                            <p:fltVal val="0"/>
                                          </p:val>
                                        </p:tav>
                                        <p:tav tm="100000">
                                          <p:val>
                                            <p:strVal val="#ppt_w"/>
                                          </p:val>
                                        </p:tav>
                                      </p:tavLst>
                                    </p:anim>
                                    <p:anim calcmode="lin" valueType="num">
                                      <p:cBhvr>
                                        <p:cTn id="94" dur="500" fill="hold"/>
                                        <p:tgtEl>
                                          <p:spTgt spid="307"/>
                                        </p:tgtEl>
                                        <p:attrNameLst>
                                          <p:attrName>ppt_h</p:attrName>
                                        </p:attrNameLst>
                                      </p:cBhvr>
                                      <p:tavLst>
                                        <p:tav tm="0">
                                          <p:val>
                                            <p:fltVal val="0"/>
                                          </p:val>
                                        </p:tav>
                                        <p:tav tm="100000">
                                          <p:val>
                                            <p:strVal val="#ppt_h"/>
                                          </p:val>
                                        </p:tav>
                                      </p:tavLst>
                                    </p:anim>
                                    <p:animEffect transition="in" filter="fade">
                                      <p:cBhvr>
                                        <p:cTn id="95" dur="500"/>
                                        <p:tgtEl>
                                          <p:spTgt spid="307"/>
                                        </p:tgtEl>
                                      </p:cBhvr>
                                    </p:animEffect>
                                    <p:anim calcmode="lin" valueType="num">
                                      <p:cBhvr>
                                        <p:cTn id="96" dur="500" fill="hold"/>
                                        <p:tgtEl>
                                          <p:spTgt spid="307"/>
                                        </p:tgtEl>
                                        <p:attrNameLst>
                                          <p:attrName>ppt_x</p:attrName>
                                        </p:attrNameLst>
                                      </p:cBhvr>
                                      <p:tavLst>
                                        <p:tav tm="0">
                                          <p:val>
                                            <p:fltVal val="0.5"/>
                                          </p:val>
                                        </p:tav>
                                        <p:tav tm="100000">
                                          <p:val>
                                            <p:strVal val="#ppt_x"/>
                                          </p:val>
                                        </p:tav>
                                      </p:tavLst>
                                    </p:anim>
                                    <p:anim calcmode="lin" valueType="num">
                                      <p:cBhvr>
                                        <p:cTn id="97" dur="500" fill="hold"/>
                                        <p:tgtEl>
                                          <p:spTgt spid="307"/>
                                        </p:tgtEl>
                                        <p:attrNameLst>
                                          <p:attrName>ppt_y</p:attrName>
                                        </p:attrNameLst>
                                      </p:cBhvr>
                                      <p:tavLst>
                                        <p:tav tm="0">
                                          <p:val>
                                            <p:fltVal val="0.5"/>
                                          </p:val>
                                        </p:tav>
                                        <p:tav tm="100000">
                                          <p:val>
                                            <p:strVal val="#ppt_y"/>
                                          </p:val>
                                        </p:tav>
                                      </p:tavLst>
                                    </p:anim>
                                  </p:childTnLst>
                                </p:cTn>
                              </p:par>
                              <p:par>
                                <p:cTn id="98" presetID="53" presetClass="entr" presetSubtype="528" fill="hold" grpId="0" nodeType="withEffect">
                                  <p:stCondLst>
                                    <p:cond delay="0"/>
                                  </p:stCondLst>
                                  <p:childTnLst>
                                    <p:set>
                                      <p:cBhvr>
                                        <p:cTn id="99" dur="1" fill="hold">
                                          <p:stCondLst>
                                            <p:cond delay="0"/>
                                          </p:stCondLst>
                                        </p:cTn>
                                        <p:tgtEl>
                                          <p:spTgt spid="308"/>
                                        </p:tgtEl>
                                        <p:attrNameLst>
                                          <p:attrName>style.visibility</p:attrName>
                                        </p:attrNameLst>
                                      </p:cBhvr>
                                      <p:to>
                                        <p:strVal val="visible"/>
                                      </p:to>
                                    </p:set>
                                    <p:anim calcmode="lin" valueType="num">
                                      <p:cBhvr>
                                        <p:cTn id="100" dur="500" fill="hold"/>
                                        <p:tgtEl>
                                          <p:spTgt spid="308"/>
                                        </p:tgtEl>
                                        <p:attrNameLst>
                                          <p:attrName>ppt_w</p:attrName>
                                        </p:attrNameLst>
                                      </p:cBhvr>
                                      <p:tavLst>
                                        <p:tav tm="0">
                                          <p:val>
                                            <p:fltVal val="0"/>
                                          </p:val>
                                        </p:tav>
                                        <p:tav tm="100000">
                                          <p:val>
                                            <p:strVal val="#ppt_w"/>
                                          </p:val>
                                        </p:tav>
                                      </p:tavLst>
                                    </p:anim>
                                    <p:anim calcmode="lin" valueType="num">
                                      <p:cBhvr>
                                        <p:cTn id="101" dur="500" fill="hold"/>
                                        <p:tgtEl>
                                          <p:spTgt spid="308"/>
                                        </p:tgtEl>
                                        <p:attrNameLst>
                                          <p:attrName>ppt_h</p:attrName>
                                        </p:attrNameLst>
                                      </p:cBhvr>
                                      <p:tavLst>
                                        <p:tav tm="0">
                                          <p:val>
                                            <p:fltVal val="0"/>
                                          </p:val>
                                        </p:tav>
                                        <p:tav tm="100000">
                                          <p:val>
                                            <p:strVal val="#ppt_h"/>
                                          </p:val>
                                        </p:tav>
                                      </p:tavLst>
                                    </p:anim>
                                    <p:animEffect transition="in" filter="fade">
                                      <p:cBhvr>
                                        <p:cTn id="102" dur="500"/>
                                        <p:tgtEl>
                                          <p:spTgt spid="308"/>
                                        </p:tgtEl>
                                      </p:cBhvr>
                                    </p:animEffect>
                                    <p:anim calcmode="lin" valueType="num">
                                      <p:cBhvr>
                                        <p:cTn id="103" dur="500" fill="hold"/>
                                        <p:tgtEl>
                                          <p:spTgt spid="308"/>
                                        </p:tgtEl>
                                        <p:attrNameLst>
                                          <p:attrName>ppt_x</p:attrName>
                                        </p:attrNameLst>
                                      </p:cBhvr>
                                      <p:tavLst>
                                        <p:tav tm="0">
                                          <p:val>
                                            <p:fltVal val="0.5"/>
                                          </p:val>
                                        </p:tav>
                                        <p:tav tm="100000">
                                          <p:val>
                                            <p:strVal val="#ppt_x"/>
                                          </p:val>
                                        </p:tav>
                                      </p:tavLst>
                                    </p:anim>
                                    <p:anim calcmode="lin" valueType="num">
                                      <p:cBhvr>
                                        <p:cTn id="104" dur="500" fill="hold"/>
                                        <p:tgtEl>
                                          <p:spTgt spid="308"/>
                                        </p:tgtEl>
                                        <p:attrNameLst>
                                          <p:attrName>ppt_y</p:attrName>
                                        </p:attrNameLst>
                                      </p:cBhvr>
                                      <p:tavLst>
                                        <p:tav tm="0">
                                          <p:val>
                                            <p:fltVal val="0.5"/>
                                          </p:val>
                                        </p:tav>
                                        <p:tav tm="100000">
                                          <p:val>
                                            <p:strVal val="#ppt_y"/>
                                          </p:val>
                                        </p:tav>
                                      </p:tavLst>
                                    </p:anim>
                                  </p:childTnLst>
                                </p:cTn>
                              </p:par>
                              <p:par>
                                <p:cTn id="105" presetID="53" presetClass="entr" presetSubtype="528" fill="hold" grpId="0" nodeType="withEffect">
                                  <p:stCondLst>
                                    <p:cond delay="0"/>
                                  </p:stCondLst>
                                  <p:childTnLst>
                                    <p:set>
                                      <p:cBhvr>
                                        <p:cTn id="106" dur="1" fill="hold">
                                          <p:stCondLst>
                                            <p:cond delay="0"/>
                                          </p:stCondLst>
                                        </p:cTn>
                                        <p:tgtEl>
                                          <p:spTgt spid="309"/>
                                        </p:tgtEl>
                                        <p:attrNameLst>
                                          <p:attrName>style.visibility</p:attrName>
                                        </p:attrNameLst>
                                      </p:cBhvr>
                                      <p:to>
                                        <p:strVal val="visible"/>
                                      </p:to>
                                    </p:set>
                                    <p:anim calcmode="lin" valueType="num">
                                      <p:cBhvr>
                                        <p:cTn id="107" dur="500" fill="hold"/>
                                        <p:tgtEl>
                                          <p:spTgt spid="309"/>
                                        </p:tgtEl>
                                        <p:attrNameLst>
                                          <p:attrName>ppt_w</p:attrName>
                                        </p:attrNameLst>
                                      </p:cBhvr>
                                      <p:tavLst>
                                        <p:tav tm="0">
                                          <p:val>
                                            <p:fltVal val="0"/>
                                          </p:val>
                                        </p:tav>
                                        <p:tav tm="100000">
                                          <p:val>
                                            <p:strVal val="#ppt_w"/>
                                          </p:val>
                                        </p:tav>
                                      </p:tavLst>
                                    </p:anim>
                                    <p:anim calcmode="lin" valueType="num">
                                      <p:cBhvr>
                                        <p:cTn id="108" dur="500" fill="hold"/>
                                        <p:tgtEl>
                                          <p:spTgt spid="309"/>
                                        </p:tgtEl>
                                        <p:attrNameLst>
                                          <p:attrName>ppt_h</p:attrName>
                                        </p:attrNameLst>
                                      </p:cBhvr>
                                      <p:tavLst>
                                        <p:tav tm="0">
                                          <p:val>
                                            <p:fltVal val="0"/>
                                          </p:val>
                                        </p:tav>
                                        <p:tav tm="100000">
                                          <p:val>
                                            <p:strVal val="#ppt_h"/>
                                          </p:val>
                                        </p:tav>
                                      </p:tavLst>
                                    </p:anim>
                                    <p:animEffect transition="in" filter="fade">
                                      <p:cBhvr>
                                        <p:cTn id="109" dur="500"/>
                                        <p:tgtEl>
                                          <p:spTgt spid="309"/>
                                        </p:tgtEl>
                                      </p:cBhvr>
                                    </p:animEffect>
                                    <p:anim calcmode="lin" valueType="num">
                                      <p:cBhvr>
                                        <p:cTn id="110" dur="500" fill="hold"/>
                                        <p:tgtEl>
                                          <p:spTgt spid="309"/>
                                        </p:tgtEl>
                                        <p:attrNameLst>
                                          <p:attrName>ppt_x</p:attrName>
                                        </p:attrNameLst>
                                      </p:cBhvr>
                                      <p:tavLst>
                                        <p:tav tm="0">
                                          <p:val>
                                            <p:fltVal val="0.5"/>
                                          </p:val>
                                        </p:tav>
                                        <p:tav tm="100000">
                                          <p:val>
                                            <p:strVal val="#ppt_x"/>
                                          </p:val>
                                        </p:tav>
                                      </p:tavLst>
                                    </p:anim>
                                    <p:anim calcmode="lin" valueType="num">
                                      <p:cBhvr>
                                        <p:cTn id="111" dur="500" fill="hold"/>
                                        <p:tgtEl>
                                          <p:spTgt spid="309"/>
                                        </p:tgtEl>
                                        <p:attrNameLst>
                                          <p:attrName>ppt_y</p:attrName>
                                        </p:attrNameLst>
                                      </p:cBhvr>
                                      <p:tavLst>
                                        <p:tav tm="0">
                                          <p:val>
                                            <p:fltVal val="0.5"/>
                                          </p:val>
                                        </p:tav>
                                        <p:tav tm="100000">
                                          <p:val>
                                            <p:strVal val="#ppt_y"/>
                                          </p:val>
                                        </p:tav>
                                      </p:tavLst>
                                    </p:anim>
                                  </p:childTnLst>
                                </p:cTn>
                              </p:par>
                              <p:par>
                                <p:cTn id="112" presetID="53" presetClass="entr" presetSubtype="528" fill="hold" grpId="0" nodeType="withEffect">
                                  <p:stCondLst>
                                    <p:cond delay="0"/>
                                  </p:stCondLst>
                                  <p:childTnLst>
                                    <p:set>
                                      <p:cBhvr>
                                        <p:cTn id="113" dur="1" fill="hold">
                                          <p:stCondLst>
                                            <p:cond delay="0"/>
                                          </p:stCondLst>
                                        </p:cTn>
                                        <p:tgtEl>
                                          <p:spTgt spid="310"/>
                                        </p:tgtEl>
                                        <p:attrNameLst>
                                          <p:attrName>style.visibility</p:attrName>
                                        </p:attrNameLst>
                                      </p:cBhvr>
                                      <p:to>
                                        <p:strVal val="visible"/>
                                      </p:to>
                                    </p:set>
                                    <p:anim calcmode="lin" valueType="num">
                                      <p:cBhvr>
                                        <p:cTn id="114" dur="500" fill="hold"/>
                                        <p:tgtEl>
                                          <p:spTgt spid="310"/>
                                        </p:tgtEl>
                                        <p:attrNameLst>
                                          <p:attrName>ppt_w</p:attrName>
                                        </p:attrNameLst>
                                      </p:cBhvr>
                                      <p:tavLst>
                                        <p:tav tm="0">
                                          <p:val>
                                            <p:fltVal val="0"/>
                                          </p:val>
                                        </p:tav>
                                        <p:tav tm="100000">
                                          <p:val>
                                            <p:strVal val="#ppt_w"/>
                                          </p:val>
                                        </p:tav>
                                      </p:tavLst>
                                    </p:anim>
                                    <p:anim calcmode="lin" valueType="num">
                                      <p:cBhvr>
                                        <p:cTn id="115" dur="500" fill="hold"/>
                                        <p:tgtEl>
                                          <p:spTgt spid="310"/>
                                        </p:tgtEl>
                                        <p:attrNameLst>
                                          <p:attrName>ppt_h</p:attrName>
                                        </p:attrNameLst>
                                      </p:cBhvr>
                                      <p:tavLst>
                                        <p:tav tm="0">
                                          <p:val>
                                            <p:fltVal val="0"/>
                                          </p:val>
                                        </p:tav>
                                        <p:tav tm="100000">
                                          <p:val>
                                            <p:strVal val="#ppt_h"/>
                                          </p:val>
                                        </p:tav>
                                      </p:tavLst>
                                    </p:anim>
                                    <p:animEffect transition="in" filter="fade">
                                      <p:cBhvr>
                                        <p:cTn id="116" dur="500"/>
                                        <p:tgtEl>
                                          <p:spTgt spid="310"/>
                                        </p:tgtEl>
                                      </p:cBhvr>
                                    </p:animEffect>
                                    <p:anim calcmode="lin" valueType="num">
                                      <p:cBhvr>
                                        <p:cTn id="117" dur="500" fill="hold"/>
                                        <p:tgtEl>
                                          <p:spTgt spid="310"/>
                                        </p:tgtEl>
                                        <p:attrNameLst>
                                          <p:attrName>ppt_x</p:attrName>
                                        </p:attrNameLst>
                                      </p:cBhvr>
                                      <p:tavLst>
                                        <p:tav tm="0">
                                          <p:val>
                                            <p:fltVal val="0.5"/>
                                          </p:val>
                                        </p:tav>
                                        <p:tav tm="100000">
                                          <p:val>
                                            <p:strVal val="#ppt_x"/>
                                          </p:val>
                                        </p:tav>
                                      </p:tavLst>
                                    </p:anim>
                                    <p:anim calcmode="lin" valueType="num">
                                      <p:cBhvr>
                                        <p:cTn id="118" dur="500" fill="hold"/>
                                        <p:tgtEl>
                                          <p:spTgt spid="310"/>
                                        </p:tgtEl>
                                        <p:attrNameLst>
                                          <p:attrName>ppt_y</p:attrName>
                                        </p:attrNameLst>
                                      </p:cBhvr>
                                      <p:tavLst>
                                        <p:tav tm="0">
                                          <p:val>
                                            <p:fltVal val="0.5"/>
                                          </p:val>
                                        </p:tav>
                                        <p:tav tm="100000">
                                          <p:val>
                                            <p:strVal val="#ppt_y"/>
                                          </p:val>
                                        </p:tav>
                                      </p:tavLst>
                                    </p:anim>
                                  </p:childTnLst>
                                </p:cTn>
                              </p:par>
                              <p:par>
                                <p:cTn id="119" presetID="42" presetClass="path" presetSubtype="0" accel="50000" fill="hold" grpId="1" nodeType="withEffect">
                                  <p:stCondLst>
                                    <p:cond delay="500"/>
                                  </p:stCondLst>
                                  <p:childTnLst>
                                    <p:animMotion origin="layout" path="M 0 2.22222E-6 L 0.17799 0.15602 " pathEditMode="relative" rAng="0" ptsTypes="AA">
                                      <p:cBhvr>
                                        <p:cTn id="120" dur="500" fill="hold"/>
                                        <p:tgtEl>
                                          <p:spTgt spid="309"/>
                                        </p:tgtEl>
                                        <p:attrNameLst>
                                          <p:attrName>ppt_x</p:attrName>
                                          <p:attrName>ppt_y</p:attrName>
                                        </p:attrNameLst>
                                      </p:cBhvr>
                                      <p:rCtr x="8893" y="7801"/>
                                    </p:animMotion>
                                  </p:childTnLst>
                                </p:cTn>
                              </p:par>
                              <p:par>
                                <p:cTn id="121" presetID="53" presetClass="exit" presetSubtype="544" fill="hold" grpId="1" nodeType="withEffect">
                                  <p:stCondLst>
                                    <p:cond delay="1500"/>
                                  </p:stCondLst>
                                  <p:childTnLst>
                                    <p:anim calcmode="lin" valueType="num">
                                      <p:cBhvr>
                                        <p:cTn id="122" dur="500"/>
                                        <p:tgtEl>
                                          <p:spTgt spid="307"/>
                                        </p:tgtEl>
                                        <p:attrNameLst>
                                          <p:attrName>ppt_w</p:attrName>
                                        </p:attrNameLst>
                                      </p:cBhvr>
                                      <p:tavLst>
                                        <p:tav tm="0">
                                          <p:val>
                                            <p:strVal val="ppt_w"/>
                                          </p:val>
                                        </p:tav>
                                        <p:tav tm="100000">
                                          <p:val>
                                            <p:fltVal val="0"/>
                                          </p:val>
                                        </p:tav>
                                      </p:tavLst>
                                    </p:anim>
                                    <p:anim calcmode="lin" valueType="num">
                                      <p:cBhvr>
                                        <p:cTn id="123" dur="500"/>
                                        <p:tgtEl>
                                          <p:spTgt spid="307"/>
                                        </p:tgtEl>
                                        <p:attrNameLst>
                                          <p:attrName>ppt_h</p:attrName>
                                        </p:attrNameLst>
                                      </p:cBhvr>
                                      <p:tavLst>
                                        <p:tav tm="0">
                                          <p:val>
                                            <p:strVal val="ppt_h"/>
                                          </p:val>
                                        </p:tav>
                                        <p:tav tm="100000">
                                          <p:val>
                                            <p:fltVal val="0"/>
                                          </p:val>
                                        </p:tav>
                                      </p:tavLst>
                                    </p:anim>
                                    <p:animEffect transition="out" filter="fade">
                                      <p:cBhvr>
                                        <p:cTn id="124" dur="500"/>
                                        <p:tgtEl>
                                          <p:spTgt spid="307"/>
                                        </p:tgtEl>
                                      </p:cBhvr>
                                    </p:animEffect>
                                    <p:anim calcmode="lin" valueType="num">
                                      <p:cBhvr>
                                        <p:cTn id="125" dur="500"/>
                                        <p:tgtEl>
                                          <p:spTgt spid="307"/>
                                        </p:tgtEl>
                                        <p:attrNameLst>
                                          <p:attrName>ppt_x</p:attrName>
                                        </p:attrNameLst>
                                      </p:cBhvr>
                                      <p:tavLst>
                                        <p:tav tm="0">
                                          <p:val>
                                            <p:strVal val="ppt_x"/>
                                          </p:val>
                                        </p:tav>
                                        <p:tav tm="100000">
                                          <p:val>
                                            <p:fltVal val="0.5"/>
                                          </p:val>
                                        </p:tav>
                                      </p:tavLst>
                                    </p:anim>
                                    <p:anim calcmode="lin" valueType="num">
                                      <p:cBhvr>
                                        <p:cTn id="126" dur="500"/>
                                        <p:tgtEl>
                                          <p:spTgt spid="307"/>
                                        </p:tgtEl>
                                        <p:attrNameLst>
                                          <p:attrName>ppt_y</p:attrName>
                                        </p:attrNameLst>
                                      </p:cBhvr>
                                      <p:tavLst>
                                        <p:tav tm="0">
                                          <p:val>
                                            <p:strVal val="ppt_y"/>
                                          </p:val>
                                        </p:tav>
                                        <p:tav tm="100000">
                                          <p:val>
                                            <p:fltVal val="0.5"/>
                                          </p:val>
                                        </p:tav>
                                      </p:tavLst>
                                    </p:anim>
                                    <p:set>
                                      <p:cBhvr>
                                        <p:cTn id="127" dur="1" fill="hold">
                                          <p:stCondLst>
                                            <p:cond delay="499"/>
                                          </p:stCondLst>
                                        </p:cTn>
                                        <p:tgtEl>
                                          <p:spTgt spid="307"/>
                                        </p:tgtEl>
                                        <p:attrNameLst>
                                          <p:attrName>style.visibility</p:attrName>
                                        </p:attrNameLst>
                                      </p:cBhvr>
                                      <p:to>
                                        <p:strVal val="hidden"/>
                                      </p:to>
                                    </p:set>
                                  </p:childTnLst>
                                </p:cTn>
                              </p:par>
                              <p:par>
                                <p:cTn id="128" presetID="53" presetClass="exit" presetSubtype="544" fill="hold" grpId="1" nodeType="withEffect">
                                  <p:stCondLst>
                                    <p:cond delay="1500"/>
                                  </p:stCondLst>
                                  <p:childTnLst>
                                    <p:anim calcmode="lin" valueType="num">
                                      <p:cBhvr>
                                        <p:cTn id="129" dur="500"/>
                                        <p:tgtEl>
                                          <p:spTgt spid="308"/>
                                        </p:tgtEl>
                                        <p:attrNameLst>
                                          <p:attrName>ppt_w</p:attrName>
                                        </p:attrNameLst>
                                      </p:cBhvr>
                                      <p:tavLst>
                                        <p:tav tm="0">
                                          <p:val>
                                            <p:strVal val="ppt_w"/>
                                          </p:val>
                                        </p:tav>
                                        <p:tav tm="100000">
                                          <p:val>
                                            <p:fltVal val="0"/>
                                          </p:val>
                                        </p:tav>
                                      </p:tavLst>
                                    </p:anim>
                                    <p:anim calcmode="lin" valueType="num">
                                      <p:cBhvr>
                                        <p:cTn id="130" dur="500"/>
                                        <p:tgtEl>
                                          <p:spTgt spid="308"/>
                                        </p:tgtEl>
                                        <p:attrNameLst>
                                          <p:attrName>ppt_h</p:attrName>
                                        </p:attrNameLst>
                                      </p:cBhvr>
                                      <p:tavLst>
                                        <p:tav tm="0">
                                          <p:val>
                                            <p:strVal val="ppt_h"/>
                                          </p:val>
                                        </p:tav>
                                        <p:tav tm="100000">
                                          <p:val>
                                            <p:fltVal val="0"/>
                                          </p:val>
                                        </p:tav>
                                      </p:tavLst>
                                    </p:anim>
                                    <p:animEffect transition="out" filter="fade">
                                      <p:cBhvr>
                                        <p:cTn id="131" dur="500"/>
                                        <p:tgtEl>
                                          <p:spTgt spid="308"/>
                                        </p:tgtEl>
                                      </p:cBhvr>
                                    </p:animEffect>
                                    <p:anim calcmode="lin" valueType="num">
                                      <p:cBhvr>
                                        <p:cTn id="132" dur="500"/>
                                        <p:tgtEl>
                                          <p:spTgt spid="308"/>
                                        </p:tgtEl>
                                        <p:attrNameLst>
                                          <p:attrName>ppt_x</p:attrName>
                                        </p:attrNameLst>
                                      </p:cBhvr>
                                      <p:tavLst>
                                        <p:tav tm="0">
                                          <p:val>
                                            <p:strVal val="ppt_x"/>
                                          </p:val>
                                        </p:tav>
                                        <p:tav tm="100000">
                                          <p:val>
                                            <p:fltVal val="0.5"/>
                                          </p:val>
                                        </p:tav>
                                      </p:tavLst>
                                    </p:anim>
                                    <p:anim calcmode="lin" valueType="num">
                                      <p:cBhvr>
                                        <p:cTn id="133" dur="500"/>
                                        <p:tgtEl>
                                          <p:spTgt spid="308"/>
                                        </p:tgtEl>
                                        <p:attrNameLst>
                                          <p:attrName>ppt_y</p:attrName>
                                        </p:attrNameLst>
                                      </p:cBhvr>
                                      <p:tavLst>
                                        <p:tav tm="0">
                                          <p:val>
                                            <p:strVal val="ppt_y"/>
                                          </p:val>
                                        </p:tav>
                                        <p:tav tm="100000">
                                          <p:val>
                                            <p:fltVal val="0.5"/>
                                          </p:val>
                                        </p:tav>
                                      </p:tavLst>
                                    </p:anim>
                                    <p:set>
                                      <p:cBhvr>
                                        <p:cTn id="134" dur="1" fill="hold">
                                          <p:stCondLst>
                                            <p:cond delay="499"/>
                                          </p:stCondLst>
                                        </p:cTn>
                                        <p:tgtEl>
                                          <p:spTgt spid="308"/>
                                        </p:tgtEl>
                                        <p:attrNameLst>
                                          <p:attrName>style.visibility</p:attrName>
                                        </p:attrNameLst>
                                      </p:cBhvr>
                                      <p:to>
                                        <p:strVal val="hidden"/>
                                      </p:to>
                                    </p:set>
                                  </p:childTnLst>
                                </p:cTn>
                              </p:par>
                              <p:par>
                                <p:cTn id="135" presetID="53" presetClass="exit" presetSubtype="544" fill="hold" grpId="2" nodeType="withEffect">
                                  <p:stCondLst>
                                    <p:cond delay="1500"/>
                                  </p:stCondLst>
                                  <p:childTnLst>
                                    <p:anim calcmode="lin" valueType="num">
                                      <p:cBhvr>
                                        <p:cTn id="136" dur="500"/>
                                        <p:tgtEl>
                                          <p:spTgt spid="309"/>
                                        </p:tgtEl>
                                        <p:attrNameLst>
                                          <p:attrName>ppt_w</p:attrName>
                                        </p:attrNameLst>
                                      </p:cBhvr>
                                      <p:tavLst>
                                        <p:tav tm="0">
                                          <p:val>
                                            <p:strVal val="ppt_w"/>
                                          </p:val>
                                        </p:tav>
                                        <p:tav tm="100000">
                                          <p:val>
                                            <p:fltVal val="0"/>
                                          </p:val>
                                        </p:tav>
                                      </p:tavLst>
                                    </p:anim>
                                    <p:anim calcmode="lin" valueType="num">
                                      <p:cBhvr>
                                        <p:cTn id="137" dur="500"/>
                                        <p:tgtEl>
                                          <p:spTgt spid="309"/>
                                        </p:tgtEl>
                                        <p:attrNameLst>
                                          <p:attrName>ppt_h</p:attrName>
                                        </p:attrNameLst>
                                      </p:cBhvr>
                                      <p:tavLst>
                                        <p:tav tm="0">
                                          <p:val>
                                            <p:strVal val="ppt_h"/>
                                          </p:val>
                                        </p:tav>
                                        <p:tav tm="100000">
                                          <p:val>
                                            <p:fltVal val="0"/>
                                          </p:val>
                                        </p:tav>
                                      </p:tavLst>
                                    </p:anim>
                                    <p:animEffect transition="out" filter="fade">
                                      <p:cBhvr>
                                        <p:cTn id="138" dur="500"/>
                                        <p:tgtEl>
                                          <p:spTgt spid="309"/>
                                        </p:tgtEl>
                                      </p:cBhvr>
                                    </p:animEffect>
                                    <p:anim calcmode="lin" valueType="num">
                                      <p:cBhvr>
                                        <p:cTn id="139" dur="500"/>
                                        <p:tgtEl>
                                          <p:spTgt spid="309"/>
                                        </p:tgtEl>
                                        <p:attrNameLst>
                                          <p:attrName>ppt_x</p:attrName>
                                        </p:attrNameLst>
                                      </p:cBhvr>
                                      <p:tavLst>
                                        <p:tav tm="0">
                                          <p:val>
                                            <p:strVal val="ppt_x"/>
                                          </p:val>
                                        </p:tav>
                                        <p:tav tm="100000">
                                          <p:val>
                                            <p:fltVal val="0.5"/>
                                          </p:val>
                                        </p:tav>
                                      </p:tavLst>
                                    </p:anim>
                                    <p:anim calcmode="lin" valueType="num">
                                      <p:cBhvr>
                                        <p:cTn id="140" dur="500"/>
                                        <p:tgtEl>
                                          <p:spTgt spid="309"/>
                                        </p:tgtEl>
                                        <p:attrNameLst>
                                          <p:attrName>ppt_y</p:attrName>
                                        </p:attrNameLst>
                                      </p:cBhvr>
                                      <p:tavLst>
                                        <p:tav tm="0">
                                          <p:val>
                                            <p:strVal val="ppt_y"/>
                                          </p:val>
                                        </p:tav>
                                        <p:tav tm="100000">
                                          <p:val>
                                            <p:fltVal val="0.5"/>
                                          </p:val>
                                        </p:tav>
                                      </p:tavLst>
                                    </p:anim>
                                    <p:set>
                                      <p:cBhvr>
                                        <p:cTn id="141" dur="1" fill="hold">
                                          <p:stCondLst>
                                            <p:cond delay="499"/>
                                          </p:stCondLst>
                                        </p:cTn>
                                        <p:tgtEl>
                                          <p:spTgt spid="309"/>
                                        </p:tgtEl>
                                        <p:attrNameLst>
                                          <p:attrName>style.visibility</p:attrName>
                                        </p:attrNameLst>
                                      </p:cBhvr>
                                      <p:to>
                                        <p:strVal val="hidden"/>
                                      </p:to>
                                    </p:set>
                                  </p:childTnLst>
                                </p:cTn>
                              </p:par>
                              <p:par>
                                <p:cTn id="142" presetID="53" presetClass="exit" presetSubtype="544" fill="hold" grpId="1" nodeType="withEffect">
                                  <p:stCondLst>
                                    <p:cond delay="1500"/>
                                  </p:stCondLst>
                                  <p:childTnLst>
                                    <p:anim calcmode="lin" valueType="num">
                                      <p:cBhvr>
                                        <p:cTn id="143" dur="500"/>
                                        <p:tgtEl>
                                          <p:spTgt spid="310"/>
                                        </p:tgtEl>
                                        <p:attrNameLst>
                                          <p:attrName>ppt_w</p:attrName>
                                        </p:attrNameLst>
                                      </p:cBhvr>
                                      <p:tavLst>
                                        <p:tav tm="0">
                                          <p:val>
                                            <p:strVal val="ppt_w"/>
                                          </p:val>
                                        </p:tav>
                                        <p:tav tm="100000">
                                          <p:val>
                                            <p:fltVal val="0"/>
                                          </p:val>
                                        </p:tav>
                                      </p:tavLst>
                                    </p:anim>
                                    <p:anim calcmode="lin" valueType="num">
                                      <p:cBhvr>
                                        <p:cTn id="144" dur="500"/>
                                        <p:tgtEl>
                                          <p:spTgt spid="310"/>
                                        </p:tgtEl>
                                        <p:attrNameLst>
                                          <p:attrName>ppt_h</p:attrName>
                                        </p:attrNameLst>
                                      </p:cBhvr>
                                      <p:tavLst>
                                        <p:tav tm="0">
                                          <p:val>
                                            <p:strVal val="ppt_h"/>
                                          </p:val>
                                        </p:tav>
                                        <p:tav tm="100000">
                                          <p:val>
                                            <p:fltVal val="0"/>
                                          </p:val>
                                        </p:tav>
                                      </p:tavLst>
                                    </p:anim>
                                    <p:animEffect transition="out" filter="fade">
                                      <p:cBhvr>
                                        <p:cTn id="145" dur="500"/>
                                        <p:tgtEl>
                                          <p:spTgt spid="310"/>
                                        </p:tgtEl>
                                      </p:cBhvr>
                                    </p:animEffect>
                                    <p:anim calcmode="lin" valueType="num">
                                      <p:cBhvr>
                                        <p:cTn id="146" dur="500"/>
                                        <p:tgtEl>
                                          <p:spTgt spid="310"/>
                                        </p:tgtEl>
                                        <p:attrNameLst>
                                          <p:attrName>ppt_x</p:attrName>
                                        </p:attrNameLst>
                                      </p:cBhvr>
                                      <p:tavLst>
                                        <p:tav tm="0">
                                          <p:val>
                                            <p:strVal val="ppt_x"/>
                                          </p:val>
                                        </p:tav>
                                        <p:tav tm="100000">
                                          <p:val>
                                            <p:fltVal val="0.5"/>
                                          </p:val>
                                        </p:tav>
                                      </p:tavLst>
                                    </p:anim>
                                    <p:anim calcmode="lin" valueType="num">
                                      <p:cBhvr>
                                        <p:cTn id="147" dur="500"/>
                                        <p:tgtEl>
                                          <p:spTgt spid="310"/>
                                        </p:tgtEl>
                                        <p:attrNameLst>
                                          <p:attrName>ppt_y</p:attrName>
                                        </p:attrNameLst>
                                      </p:cBhvr>
                                      <p:tavLst>
                                        <p:tav tm="0">
                                          <p:val>
                                            <p:strVal val="ppt_y"/>
                                          </p:val>
                                        </p:tav>
                                        <p:tav tm="100000">
                                          <p:val>
                                            <p:fltVal val="0.5"/>
                                          </p:val>
                                        </p:tav>
                                      </p:tavLst>
                                    </p:anim>
                                    <p:set>
                                      <p:cBhvr>
                                        <p:cTn id="148" dur="1" fill="hold">
                                          <p:stCondLst>
                                            <p:cond delay="499"/>
                                          </p:stCondLst>
                                        </p:cTn>
                                        <p:tgtEl>
                                          <p:spTgt spid="310"/>
                                        </p:tgtEl>
                                        <p:attrNameLst>
                                          <p:attrName>style.visibility</p:attrName>
                                        </p:attrNameLst>
                                      </p:cBhvr>
                                      <p:to>
                                        <p:strVal val="hidden"/>
                                      </p:to>
                                    </p:set>
                                  </p:childTnLst>
                                </p:cTn>
                              </p:par>
                              <p:par>
                                <p:cTn id="149" presetID="10" presetClass="entr" presetSubtype="0" fill="hold" grpId="1" nodeType="withEffect">
                                  <p:stCondLst>
                                    <p:cond delay="0"/>
                                  </p:stCondLst>
                                  <p:childTnLst>
                                    <p:set>
                                      <p:cBhvr>
                                        <p:cTn id="150" dur="1" fill="hold">
                                          <p:stCondLst>
                                            <p:cond delay="0"/>
                                          </p:stCondLst>
                                        </p:cTn>
                                        <p:tgtEl>
                                          <p:spTgt spid="311"/>
                                        </p:tgtEl>
                                        <p:attrNameLst>
                                          <p:attrName>style.visibility</p:attrName>
                                        </p:attrNameLst>
                                      </p:cBhvr>
                                      <p:to>
                                        <p:strVal val="visible"/>
                                      </p:to>
                                    </p:set>
                                    <p:animEffect transition="in" filter="fade">
                                      <p:cBhvr>
                                        <p:cTn id="151" dur="250"/>
                                        <p:tgtEl>
                                          <p:spTgt spid="311"/>
                                        </p:tgtEl>
                                      </p:cBhvr>
                                    </p:animEffect>
                                  </p:childTnLst>
                                </p:cTn>
                              </p:par>
                              <p:par>
                                <p:cTn id="152" presetID="0" presetClass="path" presetSubtype="0" repeatCount="indefinite" fill="hold" grpId="0" nodeType="withEffect">
                                  <p:stCondLst>
                                    <p:cond delay="0"/>
                                  </p:stCondLst>
                                  <p:childTnLst>
                                    <p:animMotion origin="layout" path="M -2.5E-6 0 C 0.18282 0.00093 0.1961 0.12685 0.29584 0.12361 C 0.39545 0.11968 0.51576 0.03519 0.60339 0.02708 C 0.69089 0.01921 0.75847 0.07384 0.82097 0.07546 C 0.8836 0.07731 0.93672 0.04444 0.97917 0.03796 C 1.02201 0.03125 1.05065 0.03819 1.07982 0.04468 " pathEditMode="relative" rAng="0" ptsTypes="AAAAAA">
                                      <p:cBhvr>
                                        <p:cTn id="153" dur="4000" fill="hold"/>
                                        <p:tgtEl>
                                          <p:spTgt spid="311"/>
                                        </p:tgtEl>
                                        <p:attrNameLst>
                                          <p:attrName>ppt_x</p:attrName>
                                          <p:attrName>ppt_y</p:attrName>
                                        </p:attrNameLst>
                                      </p:cBhvr>
                                      <p:rCtr x="53984" y="6181"/>
                                    </p:animMotion>
                                  </p:childTnLst>
                                </p:cTn>
                              </p:par>
                              <p:par>
                                <p:cTn id="154" presetID="10" presetClass="entr" presetSubtype="0" fill="hold" grpId="1" nodeType="withEffect">
                                  <p:stCondLst>
                                    <p:cond delay="250"/>
                                  </p:stCondLst>
                                  <p:childTnLst>
                                    <p:set>
                                      <p:cBhvr>
                                        <p:cTn id="155" dur="1" fill="hold">
                                          <p:stCondLst>
                                            <p:cond delay="0"/>
                                          </p:stCondLst>
                                        </p:cTn>
                                        <p:tgtEl>
                                          <p:spTgt spid="312"/>
                                        </p:tgtEl>
                                        <p:attrNameLst>
                                          <p:attrName>style.visibility</p:attrName>
                                        </p:attrNameLst>
                                      </p:cBhvr>
                                      <p:to>
                                        <p:strVal val="visible"/>
                                      </p:to>
                                    </p:set>
                                    <p:animEffect transition="in" filter="fade">
                                      <p:cBhvr>
                                        <p:cTn id="156" dur="250"/>
                                        <p:tgtEl>
                                          <p:spTgt spid="312"/>
                                        </p:tgtEl>
                                      </p:cBhvr>
                                    </p:animEffect>
                                  </p:childTnLst>
                                </p:cTn>
                              </p:par>
                              <p:par>
                                <p:cTn id="157" presetID="0" presetClass="path" presetSubtype="0" repeatCount="indefinite" fill="hold" grpId="0" nodeType="withEffect">
                                  <p:stCondLst>
                                    <p:cond delay="250"/>
                                  </p:stCondLst>
                                  <p:childTnLst>
                                    <p:animMotion origin="layout" path="M 4.79167E-6 2.96296E-6 C 0.08945 -0.00973 0.21015 -0.03195 0.30989 -0.02223 C 0.40911 -0.01297 0.50976 0.05115 0.59648 0.0574 C 0.68307 0.06365 0.76419 0.01551 0.82955 0.01481 C 0.89505 0.01412 0.94713 0.05949 0.98971 0.05324 C 1.03216 0.04629 1.0513 0.0419 1.08059 0.03657 " pathEditMode="relative" rAng="0" ptsTypes="AAAAAA">
                                      <p:cBhvr>
                                        <p:cTn id="158" dur="4000" fill="hold"/>
                                        <p:tgtEl>
                                          <p:spTgt spid="312"/>
                                        </p:tgtEl>
                                        <p:attrNameLst>
                                          <p:attrName>ppt_x</p:attrName>
                                          <p:attrName>ppt_y</p:attrName>
                                        </p:attrNameLst>
                                      </p:cBhvr>
                                      <p:rCtr x="54023" y="1644"/>
                                    </p:animMotion>
                                  </p:childTnLst>
                                </p:cTn>
                              </p:par>
                              <p:par>
                                <p:cTn id="159" presetID="10" presetClass="entr" presetSubtype="0" fill="hold" grpId="1" nodeType="withEffect">
                                  <p:stCondLst>
                                    <p:cond delay="500"/>
                                  </p:stCondLst>
                                  <p:childTnLst>
                                    <p:set>
                                      <p:cBhvr>
                                        <p:cTn id="160" dur="1" fill="hold">
                                          <p:stCondLst>
                                            <p:cond delay="0"/>
                                          </p:stCondLst>
                                        </p:cTn>
                                        <p:tgtEl>
                                          <p:spTgt spid="313"/>
                                        </p:tgtEl>
                                        <p:attrNameLst>
                                          <p:attrName>style.visibility</p:attrName>
                                        </p:attrNameLst>
                                      </p:cBhvr>
                                      <p:to>
                                        <p:strVal val="visible"/>
                                      </p:to>
                                    </p:set>
                                    <p:animEffect transition="in" filter="fade">
                                      <p:cBhvr>
                                        <p:cTn id="161" dur="250"/>
                                        <p:tgtEl>
                                          <p:spTgt spid="313"/>
                                        </p:tgtEl>
                                      </p:cBhvr>
                                    </p:animEffect>
                                  </p:childTnLst>
                                </p:cTn>
                              </p:par>
                              <p:par>
                                <p:cTn id="162" presetID="0" presetClass="path" presetSubtype="0" repeatCount="indefinite" fill="hold" grpId="0" nodeType="withEffect">
                                  <p:stCondLst>
                                    <p:cond delay="500"/>
                                  </p:stCondLst>
                                  <p:childTnLst>
                                    <p:animMotion origin="layout" path="M -2.5E-6 -4.44444E-6 C 0.11524 0.01042 0.20157 -0.08055 0.30287 -0.07685 C 0.4043 -0.07314 0.51914 0.01112 0.60782 0.02362 C 0.69636 0.03565 0.77227 -0.00439 0.83451 -0.0037 C 0.89675 -0.00347 0.93854 0.03241 0.98125 0.02639 C 1.02357 0.01945 1.05495 0.01135 1.07904 -0.00069 " pathEditMode="relative" rAng="0" ptsTypes="AAAAAA">
                                      <p:cBhvr>
                                        <p:cTn id="163" dur="4000" fill="hold"/>
                                        <p:tgtEl>
                                          <p:spTgt spid="313"/>
                                        </p:tgtEl>
                                        <p:attrNameLst>
                                          <p:attrName>ppt_x</p:attrName>
                                          <p:attrName>ppt_y</p:attrName>
                                        </p:attrNameLst>
                                      </p:cBhvr>
                                      <p:rCtr x="53945" y="-2523"/>
                                    </p:animMotion>
                                  </p:childTnLst>
                                </p:cTn>
                              </p:par>
                              <p:par>
                                <p:cTn id="164" presetID="10" presetClass="entr" presetSubtype="0" fill="hold" grpId="1" nodeType="withEffect">
                                  <p:stCondLst>
                                    <p:cond delay="750"/>
                                  </p:stCondLst>
                                  <p:childTnLst>
                                    <p:set>
                                      <p:cBhvr>
                                        <p:cTn id="165" dur="1" fill="hold">
                                          <p:stCondLst>
                                            <p:cond delay="0"/>
                                          </p:stCondLst>
                                        </p:cTn>
                                        <p:tgtEl>
                                          <p:spTgt spid="314"/>
                                        </p:tgtEl>
                                        <p:attrNameLst>
                                          <p:attrName>style.visibility</p:attrName>
                                        </p:attrNameLst>
                                      </p:cBhvr>
                                      <p:to>
                                        <p:strVal val="visible"/>
                                      </p:to>
                                    </p:set>
                                    <p:animEffect transition="in" filter="fade">
                                      <p:cBhvr>
                                        <p:cTn id="166" dur="250"/>
                                        <p:tgtEl>
                                          <p:spTgt spid="314"/>
                                        </p:tgtEl>
                                      </p:cBhvr>
                                    </p:animEffect>
                                  </p:childTnLst>
                                </p:cTn>
                              </p:par>
                              <p:par>
                                <p:cTn id="167" presetID="0" presetClass="path" presetSubtype="0" repeatCount="indefinite" fill="hold" grpId="0" nodeType="withEffect">
                                  <p:stCondLst>
                                    <p:cond delay="750"/>
                                  </p:stCondLst>
                                  <p:childTnLst>
                                    <p:animMotion origin="layout" path="M -0.00226 -0.15401 C 0.21198 -0.14784 0.21979 -0.07716 0.32448 -0.07377 C 0.42899 -0.07006 0.53385 -0.13241 0.62483 -0.13333 C 0.7158 -0.13395 0.80799 -0.07994 0.87101 -0.0784 C 0.93403 -0.07654 0.9625 -0.12191 1.00278 -0.12222 C 1.04236 -0.12284 1.07865 -0.10617 1.10642 -0.09784 " pathEditMode="relative" rAng="0" ptsTypes="AAAAAA">
                                      <p:cBhvr>
                                        <p:cTn id="168" dur="4000" fill="hold"/>
                                        <p:tgtEl>
                                          <p:spTgt spid="314"/>
                                        </p:tgtEl>
                                        <p:attrNameLst>
                                          <p:attrName>ppt_x</p:attrName>
                                          <p:attrName>ppt_y</p:attrName>
                                        </p:attrNameLst>
                                      </p:cBhvr>
                                      <p:rCtr x="55434" y="4198"/>
                                    </p:animMotion>
                                  </p:childTnLst>
                                </p:cTn>
                              </p:par>
                              <p:par>
                                <p:cTn id="169" presetID="10" presetClass="entr" presetSubtype="0" fill="hold" grpId="1" nodeType="withEffect">
                                  <p:stCondLst>
                                    <p:cond delay="1000"/>
                                  </p:stCondLst>
                                  <p:childTnLst>
                                    <p:set>
                                      <p:cBhvr>
                                        <p:cTn id="170" dur="1" fill="hold">
                                          <p:stCondLst>
                                            <p:cond delay="0"/>
                                          </p:stCondLst>
                                        </p:cTn>
                                        <p:tgtEl>
                                          <p:spTgt spid="315"/>
                                        </p:tgtEl>
                                        <p:attrNameLst>
                                          <p:attrName>style.visibility</p:attrName>
                                        </p:attrNameLst>
                                      </p:cBhvr>
                                      <p:to>
                                        <p:strVal val="visible"/>
                                      </p:to>
                                    </p:set>
                                    <p:animEffect transition="in" filter="fade">
                                      <p:cBhvr>
                                        <p:cTn id="171" dur="250"/>
                                        <p:tgtEl>
                                          <p:spTgt spid="315"/>
                                        </p:tgtEl>
                                      </p:cBhvr>
                                    </p:animEffect>
                                  </p:childTnLst>
                                </p:cTn>
                              </p:par>
                              <p:par>
                                <p:cTn id="172" presetID="0" presetClass="path" presetSubtype="0" repeatCount="indefinite" fill="hold" grpId="0" nodeType="withEffect">
                                  <p:stCondLst>
                                    <p:cond delay="1000"/>
                                  </p:stCondLst>
                                  <p:childTnLst>
                                    <p:animMotion origin="layout" path="M -1.45833E-6 2.96296E-6 C 0.20586 0.03588 0.26133 0.1199 0.34857 0.12037 C 0.43568 0.12037 0.51576 0.09143 0.55612 0.07523 C 0.59649 0.05879 0.64649 0.03588 0.70755 0.03611 C 0.76823 0.0368 0.88099 0.07801 0.92123 0.07731 C 0.96081 0.07708 1.07357 0.07569 1.10873 0.05555 " pathEditMode="relative" rAng="0" ptsTypes="AAAAAA">
                                      <p:cBhvr>
                                        <p:cTn id="173" dur="3750" fill="hold"/>
                                        <p:tgtEl>
                                          <p:spTgt spid="315"/>
                                        </p:tgtEl>
                                        <p:attrNameLst>
                                          <p:attrName>ppt_x</p:attrName>
                                          <p:attrName>ppt_y</p:attrName>
                                        </p:attrNameLst>
                                      </p:cBhvr>
                                      <p:rCtr x="55430" y="6019"/>
                                    </p:animMotion>
                                  </p:childTnLst>
                                </p:cTn>
                              </p:par>
                              <p:par>
                                <p:cTn id="174" presetID="10" presetClass="entr" presetSubtype="0" fill="hold" grpId="1" nodeType="withEffect">
                                  <p:stCondLst>
                                    <p:cond delay="1250"/>
                                  </p:stCondLst>
                                  <p:childTnLst>
                                    <p:set>
                                      <p:cBhvr>
                                        <p:cTn id="175" dur="1" fill="hold">
                                          <p:stCondLst>
                                            <p:cond delay="0"/>
                                          </p:stCondLst>
                                        </p:cTn>
                                        <p:tgtEl>
                                          <p:spTgt spid="316"/>
                                        </p:tgtEl>
                                        <p:attrNameLst>
                                          <p:attrName>style.visibility</p:attrName>
                                        </p:attrNameLst>
                                      </p:cBhvr>
                                      <p:to>
                                        <p:strVal val="visible"/>
                                      </p:to>
                                    </p:set>
                                    <p:animEffect transition="in" filter="fade">
                                      <p:cBhvr>
                                        <p:cTn id="176" dur="250"/>
                                        <p:tgtEl>
                                          <p:spTgt spid="316"/>
                                        </p:tgtEl>
                                      </p:cBhvr>
                                    </p:animEffect>
                                  </p:childTnLst>
                                </p:cTn>
                              </p:par>
                              <p:par>
                                <p:cTn id="177" presetID="0" presetClass="path" presetSubtype="0" repeatCount="indefinite" fill="hold" grpId="0" nodeType="withEffect">
                                  <p:stCondLst>
                                    <p:cond delay="1250"/>
                                  </p:stCondLst>
                                  <p:childTnLst>
                                    <p:animMotion origin="layout" path="M 8.33333E-7 0 C 0.10208 -0.0206 0.21654 -0.05046 0.30768 -0.04329 C 0.39909 -0.03565 0.46875 0.03704 0.54713 0.04468 C 0.62565 0.05231 0.70755 0.00208 0.77799 0.00255 C 0.84831 0.00278 0.92682 0.05394 0.96953 0.04745 C 1.01185 0.04097 1.06172 0.03079 1.08607 0.01875 " pathEditMode="relative" rAng="0" ptsTypes="AAAAAA">
                                      <p:cBhvr>
                                        <p:cTn id="178" dur="3750" fill="hold"/>
                                        <p:tgtEl>
                                          <p:spTgt spid="316"/>
                                        </p:tgtEl>
                                        <p:attrNameLst>
                                          <p:attrName>ppt_x</p:attrName>
                                          <p:attrName>ppt_y</p:attrName>
                                        </p:attrNameLst>
                                      </p:cBhvr>
                                      <p:rCtr x="54297" y="162"/>
                                    </p:animMotion>
                                  </p:childTnLst>
                                </p:cTn>
                              </p:par>
                              <p:par>
                                <p:cTn id="179" presetID="10" presetClass="entr" presetSubtype="0" fill="hold" grpId="1" nodeType="withEffect">
                                  <p:stCondLst>
                                    <p:cond delay="1500"/>
                                  </p:stCondLst>
                                  <p:childTnLst>
                                    <p:set>
                                      <p:cBhvr>
                                        <p:cTn id="180" dur="1" fill="hold">
                                          <p:stCondLst>
                                            <p:cond delay="0"/>
                                          </p:stCondLst>
                                        </p:cTn>
                                        <p:tgtEl>
                                          <p:spTgt spid="317"/>
                                        </p:tgtEl>
                                        <p:attrNameLst>
                                          <p:attrName>style.visibility</p:attrName>
                                        </p:attrNameLst>
                                      </p:cBhvr>
                                      <p:to>
                                        <p:strVal val="visible"/>
                                      </p:to>
                                    </p:set>
                                    <p:animEffect transition="in" filter="fade">
                                      <p:cBhvr>
                                        <p:cTn id="181" dur="250"/>
                                        <p:tgtEl>
                                          <p:spTgt spid="317"/>
                                        </p:tgtEl>
                                      </p:cBhvr>
                                    </p:animEffect>
                                  </p:childTnLst>
                                </p:cTn>
                              </p:par>
                              <p:par>
                                <p:cTn id="182" presetID="0" presetClass="path" presetSubtype="0" repeatCount="indefinite" fill="hold" grpId="0" nodeType="withEffect">
                                  <p:stCondLst>
                                    <p:cond delay="1500"/>
                                  </p:stCondLst>
                                  <p:childTnLst>
                                    <p:animMotion origin="layout" path="M 4.79167E-6 -4.44444E-6 C 0.08945 -0.00949 0.23541 0.11343 0.33333 0.11482 C 0.43125 0.11598 0.52265 0.01158 0.5875 0.0088 C 0.65234 0.00556 0.71289 0.05764 0.77942 0.06158 C 0.84557 0.06528 0.94322 0.03843 0.9858 0.03195 C 1.02825 0.02524 1.0513 0.0419 1.08059 0.03681 " pathEditMode="relative" rAng="0" ptsTypes="AAAAAA">
                                      <p:cBhvr>
                                        <p:cTn id="183" dur="3750" fill="hold"/>
                                        <p:tgtEl>
                                          <p:spTgt spid="317"/>
                                        </p:tgtEl>
                                        <p:attrNameLst>
                                          <p:attrName>ppt_x</p:attrName>
                                          <p:attrName>ppt_y</p:attrName>
                                        </p:attrNameLst>
                                      </p:cBhvr>
                                      <p:rCtr x="54023" y="5694"/>
                                    </p:animMotion>
                                  </p:childTnLst>
                                </p:cTn>
                              </p:par>
                              <p:par>
                                <p:cTn id="184" presetID="10" presetClass="entr" presetSubtype="0" fill="hold" grpId="1" nodeType="withEffect">
                                  <p:stCondLst>
                                    <p:cond delay="1750"/>
                                  </p:stCondLst>
                                  <p:childTnLst>
                                    <p:set>
                                      <p:cBhvr>
                                        <p:cTn id="185" dur="1" fill="hold">
                                          <p:stCondLst>
                                            <p:cond delay="0"/>
                                          </p:stCondLst>
                                        </p:cTn>
                                        <p:tgtEl>
                                          <p:spTgt spid="318"/>
                                        </p:tgtEl>
                                        <p:attrNameLst>
                                          <p:attrName>style.visibility</p:attrName>
                                        </p:attrNameLst>
                                      </p:cBhvr>
                                      <p:to>
                                        <p:strVal val="visible"/>
                                      </p:to>
                                    </p:set>
                                    <p:animEffect transition="in" filter="fade">
                                      <p:cBhvr>
                                        <p:cTn id="186" dur="250"/>
                                        <p:tgtEl>
                                          <p:spTgt spid="318"/>
                                        </p:tgtEl>
                                      </p:cBhvr>
                                    </p:animEffect>
                                  </p:childTnLst>
                                </p:cTn>
                              </p:par>
                              <p:par>
                                <p:cTn id="187" presetID="0" presetClass="path" presetSubtype="0" repeatCount="indefinite" fill="hold" grpId="0" nodeType="withEffect">
                                  <p:stCondLst>
                                    <p:cond delay="1750"/>
                                  </p:stCondLst>
                                  <p:childTnLst>
                                    <p:animMotion origin="layout" path="M -0.00226 -0.15401 C 0.11302 -0.14321 0.20434 -0.16913 0.29948 -0.16636 C 0.39323 -0.16358 0.47639 -0.13858 0.56337 -0.13673 C 0.65017 -0.13457 0.75156 -0.15586 0.82083 -0.15432 C 0.89028 -0.15309 0.93629 -0.1213 0.97899 -0.12778 C 1.02135 -0.13457 1.05243 -0.14228 1.07674 -0.15432 " pathEditMode="relative" rAng="0" ptsTypes="AAAAAA">
                                      <p:cBhvr>
                                        <p:cTn id="188" dur="3750" fill="hold"/>
                                        <p:tgtEl>
                                          <p:spTgt spid="318"/>
                                        </p:tgtEl>
                                        <p:attrNameLst>
                                          <p:attrName>ppt_x</p:attrName>
                                          <p:attrName>ppt_y</p:attrName>
                                        </p:attrNameLst>
                                      </p:cBhvr>
                                      <p:rCtr x="53941" y="864"/>
                                    </p:animMotion>
                                  </p:childTnLst>
                                </p:cTn>
                              </p:par>
                              <p:par>
                                <p:cTn id="189" presetID="10" presetClass="entr" presetSubtype="0" fill="hold" grpId="1" nodeType="withEffect">
                                  <p:stCondLst>
                                    <p:cond delay="2000"/>
                                  </p:stCondLst>
                                  <p:childTnLst>
                                    <p:set>
                                      <p:cBhvr>
                                        <p:cTn id="190" dur="1" fill="hold">
                                          <p:stCondLst>
                                            <p:cond delay="0"/>
                                          </p:stCondLst>
                                        </p:cTn>
                                        <p:tgtEl>
                                          <p:spTgt spid="319"/>
                                        </p:tgtEl>
                                        <p:attrNameLst>
                                          <p:attrName>style.visibility</p:attrName>
                                        </p:attrNameLst>
                                      </p:cBhvr>
                                      <p:to>
                                        <p:strVal val="visible"/>
                                      </p:to>
                                    </p:set>
                                    <p:animEffect transition="in" filter="fade">
                                      <p:cBhvr>
                                        <p:cTn id="191" dur="250"/>
                                        <p:tgtEl>
                                          <p:spTgt spid="319"/>
                                        </p:tgtEl>
                                      </p:cBhvr>
                                    </p:animEffect>
                                  </p:childTnLst>
                                </p:cTn>
                              </p:par>
                              <p:par>
                                <p:cTn id="192" presetID="0" presetClass="path" presetSubtype="0" repeatCount="indefinite" fill="hold" grpId="0" nodeType="withEffect">
                                  <p:stCondLst>
                                    <p:cond delay="2000"/>
                                  </p:stCondLst>
                                  <p:childTnLst>
                                    <p:animMotion origin="layout" path="M -4.375E-6 -1.11111E-6 C 0.18282 0.00093 0.1961 0.12685 0.29584 0.12361 C 0.39545 0.11968 0.51576 0.03519 0.60339 0.02708 C 0.69089 0.01921 0.75847 0.07384 0.82097 0.07546 C 0.8836 0.07732 0.93672 0.04445 0.97917 0.03796 C 1.02201 0.03125 1.05066 0.0382 1.07982 0.04468 " pathEditMode="relative" rAng="0" ptsTypes="AAAAAA">
                                      <p:cBhvr>
                                        <p:cTn id="193" dur="3750" fill="hold"/>
                                        <p:tgtEl>
                                          <p:spTgt spid="319"/>
                                        </p:tgtEl>
                                        <p:attrNameLst>
                                          <p:attrName>ppt_x</p:attrName>
                                          <p:attrName>ppt_y</p:attrName>
                                        </p:attrNameLst>
                                      </p:cBhvr>
                                      <p:rCtr x="53984" y="6181"/>
                                    </p:animMotion>
                                  </p:childTnLst>
                                </p:cTn>
                              </p:par>
                              <p:par>
                                <p:cTn id="194" presetID="10" presetClass="entr" presetSubtype="0" fill="hold" grpId="1" nodeType="withEffect">
                                  <p:stCondLst>
                                    <p:cond delay="2250"/>
                                  </p:stCondLst>
                                  <p:childTnLst>
                                    <p:set>
                                      <p:cBhvr>
                                        <p:cTn id="195" dur="1" fill="hold">
                                          <p:stCondLst>
                                            <p:cond delay="0"/>
                                          </p:stCondLst>
                                        </p:cTn>
                                        <p:tgtEl>
                                          <p:spTgt spid="320"/>
                                        </p:tgtEl>
                                        <p:attrNameLst>
                                          <p:attrName>style.visibility</p:attrName>
                                        </p:attrNameLst>
                                      </p:cBhvr>
                                      <p:to>
                                        <p:strVal val="visible"/>
                                      </p:to>
                                    </p:set>
                                    <p:animEffect transition="in" filter="fade">
                                      <p:cBhvr>
                                        <p:cTn id="196" dur="250"/>
                                        <p:tgtEl>
                                          <p:spTgt spid="320"/>
                                        </p:tgtEl>
                                      </p:cBhvr>
                                    </p:animEffect>
                                  </p:childTnLst>
                                </p:cTn>
                              </p:par>
                              <p:par>
                                <p:cTn id="197" presetID="0" presetClass="path" presetSubtype="0" repeatCount="indefinite" fill="hold" grpId="0" nodeType="withEffect">
                                  <p:stCondLst>
                                    <p:cond delay="2250"/>
                                  </p:stCondLst>
                                  <p:childTnLst>
                                    <p:animMotion origin="layout" path="M 4.16667E-7 -1.48148E-6 C 0.08945 -0.00972 0.21016 -0.03194 0.3099 -0.02222 C 0.40911 -0.01296 0.50977 0.05116 0.59648 0.05741 C 0.68307 0.06366 0.76419 0.01551 0.82956 0.01482 C 0.89505 0.01412 0.94714 0.05949 0.98971 0.05324 C 1.03216 0.0463 1.0513 0.0419 1.0806 0.03658 " pathEditMode="relative" rAng="0" ptsTypes="AAAAAA">
                                      <p:cBhvr>
                                        <p:cTn id="198" dur="3750" fill="hold"/>
                                        <p:tgtEl>
                                          <p:spTgt spid="320"/>
                                        </p:tgtEl>
                                        <p:attrNameLst>
                                          <p:attrName>ppt_x</p:attrName>
                                          <p:attrName>ppt_y</p:attrName>
                                        </p:attrNameLst>
                                      </p:cBhvr>
                                      <p:rCtr x="54023" y="1644"/>
                                    </p:animMotion>
                                  </p:childTnLst>
                                </p:cTn>
                              </p:par>
                              <p:par>
                                <p:cTn id="199" presetID="10" presetClass="entr" presetSubtype="0" fill="hold" grpId="1" nodeType="withEffect">
                                  <p:stCondLst>
                                    <p:cond delay="2500"/>
                                  </p:stCondLst>
                                  <p:childTnLst>
                                    <p:set>
                                      <p:cBhvr>
                                        <p:cTn id="200" dur="1" fill="hold">
                                          <p:stCondLst>
                                            <p:cond delay="0"/>
                                          </p:stCondLst>
                                        </p:cTn>
                                        <p:tgtEl>
                                          <p:spTgt spid="321"/>
                                        </p:tgtEl>
                                        <p:attrNameLst>
                                          <p:attrName>style.visibility</p:attrName>
                                        </p:attrNameLst>
                                      </p:cBhvr>
                                      <p:to>
                                        <p:strVal val="visible"/>
                                      </p:to>
                                    </p:set>
                                    <p:animEffect transition="in" filter="fade">
                                      <p:cBhvr>
                                        <p:cTn id="201" dur="250"/>
                                        <p:tgtEl>
                                          <p:spTgt spid="321"/>
                                        </p:tgtEl>
                                      </p:cBhvr>
                                    </p:animEffect>
                                  </p:childTnLst>
                                </p:cTn>
                              </p:par>
                              <p:par>
                                <p:cTn id="202" presetID="0" presetClass="path" presetSubtype="0" repeatCount="indefinite" fill="hold" grpId="0" nodeType="withEffect">
                                  <p:stCondLst>
                                    <p:cond delay="2500"/>
                                  </p:stCondLst>
                                  <p:childTnLst>
                                    <p:animMotion origin="layout" path="M -0.00226 -0.15401 C 0.11302 -0.14352 0.19931 -0.23457 0.30069 -0.23086 C 0.40208 -0.22716 0.51684 -0.1429 0.60556 -0.13055 C 0.6941 -0.11852 0.76997 -0.15833 0.83229 -0.15772 C 0.89444 -0.15741 0.93628 -0.1216 0.97899 -0.12747 C 1.02135 -0.13457 1.05278 -0.14259 1.07674 -0.15463 " pathEditMode="relative" rAng="0" ptsTypes="AAAAAA">
                                      <p:cBhvr>
                                        <p:cTn id="203" dur="3750" fill="hold"/>
                                        <p:tgtEl>
                                          <p:spTgt spid="321"/>
                                        </p:tgtEl>
                                        <p:attrNameLst>
                                          <p:attrName>ppt_x</p:attrName>
                                          <p:attrName>ppt_y</p:attrName>
                                        </p:attrNameLst>
                                      </p:cBhvr>
                                      <p:rCtr x="53941" y="-2253"/>
                                    </p:animMotion>
                                  </p:childTnLst>
                                </p:cTn>
                              </p:par>
                              <p:par>
                                <p:cTn id="204" presetID="10" presetClass="entr" presetSubtype="0" fill="hold" grpId="1" nodeType="withEffect">
                                  <p:stCondLst>
                                    <p:cond delay="2750"/>
                                  </p:stCondLst>
                                  <p:childTnLst>
                                    <p:set>
                                      <p:cBhvr>
                                        <p:cTn id="205" dur="1" fill="hold">
                                          <p:stCondLst>
                                            <p:cond delay="0"/>
                                          </p:stCondLst>
                                        </p:cTn>
                                        <p:tgtEl>
                                          <p:spTgt spid="322"/>
                                        </p:tgtEl>
                                        <p:attrNameLst>
                                          <p:attrName>style.visibility</p:attrName>
                                        </p:attrNameLst>
                                      </p:cBhvr>
                                      <p:to>
                                        <p:strVal val="visible"/>
                                      </p:to>
                                    </p:set>
                                    <p:animEffect transition="in" filter="fade">
                                      <p:cBhvr>
                                        <p:cTn id="206" dur="250"/>
                                        <p:tgtEl>
                                          <p:spTgt spid="322"/>
                                        </p:tgtEl>
                                      </p:cBhvr>
                                    </p:animEffect>
                                  </p:childTnLst>
                                </p:cTn>
                              </p:par>
                              <p:par>
                                <p:cTn id="207" presetID="0" presetClass="path" presetSubtype="0" repeatCount="indefinite" fill="hold" grpId="0" nodeType="withEffect">
                                  <p:stCondLst>
                                    <p:cond delay="2750"/>
                                  </p:stCondLst>
                                  <p:childTnLst>
                                    <p:animMotion origin="layout" path="M -0.00226 -0.15402 C 0.21198 -0.14815 0.21996 -0.07716 0.32448 -0.07377 C 0.42899 -0.07007 0.53385 -0.13241 0.62483 -0.13334 C 0.7158 -0.13395 0.80799 -0.07994 0.87101 -0.0784 C 0.93403 -0.07655 0.9625 -0.12192 1.00278 -0.12223 C 1.04236 -0.12284 1.07864 -0.10618 1.10642 -0.09815 " pathEditMode="relative" rAng="0" ptsTypes="AAAAAA">
                                      <p:cBhvr>
                                        <p:cTn id="208" dur="3750" fill="hold"/>
                                        <p:tgtEl>
                                          <p:spTgt spid="322"/>
                                        </p:tgtEl>
                                        <p:attrNameLst>
                                          <p:attrName>ppt_x</p:attrName>
                                          <p:attrName>ppt_y</p:attrName>
                                        </p:attrNameLst>
                                      </p:cBhvr>
                                      <p:rCtr x="55434" y="4198"/>
                                    </p:animMotion>
                                  </p:childTnLst>
                                </p:cTn>
                              </p:par>
                              <p:par>
                                <p:cTn id="209" presetID="10" presetClass="entr" presetSubtype="0" fill="hold" grpId="1" nodeType="withEffect">
                                  <p:stCondLst>
                                    <p:cond delay="3000"/>
                                  </p:stCondLst>
                                  <p:childTnLst>
                                    <p:set>
                                      <p:cBhvr>
                                        <p:cTn id="210" dur="1" fill="hold">
                                          <p:stCondLst>
                                            <p:cond delay="0"/>
                                          </p:stCondLst>
                                        </p:cTn>
                                        <p:tgtEl>
                                          <p:spTgt spid="323"/>
                                        </p:tgtEl>
                                        <p:attrNameLst>
                                          <p:attrName>style.visibility</p:attrName>
                                        </p:attrNameLst>
                                      </p:cBhvr>
                                      <p:to>
                                        <p:strVal val="visible"/>
                                      </p:to>
                                    </p:set>
                                    <p:animEffect transition="in" filter="fade">
                                      <p:cBhvr>
                                        <p:cTn id="211" dur="250"/>
                                        <p:tgtEl>
                                          <p:spTgt spid="323"/>
                                        </p:tgtEl>
                                      </p:cBhvr>
                                    </p:animEffect>
                                  </p:childTnLst>
                                </p:cTn>
                              </p:par>
                              <p:par>
                                <p:cTn id="212" presetID="0" presetClass="path" presetSubtype="0" repeatCount="indefinite" fill="hold" grpId="0" nodeType="withEffect">
                                  <p:stCondLst>
                                    <p:cond delay="3000"/>
                                  </p:stCondLst>
                                  <p:childTnLst>
                                    <p:animMotion origin="layout" path="M -0.00226 -0.15401 C 0.20364 -0.11821 0.25902 -0.03395 0.34635 -0.03364 C 0.43333 -0.03364 0.51354 -0.06265 0.55382 -0.0787 C 0.59427 -0.09506 0.64427 -0.11821 0.7052 -0.1179 C 0.76597 -0.11728 0.87882 -0.07593 0.91892 -0.07654 C 0.9585 -0.07685 1.07135 -0.0784 1.10642 -0.09846 " pathEditMode="relative" rAng="0" ptsTypes="AAAAAA">
                                      <p:cBhvr>
                                        <p:cTn id="213" dur="3750" fill="hold"/>
                                        <p:tgtEl>
                                          <p:spTgt spid="323"/>
                                        </p:tgtEl>
                                        <p:attrNameLst>
                                          <p:attrName>ppt_x</p:attrName>
                                          <p:attrName>ppt_y</p:attrName>
                                        </p:attrNameLst>
                                      </p:cBhvr>
                                      <p:rCtr x="55434" y="6019"/>
                                    </p:animMotion>
                                  </p:childTnLst>
                                </p:cTn>
                              </p:par>
                              <p:par>
                                <p:cTn id="214" presetID="10" presetClass="entr" presetSubtype="0" fill="hold" grpId="1" nodeType="withEffect">
                                  <p:stCondLst>
                                    <p:cond delay="3250"/>
                                  </p:stCondLst>
                                  <p:childTnLst>
                                    <p:set>
                                      <p:cBhvr>
                                        <p:cTn id="215" dur="1" fill="hold">
                                          <p:stCondLst>
                                            <p:cond delay="0"/>
                                          </p:stCondLst>
                                        </p:cTn>
                                        <p:tgtEl>
                                          <p:spTgt spid="324"/>
                                        </p:tgtEl>
                                        <p:attrNameLst>
                                          <p:attrName>style.visibility</p:attrName>
                                        </p:attrNameLst>
                                      </p:cBhvr>
                                      <p:to>
                                        <p:strVal val="visible"/>
                                      </p:to>
                                    </p:set>
                                    <p:animEffect transition="in" filter="fade">
                                      <p:cBhvr>
                                        <p:cTn id="216" dur="250"/>
                                        <p:tgtEl>
                                          <p:spTgt spid="324"/>
                                        </p:tgtEl>
                                      </p:cBhvr>
                                    </p:animEffect>
                                  </p:childTnLst>
                                </p:cTn>
                              </p:par>
                              <p:par>
                                <p:cTn id="217" presetID="0" presetClass="path" presetSubtype="0" repeatCount="indefinite" fill="hold" grpId="0" nodeType="withEffect">
                                  <p:stCondLst>
                                    <p:cond delay="3250"/>
                                  </p:stCondLst>
                                  <p:childTnLst>
                                    <p:animMotion origin="layout" path="M -3.33333E-6 -2.22222E-6 C 0.10209 -0.0206 0.21654 -0.05046 0.30769 -0.04328 C 0.39909 -0.03565 0.46875 0.03704 0.54714 0.04468 C 0.62565 0.05232 0.70756 0.00209 0.778 0.00255 C 0.84831 0.00278 0.92683 0.05394 0.96953 0.04746 C 1.01185 0.04097 1.06172 0.03079 1.08607 0.01875 " pathEditMode="relative" rAng="0" ptsTypes="AAAAAA">
                                      <p:cBhvr>
                                        <p:cTn id="218" dur="3750" fill="hold"/>
                                        <p:tgtEl>
                                          <p:spTgt spid="324"/>
                                        </p:tgtEl>
                                        <p:attrNameLst>
                                          <p:attrName>ppt_x</p:attrName>
                                          <p:attrName>ppt_y</p:attrName>
                                        </p:attrNameLst>
                                      </p:cBhvr>
                                      <p:rCtr x="54297" y="162"/>
                                    </p:animMotion>
                                  </p:childTnLst>
                                </p:cTn>
                              </p:par>
                              <p:par>
                                <p:cTn id="219" presetID="10" presetClass="entr" presetSubtype="0" fill="hold" grpId="1" nodeType="withEffect">
                                  <p:stCondLst>
                                    <p:cond delay="3500"/>
                                  </p:stCondLst>
                                  <p:childTnLst>
                                    <p:set>
                                      <p:cBhvr>
                                        <p:cTn id="220" dur="1" fill="hold">
                                          <p:stCondLst>
                                            <p:cond delay="0"/>
                                          </p:stCondLst>
                                        </p:cTn>
                                        <p:tgtEl>
                                          <p:spTgt spid="325"/>
                                        </p:tgtEl>
                                        <p:attrNameLst>
                                          <p:attrName>style.visibility</p:attrName>
                                        </p:attrNameLst>
                                      </p:cBhvr>
                                      <p:to>
                                        <p:strVal val="visible"/>
                                      </p:to>
                                    </p:set>
                                    <p:animEffect transition="in" filter="fade">
                                      <p:cBhvr>
                                        <p:cTn id="221" dur="250"/>
                                        <p:tgtEl>
                                          <p:spTgt spid="325"/>
                                        </p:tgtEl>
                                      </p:cBhvr>
                                    </p:animEffect>
                                  </p:childTnLst>
                                </p:cTn>
                              </p:par>
                              <p:par>
                                <p:cTn id="222" presetID="0" presetClass="path" presetSubtype="0" repeatCount="indefinite" fill="hold" grpId="0" nodeType="withEffect">
                                  <p:stCondLst>
                                    <p:cond delay="3500"/>
                                  </p:stCondLst>
                                  <p:childTnLst>
                                    <p:animMotion origin="layout" path="M -3.33333E-6 4.81481E-6 C 0.08946 -0.0095 0.23542 0.11342 0.33334 0.11481 C 0.43125 0.11597 0.52266 0.01157 0.5875 0.00879 C 0.65235 0.00555 0.71289 0.05763 0.77943 0.06157 C 0.84558 0.06527 0.94323 0.03842 0.98581 0.03194 C 1.02826 0.02523 1.05131 0.04189 1.0806 0.0368 " pathEditMode="relative" rAng="0" ptsTypes="AAAAAA">
                                      <p:cBhvr>
                                        <p:cTn id="223" dur="3750" fill="hold"/>
                                        <p:tgtEl>
                                          <p:spTgt spid="325"/>
                                        </p:tgtEl>
                                        <p:attrNameLst>
                                          <p:attrName>ppt_x</p:attrName>
                                          <p:attrName>ppt_y</p:attrName>
                                        </p:attrNameLst>
                                      </p:cBhvr>
                                      <p:rCtr x="54023" y="5694"/>
                                    </p:animMotion>
                                  </p:childTnLst>
                                </p:cTn>
                              </p:par>
                              <p:par>
                                <p:cTn id="224" presetID="10" presetClass="entr" presetSubtype="0" fill="hold" grpId="1" nodeType="withEffect">
                                  <p:stCondLst>
                                    <p:cond delay="3750"/>
                                  </p:stCondLst>
                                  <p:childTnLst>
                                    <p:set>
                                      <p:cBhvr>
                                        <p:cTn id="225" dur="1" fill="hold">
                                          <p:stCondLst>
                                            <p:cond delay="0"/>
                                          </p:stCondLst>
                                        </p:cTn>
                                        <p:tgtEl>
                                          <p:spTgt spid="326"/>
                                        </p:tgtEl>
                                        <p:attrNameLst>
                                          <p:attrName>style.visibility</p:attrName>
                                        </p:attrNameLst>
                                      </p:cBhvr>
                                      <p:to>
                                        <p:strVal val="visible"/>
                                      </p:to>
                                    </p:set>
                                    <p:animEffect transition="in" filter="fade">
                                      <p:cBhvr>
                                        <p:cTn id="226" dur="250"/>
                                        <p:tgtEl>
                                          <p:spTgt spid="326"/>
                                        </p:tgtEl>
                                      </p:cBhvr>
                                    </p:animEffect>
                                  </p:childTnLst>
                                </p:cTn>
                              </p:par>
                              <p:par>
                                <p:cTn id="227" presetID="0" presetClass="path" presetSubtype="0" repeatCount="indefinite" fill="hold" grpId="0" nodeType="withEffect">
                                  <p:stCondLst>
                                    <p:cond delay="3750"/>
                                  </p:stCondLst>
                                  <p:childTnLst>
                                    <p:animMotion origin="layout" path="M 1.25E-6 3.33333E-6 C 0.11523 0.01064 0.20664 -0.01528 0.30169 -0.0125 C 0.39557 -0.00949 0.47864 0.01527 0.56562 0.01736 C 0.65247 0.01944 0.75391 -0.00186 0.82318 -0.00047 C 0.89258 0.00092 0.93854 0.03264 0.98125 0.02615 C 1.02357 0.01944 1.05495 0.01157 1.07904 -0.00047 " pathEditMode="relative" rAng="0" ptsTypes="AAAAAA">
                                      <p:cBhvr>
                                        <p:cTn id="228" dur="3750" fill="hold"/>
                                        <p:tgtEl>
                                          <p:spTgt spid="326"/>
                                        </p:tgtEl>
                                        <p:attrNameLst>
                                          <p:attrName>ppt_x</p:attrName>
                                          <p:attrName>ppt_y</p:attrName>
                                        </p:attrNameLst>
                                      </p:cBhvr>
                                      <p:rCtr x="53945" y="694"/>
                                    </p:animMotion>
                                  </p:childTnLst>
                                </p:cTn>
                              </p:par>
                              <p:par>
                                <p:cTn id="229" presetID="10" presetClass="entr" presetSubtype="0" fill="hold" grpId="1" nodeType="withEffect">
                                  <p:stCondLst>
                                    <p:cond delay="250"/>
                                  </p:stCondLst>
                                  <p:childTnLst>
                                    <p:set>
                                      <p:cBhvr>
                                        <p:cTn id="230" dur="1" fill="hold">
                                          <p:stCondLst>
                                            <p:cond delay="0"/>
                                          </p:stCondLst>
                                        </p:cTn>
                                        <p:tgtEl>
                                          <p:spTgt spid="327"/>
                                        </p:tgtEl>
                                        <p:attrNameLst>
                                          <p:attrName>style.visibility</p:attrName>
                                        </p:attrNameLst>
                                      </p:cBhvr>
                                      <p:to>
                                        <p:strVal val="visible"/>
                                      </p:to>
                                    </p:set>
                                    <p:animEffect transition="in" filter="fade">
                                      <p:cBhvr>
                                        <p:cTn id="231" dur="250"/>
                                        <p:tgtEl>
                                          <p:spTgt spid="327"/>
                                        </p:tgtEl>
                                      </p:cBhvr>
                                    </p:animEffect>
                                  </p:childTnLst>
                                </p:cTn>
                              </p:par>
                              <p:par>
                                <p:cTn id="232" presetID="0" presetClass="path" presetSubtype="0" repeatCount="indefinite" fill="hold" grpId="0" nodeType="withEffect">
                                  <p:stCondLst>
                                    <p:cond delay="250"/>
                                  </p:stCondLst>
                                  <p:childTnLst>
                                    <p:animMotion origin="layout" path="M -3.125E-6 1.11111E-6 C 0.18282 0.00092 0.1961 0.12685 0.29584 0.12361 C 0.39545 0.11967 0.51576 0.03518 0.60339 0.02708 C 0.69089 0.01921 0.75847 0.07384 0.82097 0.07546 C 0.8836 0.07731 0.93672 0.04444 0.97917 0.03796 C 1.02201 0.03125 1.05065 0.03819 1.07982 0.04467 " pathEditMode="relative" rAng="0" ptsTypes="AAAAAA">
                                      <p:cBhvr>
                                        <p:cTn id="233" dur="3750" fill="hold"/>
                                        <p:tgtEl>
                                          <p:spTgt spid="327"/>
                                        </p:tgtEl>
                                        <p:attrNameLst>
                                          <p:attrName>ppt_x</p:attrName>
                                          <p:attrName>ppt_y</p:attrName>
                                        </p:attrNameLst>
                                      </p:cBhvr>
                                      <p:rCtr x="53984" y="6181"/>
                                    </p:animMotion>
                                  </p:childTnLst>
                                </p:cTn>
                              </p:par>
                              <p:par>
                                <p:cTn id="234" presetID="10" presetClass="entr" presetSubtype="0" fill="hold" grpId="1" nodeType="withEffect">
                                  <p:stCondLst>
                                    <p:cond delay="500"/>
                                  </p:stCondLst>
                                  <p:childTnLst>
                                    <p:set>
                                      <p:cBhvr>
                                        <p:cTn id="235" dur="1" fill="hold">
                                          <p:stCondLst>
                                            <p:cond delay="0"/>
                                          </p:stCondLst>
                                        </p:cTn>
                                        <p:tgtEl>
                                          <p:spTgt spid="328"/>
                                        </p:tgtEl>
                                        <p:attrNameLst>
                                          <p:attrName>style.visibility</p:attrName>
                                        </p:attrNameLst>
                                      </p:cBhvr>
                                      <p:to>
                                        <p:strVal val="visible"/>
                                      </p:to>
                                    </p:set>
                                    <p:animEffect transition="in" filter="fade">
                                      <p:cBhvr>
                                        <p:cTn id="236" dur="250"/>
                                        <p:tgtEl>
                                          <p:spTgt spid="328"/>
                                        </p:tgtEl>
                                      </p:cBhvr>
                                    </p:animEffect>
                                  </p:childTnLst>
                                </p:cTn>
                              </p:par>
                              <p:par>
                                <p:cTn id="237" presetID="0" presetClass="path" presetSubtype="0" repeatCount="indefinite" fill="hold" grpId="0" nodeType="withEffect">
                                  <p:stCondLst>
                                    <p:cond delay="500"/>
                                  </p:stCondLst>
                                  <p:childTnLst>
                                    <p:animMotion origin="layout" path="M 4.16667E-7 4.07407E-6 C 0.08945 -0.00973 0.21016 -0.03195 0.3099 -0.02223 C 0.40911 -0.01297 0.50977 0.05115 0.59648 0.0574 C 0.68307 0.06365 0.76419 0.01551 0.82956 0.01481 C 0.89505 0.01412 0.94714 0.05949 0.98971 0.05324 C 1.03216 0.04629 1.0513 0.04189 1.0806 0.03657 " pathEditMode="relative" rAng="0" ptsTypes="AAAAAA">
                                      <p:cBhvr>
                                        <p:cTn id="238" dur="3750" fill="hold"/>
                                        <p:tgtEl>
                                          <p:spTgt spid="328"/>
                                        </p:tgtEl>
                                        <p:attrNameLst>
                                          <p:attrName>ppt_x</p:attrName>
                                          <p:attrName>ppt_y</p:attrName>
                                        </p:attrNameLst>
                                      </p:cBhvr>
                                      <p:rCtr x="54023" y="1644"/>
                                    </p:animMotion>
                                  </p:childTnLst>
                                </p:cTn>
                              </p:par>
                              <p:par>
                                <p:cTn id="239" presetID="10" presetClass="entr" presetSubtype="0" fill="hold" grpId="1" nodeType="withEffect">
                                  <p:stCondLst>
                                    <p:cond delay="750"/>
                                  </p:stCondLst>
                                  <p:childTnLst>
                                    <p:set>
                                      <p:cBhvr>
                                        <p:cTn id="240" dur="1" fill="hold">
                                          <p:stCondLst>
                                            <p:cond delay="0"/>
                                          </p:stCondLst>
                                        </p:cTn>
                                        <p:tgtEl>
                                          <p:spTgt spid="329"/>
                                        </p:tgtEl>
                                        <p:attrNameLst>
                                          <p:attrName>style.visibility</p:attrName>
                                        </p:attrNameLst>
                                      </p:cBhvr>
                                      <p:to>
                                        <p:strVal val="visible"/>
                                      </p:to>
                                    </p:set>
                                    <p:animEffect transition="in" filter="fade">
                                      <p:cBhvr>
                                        <p:cTn id="241" dur="250"/>
                                        <p:tgtEl>
                                          <p:spTgt spid="329"/>
                                        </p:tgtEl>
                                      </p:cBhvr>
                                    </p:animEffect>
                                  </p:childTnLst>
                                </p:cTn>
                              </p:par>
                              <p:par>
                                <p:cTn id="242" presetID="0" presetClass="path" presetSubtype="0" repeatCount="indefinite" fill="hold" grpId="0" nodeType="withEffect">
                                  <p:stCondLst>
                                    <p:cond delay="750"/>
                                  </p:stCondLst>
                                  <p:childTnLst>
                                    <p:animMotion origin="layout" path="M -1.875E-6 -4.44444E-6 C 0.11524 0.01042 0.20156 -0.08148 0.30287 -0.07731 C 0.4043 -0.07384 0.51914 0.01112 0.60781 0.02362 C 0.69636 0.03565 0.77227 -0.00463 0.83451 -0.00416 C 0.89675 -0.00347 0.93854 0.03241 0.98125 0.02639 C 1.02357 0.01945 1.05495 0.01135 1.07904 -0.00069 " pathEditMode="relative" rAng="0" ptsTypes="AAAAAA">
                                      <p:cBhvr>
                                        <p:cTn id="243" dur="3750" fill="hold"/>
                                        <p:tgtEl>
                                          <p:spTgt spid="329"/>
                                        </p:tgtEl>
                                        <p:attrNameLst>
                                          <p:attrName>ppt_x</p:attrName>
                                          <p:attrName>ppt_y</p:attrName>
                                        </p:attrNameLst>
                                      </p:cBhvr>
                                      <p:rCtr x="53945" y="-2546"/>
                                    </p:animMotion>
                                  </p:childTnLst>
                                </p:cTn>
                              </p:par>
                              <p:par>
                                <p:cTn id="244" presetID="10" presetClass="entr" presetSubtype="0" fill="hold" grpId="1" nodeType="withEffect">
                                  <p:stCondLst>
                                    <p:cond delay="1000"/>
                                  </p:stCondLst>
                                  <p:childTnLst>
                                    <p:set>
                                      <p:cBhvr>
                                        <p:cTn id="245" dur="1" fill="hold">
                                          <p:stCondLst>
                                            <p:cond delay="0"/>
                                          </p:stCondLst>
                                        </p:cTn>
                                        <p:tgtEl>
                                          <p:spTgt spid="330"/>
                                        </p:tgtEl>
                                        <p:attrNameLst>
                                          <p:attrName>style.visibility</p:attrName>
                                        </p:attrNameLst>
                                      </p:cBhvr>
                                      <p:to>
                                        <p:strVal val="visible"/>
                                      </p:to>
                                    </p:set>
                                    <p:animEffect transition="in" filter="fade">
                                      <p:cBhvr>
                                        <p:cTn id="246" dur="250"/>
                                        <p:tgtEl>
                                          <p:spTgt spid="330"/>
                                        </p:tgtEl>
                                      </p:cBhvr>
                                    </p:animEffect>
                                  </p:childTnLst>
                                </p:cTn>
                              </p:par>
                              <p:par>
                                <p:cTn id="247" presetID="0" presetClass="path" presetSubtype="0" repeatCount="indefinite" fill="hold" grpId="0" nodeType="withEffect">
                                  <p:stCondLst>
                                    <p:cond delay="1000"/>
                                  </p:stCondLst>
                                  <p:childTnLst>
                                    <p:animMotion origin="layout" path="M -8.33333E-7 4.44444E-6 C 0.21419 0.00601 0.22214 0.07685 0.32669 0.08032 C 0.43125 0.08402 0.53607 0.02152 0.62708 0.02083 C 0.7181 0.02013 0.81016 0.07407 0.87318 0.07569 C 0.9362 0.07754 0.96471 0.03217 1.00495 0.03171 C 1.04466 0.03125 1.08086 0.04791 1.10872 0.05601 " pathEditMode="relative" rAng="0" ptsTypes="AAAAAA">
                                      <p:cBhvr>
                                        <p:cTn id="248" dur="3750" fill="hold"/>
                                        <p:tgtEl>
                                          <p:spTgt spid="330"/>
                                        </p:tgtEl>
                                        <p:attrNameLst>
                                          <p:attrName>ppt_x</p:attrName>
                                          <p:attrName>ppt_y</p:attrName>
                                        </p:attrNameLst>
                                      </p:cBhvr>
                                      <p:rCtr x="55430" y="4005"/>
                                    </p:animMotion>
                                  </p:childTnLst>
                                </p:cTn>
                              </p:par>
                              <p:par>
                                <p:cTn id="249" presetID="10" presetClass="entr" presetSubtype="0" fill="hold" grpId="1" nodeType="withEffect">
                                  <p:stCondLst>
                                    <p:cond delay="1250"/>
                                  </p:stCondLst>
                                  <p:childTnLst>
                                    <p:set>
                                      <p:cBhvr>
                                        <p:cTn id="250" dur="1" fill="hold">
                                          <p:stCondLst>
                                            <p:cond delay="0"/>
                                          </p:stCondLst>
                                        </p:cTn>
                                        <p:tgtEl>
                                          <p:spTgt spid="331"/>
                                        </p:tgtEl>
                                        <p:attrNameLst>
                                          <p:attrName>style.visibility</p:attrName>
                                        </p:attrNameLst>
                                      </p:cBhvr>
                                      <p:to>
                                        <p:strVal val="visible"/>
                                      </p:to>
                                    </p:set>
                                    <p:animEffect transition="in" filter="fade">
                                      <p:cBhvr>
                                        <p:cTn id="251" dur="250"/>
                                        <p:tgtEl>
                                          <p:spTgt spid="331"/>
                                        </p:tgtEl>
                                      </p:cBhvr>
                                    </p:animEffect>
                                  </p:childTnLst>
                                </p:cTn>
                              </p:par>
                              <p:par>
                                <p:cTn id="252" presetID="0" presetClass="path" presetSubtype="0" repeatCount="indefinite" fill="hold" grpId="0" nodeType="withEffect">
                                  <p:stCondLst>
                                    <p:cond delay="1250"/>
                                  </p:stCondLst>
                                  <p:childTnLst>
                                    <p:animMotion origin="layout" path="M -8.33333E-7 1.85185E-6 C 0.20586 0.03588 0.26133 0.11991 0.34857 0.12037 C 0.43568 0.12037 0.51576 0.09143 0.55612 0.07523 C 0.59649 0.05879 0.64649 0.03588 0.70755 0.03611 C 0.76823 0.0368 0.88099 0.07801 0.92122 0.07731 C 0.96081 0.07708 1.07357 0.07569 1.10872 0.05555 " pathEditMode="relative" rAng="0" ptsTypes="AAAAAA">
                                      <p:cBhvr>
                                        <p:cTn id="253" dur="3750" fill="hold"/>
                                        <p:tgtEl>
                                          <p:spTgt spid="331"/>
                                        </p:tgtEl>
                                        <p:attrNameLst>
                                          <p:attrName>ppt_x</p:attrName>
                                          <p:attrName>ppt_y</p:attrName>
                                        </p:attrNameLst>
                                      </p:cBhvr>
                                      <p:rCtr x="55430" y="6019"/>
                                    </p:animMotion>
                                  </p:childTnLst>
                                </p:cTn>
                              </p:par>
                              <p:par>
                                <p:cTn id="254" presetID="10" presetClass="entr" presetSubtype="0" fill="hold" grpId="1" nodeType="withEffect">
                                  <p:stCondLst>
                                    <p:cond delay="1500"/>
                                  </p:stCondLst>
                                  <p:childTnLst>
                                    <p:set>
                                      <p:cBhvr>
                                        <p:cTn id="255" dur="1" fill="hold">
                                          <p:stCondLst>
                                            <p:cond delay="0"/>
                                          </p:stCondLst>
                                        </p:cTn>
                                        <p:tgtEl>
                                          <p:spTgt spid="332"/>
                                        </p:tgtEl>
                                        <p:attrNameLst>
                                          <p:attrName>style.visibility</p:attrName>
                                        </p:attrNameLst>
                                      </p:cBhvr>
                                      <p:to>
                                        <p:strVal val="visible"/>
                                      </p:to>
                                    </p:set>
                                    <p:animEffect transition="in" filter="fade">
                                      <p:cBhvr>
                                        <p:cTn id="256" dur="250"/>
                                        <p:tgtEl>
                                          <p:spTgt spid="332"/>
                                        </p:tgtEl>
                                      </p:cBhvr>
                                    </p:animEffect>
                                  </p:childTnLst>
                                </p:cTn>
                              </p:par>
                              <p:par>
                                <p:cTn id="257" presetID="0" presetClass="path" presetSubtype="0" repeatCount="indefinite" fill="hold" grpId="0" nodeType="withEffect">
                                  <p:stCondLst>
                                    <p:cond delay="1500"/>
                                  </p:stCondLst>
                                  <p:childTnLst>
                                    <p:animMotion origin="layout" path="M -4.58333E-6 1.11111E-6 C 0.10209 -0.0206 0.21654 -0.05046 0.30769 -0.04329 C 0.39909 -0.03565 0.46875 0.03704 0.54714 0.04467 C 0.62566 0.05231 0.70756 0.00208 0.778 0.00255 C 0.84831 0.00278 0.92683 0.05393 0.96954 0.04745 C 1.01185 0.04097 1.06172 0.03079 1.08607 0.01875 " pathEditMode="relative" rAng="0" ptsTypes="AAAAAA">
                                      <p:cBhvr>
                                        <p:cTn id="258" dur="3750" fill="hold"/>
                                        <p:tgtEl>
                                          <p:spTgt spid="332"/>
                                        </p:tgtEl>
                                        <p:attrNameLst>
                                          <p:attrName>ppt_x</p:attrName>
                                          <p:attrName>ppt_y</p:attrName>
                                        </p:attrNameLst>
                                      </p:cBhvr>
                                      <p:rCtr x="54297" y="162"/>
                                    </p:animMotion>
                                  </p:childTnLst>
                                </p:cTn>
                              </p:par>
                              <p:par>
                                <p:cTn id="259" presetID="10" presetClass="entr" presetSubtype="0" fill="hold" grpId="1" nodeType="withEffect">
                                  <p:stCondLst>
                                    <p:cond delay="1750"/>
                                  </p:stCondLst>
                                  <p:childTnLst>
                                    <p:set>
                                      <p:cBhvr>
                                        <p:cTn id="260" dur="1" fill="hold">
                                          <p:stCondLst>
                                            <p:cond delay="0"/>
                                          </p:stCondLst>
                                        </p:cTn>
                                        <p:tgtEl>
                                          <p:spTgt spid="333"/>
                                        </p:tgtEl>
                                        <p:attrNameLst>
                                          <p:attrName>style.visibility</p:attrName>
                                        </p:attrNameLst>
                                      </p:cBhvr>
                                      <p:to>
                                        <p:strVal val="visible"/>
                                      </p:to>
                                    </p:set>
                                    <p:animEffect transition="in" filter="fade">
                                      <p:cBhvr>
                                        <p:cTn id="261" dur="250"/>
                                        <p:tgtEl>
                                          <p:spTgt spid="333"/>
                                        </p:tgtEl>
                                      </p:cBhvr>
                                    </p:animEffect>
                                  </p:childTnLst>
                                </p:cTn>
                              </p:par>
                              <p:par>
                                <p:cTn id="262" presetID="0" presetClass="path" presetSubtype="0" repeatCount="indefinite" fill="hold" grpId="0" nodeType="withEffect">
                                  <p:stCondLst>
                                    <p:cond delay="1750"/>
                                  </p:stCondLst>
                                  <p:childTnLst>
                                    <p:animMotion origin="layout" path="M -3.33333E-6 -3.33333E-6 C 0.08946 -0.00949 0.23542 0.11343 0.33334 0.11482 C 0.43125 0.11574 0.52266 0.01158 0.5875 0.0088 C 0.65235 0.00556 0.71289 0.05764 0.77943 0.06158 C 0.84558 0.06528 0.94323 0.03843 0.98581 0.03195 C 1.02826 0.02523 1.05131 0.0419 1.0806 0.03681 " pathEditMode="relative" rAng="0" ptsTypes="AAAAAA">
                                      <p:cBhvr>
                                        <p:cTn id="263" dur="3750" fill="hold"/>
                                        <p:tgtEl>
                                          <p:spTgt spid="333"/>
                                        </p:tgtEl>
                                        <p:attrNameLst>
                                          <p:attrName>ppt_x</p:attrName>
                                          <p:attrName>ppt_y</p:attrName>
                                        </p:attrNameLst>
                                      </p:cBhvr>
                                      <p:rCtr x="54023" y="5694"/>
                                    </p:animMotion>
                                  </p:childTnLst>
                                </p:cTn>
                              </p:par>
                              <p:par>
                                <p:cTn id="264" presetID="10" presetClass="entr" presetSubtype="0" fill="hold" grpId="1" nodeType="withEffect">
                                  <p:stCondLst>
                                    <p:cond delay="2000"/>
                                  </p:stCondLst>
                                  <p:childTnLst>
                                    <p:set>
                                      <p:cBhvr>
                                        <p:cTn id="265" dur="1" fill="hold">
                                          <p:stCondLst>
                                            <p:cond delay="0"/>
                                          </p:stCondLst>
                                        </p:cTn>
                                        <p:tgtEl>
                                          <p:spTgt spid="334"/>
                                        </p:tgtEl>
                                        <p:attrNameLst>
                                          <p:attrName>style.visibility</p:attrName>
                                        </p:attrNameLst>
                                      </p:cBhvr>
                                      <p:to>
                                        <p:strVal val="visible"/>
                                      </p:to>
                                    </p:set>
                                    <p:animEffect transition="in" filter="fade">
                                      <p:cBhvr>
                                        <p:cTn id="266" dur="250"/>
                                        <p:tgtEl>
                                          <p:spTgt spid="334"/>
                                        </p:tgtEl>
                                      </p:cBhvr>
                                    </p:animEffect>
                                  </p:childTnLst>
                                </p:cTn>
                              </p:par>
                              <p:par>
                                <p:cTn id="267" presetID="0" presetClass="path" presetSubtype="0" repeatCount="indefinite" fill="hold" grpId="0" nodeType="withEffect">
                                  <p:stCondLst>
                                    <p:cond delay="2000"/>
                                  </p:stCondLst>
                                  <p:childTnLst>
                                    <p:animMotion origin="layout" path="M 2.5E-6 -2.59259E-6 C 0.11523 0.01065 0.20664 -0.01528 0.30169 -0.0125 C 0.39557 -0.00949 0.47864 0.01528 0.56562 0.01736 C 0.65247 0.01945 0.7539 -0.00185 0.82317 -0.00046 C 0.89258 0.00093 0.93854 0.03264 0.98125 0.02616 C 1.02357 0.01945 1.05495 0.01158 1.07903 -0.00046 " pathEditMode="relative" rAng="0" ptsTypes="AAAAAA">
                                      <p:cBhvr>
                                        <p:cTn id="268" dur="3750" fill="hold"/>
                                        <p:tgtEl>
                                          <p:spTgt spid="334"/>
                                        </p:tgtEl>
                                        <p:attrNameLst>
                                          <p:attrName>ppt_x</p:attrName>
                                          <p:attrName>ppt_y</p:attrName>
                                        </p:attrNameLst>
                                      </p:cBhvr>
                                      <p:rCtr x="53945" y="694"/>
                                    </p:animMotion>
                                  </p:childTnLst>
                                </p:cTn>
                              </p:par>
                            </p:childTnLst>
                          </p:cTn>
                        </p:par>
                        <p:par>
                          <p:cTn id="269" fill="hold">
                            <p:stCondLst>
                              <p:cond delay="7500"/>
                            </p:stCondLst>
                            <p:childTnLst>
                              <p:par>
                                <p:cTn id="270" presetID="10" presetClass="entr" presetSubtype="0" fill="hold" nodeType="afterEffect">
                                  <p:stCondLst>
                                    <p:cond delay="0"/>
                                  </p:stCondLst>
                                  <p:childTnLst>
                                    <p:set>
                                      <p:cBhvr>
                                        <p:cTn id="271" dur="1" fill="hold">
                                          <p:stCondLst>
                                            <p:cond delay="0"/>
                                          </p:stCondLst>
                                        </p:cTn>
                                        <p:tgtEl>
                                          <p:spTgt spid="35"/>
                                        </p:tgtEl>
                                        <p:attrNameLst>
                                          <p:attrName>style.visibility</p:attrName>
                                        </p:attrNameLst>
                                      </p:cBhvr>
                                      <p:to>
                                        <p:strVal val="visible"/>
                                      </p:to>
                                    </p:set>
                                    <p:animEffect transition="in" filter="fade">
                                      <p:cBhvr>
                                        <p:cTn id="272" dur="500"/>
                                        <p:tgtEl>
                                          <p:spTgt spid="35"/>
                                        </p:tgtEl>
                                      </p:cBhvr>
                                    </p:animEffect>
                                  </p:childTnLst>
                                </p:cTn>
                              </p:par>
                              <p:par>
                                <p:cTn id="273" presetID="49" presetClass="path" presetSubtype="0" fill="hold" nodeType="withEffect">
                                  <p:stCondLst>
                                    <p:cond delay="0"/>
                                  </p:stCondLst>
                                  <p:childTnLst>
                                    <p:animMotion origin="layout" path="M -1.65141E-6 2.38443E-6 L 0.23432 0.10127 " pathEditMode="relative" rAng="0" ptsTypes="AA">
                                      <p:cBhvr>
                                        <p:cTn id="274" dur="4000" fill="hold"/>
                                        <p:tgtEl>
                                          <p:spTgt spid="35"/>
                                        </p:tgtEl>
                                        <p:attrNameLst>
                                          <p:attrName>ppt_x</p:attrName>
                                          <p:attrName>ppt_y</p:attrName>
                                        </p:attrNameLst>
                                      </p:cBhvr>
                                      <p:rCtr x="11716" y="5049"/>
                                    </p:animMotion>
                                  </p:childTnLst>
                                </p:cTn>
                              </p:par>
                              <p:par>
                                <p:cTn id="275" presetID="10" presetClass="exit" presetSubtype="0" fill="hold" nodeType="withEffect">
                                  <p:stCondLst>
                                    <p:cond delay="2000"/>
                                  </p:stCondLst>
                                  <p:childTnLst>
                                    <p:animEffect transition="out" filter="fade">
                                      <p:cBhvr>
                                        <p:cTn id="276" dur="2000"/>
                                        <p:tgtEl>
                                          <p:spTgt spid="35"/>
                                        </p:tgtEl>
                                      </p:cBhvr>
                                    </p:animEffect>
                                    <p:set>
                                      <p:cBhvr>
                                        <p:cTn id="277" dur="1" fill="hold">
                                          <p:stCondLst>
                                            <p:cond delay="1999"/>
                                          </p:stCondLst>
                                        </p:cTn>
                                        <p:tgtEl>
                                          <p:spTgt spid="35"/>
                                        </p:tgtEl>
                                        <p:attrNameLst>
                                          <p:attrName>style.visibility</p:attrName>
                                        </p:attrNameLst>
                                      </p:cBhvr>
                                      <p:to>
                                        <p:strVal val="hidden"/>
                                      </p:to>
                                    </p:set>
                                  </p:childTnLst>
                                </p:cTn>
                              </p:par>
                              <p:par>
                                <p:cTn id="278" presetID="10" presetClass="entr" presetSubtype="0" fill="hold" grpId="0" nodeType="withEffect">
                                  <p:stCondLst>
                                    <p:cond delay="0"/>
                                  </p:stCondLst>
                                  <p:childTnLst>
                                    <p:set>
                                      <p:cBhvr>
                                        <p:cTn id="279" dur="1" fill="hold">
                                          <p:stCondLst>
                                            <p:cond delay="0"/>
                                          </p:stCondLst>
                                        </p:cTn>
                                        <p:tgtEl>
                                          <p:spTgt spid="137"/>
                                        </p:tgtEl>
                                        <p:attrNameLst>
                                          <p:attrName>style.visibility</p:attrName>
                                        </p:attrNameLst>
                                      </p:cBhvr>
                                      <p:to>
                                        <p:strVal val="visible"/>
                                      </p:to>
                                    </p:set>
                                    <p:animEffect transition="in" filter="fade">
                                      <p:cBhvr>
                                        <p:cTn id="280" dur="1500"/>
                                        <p:tgtEl>
                                          <p:spTgt spid="137"/>
                                        </p:tgtEl>
                                      </p:cBhvr>
                                    </p:animEffect>
                                  </p:childTnLst>
                                </p:cTn>
                              </p:par>
                              <p:par>
                                <p:cTn id="281" presetID="42" presetClass="path" presetSubtype="0" fill="hold" grpId="1" nodeType="withEffect">
                                  <p:stCondLst>
                                    <p:cond delay="0"/>
                                  </p:stCondLst>
                                  <p:childTnLst>
                                    <p:animMotion origin="layout" path="M -8.02587E-7 1.45535E-6 L -0.28105 0.0011 " pathEditMode="relative" rAng="0" ptsTypes="AA">
                                      <p:cBhvr>
                                        <p:cTn id="282" dur="4000" fill="hold"/>
                                        <p:tgtEl>
                                          <p:spTgt spid="137"/>
                                        </p:tgtEl>
                                        <p:attrNameLst>
                                          <p:attrName>ppt_x</p:attrName>
                                          <p:attrName>ppt_y</p:attrName>
                                        </p:attrNameLst>
                                      </p:cBhvr>
                                      <p:rCtr x="-14053" y="44"/>
                                    </p:animMotion>
                                  </p:childTnLst>
                                </p:cTn>
                              </p:par>
                              <p:par>
                                <p:cTn id="283" presetID="10" presetClass="exit" presetSubtype="0" fill="hold" grpId="2" nodeType="withEffect">
                                  <p:stCondLst>
                                    <p:cond delay="2500"/>
                                  </p:stCondLst>
                                  <p:childTnLst>
                                    <p:animEffect transition="out" filter="fade">
                                      <p:cBhvr>
                                        <p:cTn id="284" dur="1500"/>
                                        <p:tgtEl>
                                          <p:spTgt spid="137"/>
                                        </p:tgtEl>
                                      </p:cBhvr>
                                    </p:animEffect>
                                    <p:set>
                                      <p:cBhvr>
                                        <p:cTn id="285" dur="1" fill="hold">
                                          <p:stCondLst>
                                            <p:cond delay="1499"/>
                                          </p:stCondLst>
                                        </p:cTn>
                                        <p:tgtEl>
                                          <p:spTgt spid="137"/>
                                        </p:tgtEl>
                                        <p:attrNameLst>
                                          <p:attrName>style.visibility</p:attrName>
                                        </p:attrNameLst>
                                      </p:cBhvr>
                                      <p:to>
                                        <p:strVal val="hidden"/>
                                      </p:to>
                                    </p:set>
                                  </p:childTnLst>
                                </p:cTn>
                              </p:par>
                            </p:childTnLst>
                          </p:cTn>
                        </p:par>
                        <p:par>
                          <p:cTn id="286" fill="hold">
                            <p:stCondLst>
                              <p:cond delay="11500"/>
                            </p:stCondLst>
                            <p:childTnLst>
                              <p:par>
                                <p:cTn id="287" presetID="10" presetClass="entr" presetSubtype="0" fill="hold" nodeType="afterEffect">
                                  <p:stCondLst>
                                    <p:cond delay="0"/>
                                  </p:stCondLst>
                                  <p:childTnLst>
                                    <p:set>
                                      <p:cBhvr>
                                        <p:cTn id="288" dur="1" fill="hold">
                                          <p:stCondLst>
                                            <p:cond delay="0"/>
                                          </p:stCondLst>
                                        </p:cTn>
                                        <p:tgtEl>
                                          <p:spTgt spid="138"/>
                                        </p:tgtEl>
                                        <p:attrNameLst>
                                          <p:attrName>style.visibility</p:attrName>
                                        </p:attrNameLst>
                                      </p:cBhvr>
                                      <p:to>
                                        <p:strVal val="visible"/>
                                      </p:to>
                                    </p:set>
                                    <p:animEffect transition="in" filter="fade">
                                      <p:cBhvr>
                                        <p:cTn id="289" dur="500"/>
                                        <p:tgtEl>
                                          <p:spTgt spid="138"/>
                                        </p:tgtEl>
                                      </p:cBhvr>
                                    </p:animEffect>
                                  </p:childTnLst>
                                </p:cTn>
                              </p:par>
                              <p:par>
                                <p:cTn id="290" presetID="49" presetClass="path" presetSubtype="0" fill="hold" nodeType="withEffect">
                                  <p:stCondLst>
                                    <p:cond delay="0"/>
                                  </p:stCondLst>
                                  <p:childTnLst>
                                    <p:animMotion origin="layout" path="M -1.65141E-6 2.38443E-6 L 0.23432 0.10127 " pathEditMode="relative" rAng="0" ptsTypes="AA">
                                      <p:cBhvr>
                                        <p:cTn id="291" dur="4000" fill="hold"/>
                                        <p:tgtEl>
                                          <p:spTgt spid="138"/>
                                        </p:tgtEl>
                                        <p:attrNameLst>
                                          <p:attrName>ppt_x</p:attrName>
                                          <p:attrName>ppt_y</p:attrName>
                                        </p:attrNameLst>
                                      </p:cBhvr>
                                      <p:rCtr x="11716" y="5049"/>
                                    </p:animMotion>
                                  </p:childTnLst>
                                </p:cTn>
                              </p:par>
                              <p:par>
                                <p:cTn id="292" presetID="10" presetClass="exit" presetSubtype="0" fill="hold" nodeType="withEffect">
                                  <p:stCondLst>
                                    <p:cond delay="2000"/>
                                  </p:stCondLst>
                                  <p:childTnLst>
                                    <p:animEffect transition="out" filter="fade">
                                      <p:cBhvr>
                                        <p:cTn id="293" dur="2000"/>
                                        <p:tgtEl>
                                          <p:spTgt spid="138"/>
                                        </p:tgtEl>
                                      </p:cBhvr>
                                    </p:animEffect>
                                    <p:set>
                                      <p:cBhvr>
                                        <p:cTn id="294" dur="1" fill="hold">
                                          <p:stCondLst>
                                            <p:cond delay="1999"/>
                                          </p:stCondLst>
                                        </p:cTn>
                                        <p:tgtEl>
                                          <p:spTgt spid="138"/>
                                        </p:tgtEl>
                                        <p:attrNameLst>
                                          <p:attrName>style.visibility</p:attrName>
                                        </p:attrNameLst>
                                      </p:cBhvr>
                                      <p:to>
                                        <p:strVal val="hidden"/>
                                      </p:to>
                                    </p:set>
                                  </p:childTnLst>
                                </p:cTn>
                              </p:par>
                              <p:par>
                                <p:cTn id="295" presetID="10" presetClass="entr" presetSubtype="0" fill="hold" grpId="0" nodeType="withEffect">
                                  <p:stCondLst>
                                    <p:cond delay="250"/>
                                  </p:stCondLst>
                                  <p:childTnLst>
                                    <p:set>
                                      <p:cBhvr>
                                        <p:cTn id="296" dur="1" fill="hold">
                                          <p:stCondLst>
                                            <p:cond delay="0"/>
                                          </p:stCondLst>
                                        </p:cTn>
                                        <p:tgtEl>
                                          <p:spTgt spid="136"/>
                                        </p:tgtEl>
                                        <p:attrNameLst>
                                          <p:attrName>style.visibility</p:attrName>
                                        </p:attrNameLst>
                                      </p:cBhvr>
                                      <p:to>
                                        <p:strVal val="visible"/>
                                      </p:to>
                                    </p:set>
                                    <p:animEffect transition="in" filter="fade">
                                      <p:cBhvr>
                                        <p:cTn id="297" dur="3500"/>
                                        <p:tgtEl>
                                          <p:spTgt spid="136"/>
                                        </p:tgtEl>
                                      </p:cBhvr>
                                    </p:animEffect>
                                  </p:childTnLst>
                                </p:cTn>
                              </p:par>
                              <p:par>
                                <p:cTn id="298" presetID="42" presetClass="path" presetSubtype="0" fill="hold" grpId="1" nodeType="withEffect">
                                  <p:stCondLst>
                                    <p:cond delay="250"/>
                                  </p:stCondLst>
                                  <p:childTnLst>
                                    <p:animMotion origin="layout" path="M 4.939E-7 -4.6968E-6 L 0.29928 -0.0011 " pathEditMode="relative" rAng="0" ptsTypes="AA">
                                      <p:cBhvr>
                                        <p:cTn id="299" dur="3500" fill="hold"/>
                                        <p:tgtEl>
                                          <p:spTgt spid="136"/>
                                        </p:tgtEl>
                                        <p:attrNameLst>
                                          <p:attrName>ppt_x</p:attrName>
                                          <p:attrName>ppt_y</p:attrName>
                                        </p:attrNameLst>
                                      </p:cBhvr>
                                      <p:rCtr x="14964" y="-66"/>
                                    </p:animMotion>
                                  </p:childTnLst>
                                </p:cTn>
                              </p:par>
                              <p:par>
                                <p:cTn id="300" presetID="10" presetClass="exit" presetSubtype="0" fill="hold" grpId="2" nodeType="withEffect">
                                  <p:stCondLst>
                                    <p:cond delay="250"/>
                                  </p:stCondLst>
                                  <p:childTnLst>
                                    <p:animEffect transition="out" filter="fade">
                                      <p:cBhvr>
                                        <p:cTn id="301" dur="3500"/>
                                        <p:tgtEl>
                                          <p:spTgt spid="136"/>
                                        </p:tgtEl>
                                      </p:cBhvr>
                                    </p:animEffect>
                                    <p:set>
                                      <p:cBhvr>
                                        <p:cTn id="302" dur="1" fill="hold">
                                          <p:stCondLst>
                                            <p:cond delay="3499"/>
                                          </p:stCondLst>
                                        </p:cTn>
                                        <p:tgtEl>
                                          <p:spTgt spid="1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03" repeatCount="indefinite" fill="remove" display="0">
                  <p:stCondLst>
                    <p:cond delay="indefinite"/>
                  </p:stCondLst>
                  <p:endCondLst>
                    <p:cond evt="onStopAudio" delay="0">
                      <p:tgtEl>
                        <p:sldTgt/>
                      </p:tgtEl>
                    </p:cond>
                  </p:endCondLst>
                </p:cTn>
                <p:tgtEl>
                  <p:spTgt spid="335"/>
                </p:tgtEl>
              </p:cMediaNode>
            </p:audio>
          </p:childTnLst>
        </p:cTn>
      </p:par>
    </p:tnLst>
    <p:bldLst>
      <p:bldP spid="287" grpId="0" animBg="1"/>
      <p:bldP spid="286" grpId="0" animBg="1"/>
      <p:bldP spid="296" grpId="0" animBg="1"/>
      <p:bldP spid="136" grpId="0"/>
      <p:bldP spid="136" grpId="1"/>
      <p:bldP spid="136" grpId="2"/>
      <p:bldP spid="137" grpId="0"/>
      <p:bldP spid="137" grpId="1"/>
      <p:bldP spid="137" grpId="2"/>
      <p:bldP spid="288" grpId="0" animBg="1"/>
      <p:bldP spid="289" grpId="0" animBg="1"/>
      <p:bldP spid="290" grpId="0" animBg="1"/>
      <p:bldP spid="291" grpId="0" animBg="1"/>
      <p:bldP spid="292" grpId="0" animBg="1"/>
      <p:bldP spid="293" grpId="0" animBg="1"/>
      <p:bldP spid="294" grpId="0" animBg="1"/>
      <p:bldP spid="295" grpId="0" animBg="1"/>
      <p:bldP spid="297" grpId="0" animBg="1"/>
      <p:bldP spid="298" grpId="0" animBg="1"/>
      <p:bldP spid="299" grpId="0" animBg="1"/>
      <p:bldP spid="300" grpId="0" animBg="1"/>
      <p:bldP spid="301" grpId="0" animBg="1"/>
      <p:bldP spid="302" grpId="0" animBg="1"/>
      <p:bldP spid="303" grpId="0" animBg="1"/>
      <p:bldP spid="304" grpId="0" animBg="1"/>
      <p:bldP spid="305" grpId="0" animBg="1"/>
      <p:bldP spid="306" grpId="0" animBg="1"/>
      <p:bldP spid="307" grpId="0" animBg="1"/>
      <p:bldP spid="307" grpId="1" animBg="1"/>
      <p:bldP spid="308" grpId="0" animBg="1"/>
      <p:bldP spid="308" grpId="1" animBg="1"/>
      <p:bldP spid="309" grpId="0" animBg="1"/>
      <p:bldP spid="309" grpId="1" animBg="1"/>
      <p:bldP spid="309" grpId="2" animBg="1"/>
      <p:bldP spid="310" grpId="0" animBg="1"/>
      <p:bldP spid="310" grpId="1" animBg="1"/>
      <p:bldP spid="311" grpId="0" animBg="1"/>
      <p:bldP spid="311" grpId="1" animBg="1"/>
      <p:bldP spid="312" grpId="0" animBg="1"/>
      <p:bldP spid="312" grpId="1" animBg="1"/>
      <p:bldP spid="313" grpId="0" animBg="1"/>
      <p:bldP spid="313" grpId="1" animBg="1"/>
      <p:bldP spid="314" grpId="0" animBg="1"/>
      <p:bldP spid="314" grpId="1" animBg="1"/>
      <p:bldP spid="315" grpId="0" animBg="1"/>
      <p:bldP spid="315" grpId="1" animBg="1"/>
      <p:bldP spid="316" grpId="0" animBg="1"/>
      <p:bldP spid="316" grpId="1" animBg="1"/>
      <p:bldP spid="317" grpId="0" animBg="1"/>
      <p:bldP spid="317" grpId="1" animBg="1"/>
      <p:bldP spid="318" grpId="0" animBg="1"/>
      <p:bldP spid="318" grpId="1" animBg="1"/>
      <p:bldP spid="319" grpId="0" animBg="1"/>
      <p:bldP spid="319" grpId="1" animBg="1"/>
      <p:bldP spid="320" grpId="0" animBg="1"/>
      <p:bldP spid="320" grpId="1" animBg="1"/>
      <p:bldP spid="321" grpId="0" animBg="1"/>
      <p:bldP spid="321" grpId="1" animBg="1"/>
      <p:bldP spid="322" grpId="0" animBg="1"/>
      <p:bldP spid="322" grpId="1" animBg="1"/>
      <p:bldP spid="323" grpId="0" animBg="1"/>
      <p:bldP spid="323" grpId="1" animBg="1"/>
      <p:bldP spid="324" grpId="0" animBg="1"/>
      <p:bldP spid="324" grpId="1" animBg="1"/>
      <p:bldP spid="325" grpId="0" animBg="1"/>
      <p:bldP spid="325" grpId="1" animBg="1"/>
      <p:bldP spid="326" grpId="0" animBg="1"/>
      <p:bldP spid="326" grpId="1" animBg="1"/>
      <p:bldP spid="327" grpId="0" animBg="1"/>
      <p:bldP spid="327" grpId="1" animBg="1"/>
      <p:bldP spid="328" grpId="0" animBg="1"/>
      <p:bldP spid="328" grpId="1" animBg="1"/>
      <p:bldP spid="329" grpId="0" animBg="1"/>
      <p:bldP spid="329" grpId="1" animBg="1"/>
      <p:bldP spid="330" grpId="0" animBg="1"/>
      <p:bldP spid="330" grpId="1" animBg="1"/>
      <p:bldP spid="331" grpId="0" animBg="1"/>
      <p:bldP spid="331" grpId="1" animBg="1"/>
      <p:bldP spid="332" grpId="0" animBg="1"/>
      <p:bldP spid="332" grpId="1" animBg="1"/>
      <p:bldP spid="333" grpId="0" animBg="1"/>
      <p:bldP spid="333" grpId="1" animBg="1"/>
      <p:bldP spid="334" grpId="0" animBg="1"/>
      <p:bldP spid="33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485873" y="1392432"/>
            <a:ext cx="2828610" cy="691799"/>
          </a:xfrm>
          <a:prstGeom prst="rect">
            <a:avLst/>
          </a:prstGeom>
          <a:noFill/>
        </p:spPr>
        <p:txBody>
          <a:bodyPr wrap="square" lIns="90744" tIns="45374" rIns="90744" bIns="45374" rtlCol="0">
            <a:spAutoFit/>
          </a:bodyPr>
          <a:lstStyle/>
          <a:p>
            <a:r>
              <a:rPr lang="zh-CN" altLang="en-US" sz="1300" b="1" dirty="0">
                <a:solidFill>
                  <a:schemeClr val="bg1">
                    <a:lumMod val="85000"/>
                  </a:schemeClr>
                </a:solidFill>
                <a:latin typeface="微软雅黑" pitchFamily="34" charset="-122"/>
                <a:ea typeface="微软雅黑" pitchFamily="34" charset="-122"/>
              </a:rPr>
              <a:t>增加内容</a:t>
            </a:r>
            <a:endParaRPr lang="en-US" altLang="zh-CN" sz="1300" b="1" dirty="0">
              <a:solidFill>
                <a:schemeClr val="bg1">
                  <a:lumMod val="85000"/>
                </a:schemeClr>
              </a:solidFill>
              <a:latin typeface="微软雅黑" pitchFamily="34" charset="-122"/>
              <a:ea typeface="微软雅黑" pitchFamily="34" charset="-122"/>
            </a:endParaRPr>
          </a:p>
          <a:p>
            <a:r>
              <a:rPr lang="zh-CN" altLang="en-US" sz="1300" dirty="0">
                <a:solidFill>
                  <a:schemeClr val="bg1">
                    <a:lumMod val="85000"/>
                  </a:schemeClr>
                </a:solidFill>
                <a:latin typeface="微软雅黑" pitchFamily="34" charset="-122"/>
                <a:ea typeface="微软雅黑" pitchFamily="34" charset="-122"/>
              </a:rPr>
              <a:t>单击此处添加文本单击此处添加文本</a:t>
            </a:r>
            <a:endParaRPr lang="en-US" altLang="zh-CN" sz="1300" dirty="0">
              <a:solidFill>
                <a:schemeClr val="bg1">
                  <a:lumMod val="85000"/>
                </a:schemeClr>
              </a:solidFill>
              <a:latin typeface="微软雅黑" pitchFamily="34" charset="-122"/>
              <a:ea typeface="微软雅黑" pitchFamily="34" charset="-122"/>
            </a:endParaRPr>
          </a:p>
          <a:p>
            <a:r>
              <a:rPr lang="zh-CN" altLang="en-US" sz="1300" dirty="0">
                <a:solidFill>
                  <a:schemeClr val="bg1">
                    <a:lumMod val="85000"/>
                  </a:schemeClr>
                </a:solidFill>
                <a:latin typeface="微软雅黑" pitchFamily="34" charset="-122"/>
                <a:ea typeface="微软雅黑" pitchFamily="34" charset="-122"/>
              </a:rPr>
              <a:t>单击此处添加文本</a:t>
            </a:r>
            <a:endParaRPr lang="en-US" altLang="zh-CN" sz="1300" dirty="0">
              <a:solidFill>
                <a:schemeClr val="bg1">
                  <a:lumMod val="85000"/>
                </a:schemeClr>
              </a:solidFill>
              <a:latin typeface="微软雅黑" pitchFamily="34" charset="-122"/>
              <a:ea typeface="微软雅黑" pitchFamily="34" charset="-122"/>
            </a:endParaRPr>
          </a:p>
        </p:txBody>
      </p:sp>
      <p:sp>
        <p:nvSpPr>
          <p:cNvPr id="9" name="TextBox 8"/>
          <p:cNvSpPr txBox="1"/>
          <p:nvPr/>
        </p:nvSpPr>
        <p:spPr>
          <a:xfrm>
            <a:off x="5487807" y="2437391"/>
            <a:ext cx="2828610" cy="707187"/>
          </a:xfrm>
          <a:prstGeom prst="rect">
            <a:avLst/>
          </a:prstGeom>
          <a:noFill/>
        </p:spPr>
        <p:txBody>
          <a:bodyPr wrap="square" lIns="90744" tIns="45374" rIns="90744" bIns="45374" rtlCol="0">
            <a:spAutoFit/>
          </a:bodyPr>
          <a:lstStyle/>
          <a:p>
            <a:r>
              <a:rPr lang="zh-CN" altLang="en-US" sz="1400" b="1" dirty="0">
                <a:solidFill>
                  <a:schemeClr val="bg1">
                    <a:lumMod val="85000"/>
                  </a:schemeClr>
                </a:solidFill>
                <a:latin typeface="微软雅黑" pitchFamily="34" charset="-122"/>
                <a:ea typeface="微软雅黑" pitchFamily="34" charset="-122"/>
              </a:rPr>
              <a:t>增加内容</a:t>
            </a:r>
            <a:endParaRPr lang="en-US" altLang="zh-CN" sz="1400" b="1" dirty="0">
              <a:solidFill>
                <a:schemeClr val="bg1">
                  <a:lumMod val="85000"/>
                </a:schemeClr>
              </a:solidFill>
              <a:latin typeface="微软雅黑" pitchFamily="34" charset="-122"/>
              <a:ea typeface="微软雅黑" pitchFamily="34" charset="-122"/>
            </a:endParaRPr>
          </a:p>
          <a:p>
            <a:r>
              <a:rPr lang="zh-CN" altLang="en-US" sz="1300" dirty="0">
                <a:solidFill>
                  <a:schemeClr val="bg1">
                    <a:lumMod val="85000"/>
                  </a:schemeClr>
                </a:solidFill>
                <a:latin typeface="微软雅黑" pitchFamily="34" charset="-122"/>
                <a:ea typeface="微软雅黑" pitchFamily="34" charset="-122"/>
              </a:rPr>
              <a:t>单击此处添加文本单击此处添加文本</a:t>
            </a:r>
            <a:endParaRPr lang="en-US" altLang="zh-CN" sz="1300" dirty="0">
              <a:solidFill>
                <a:schemeClr val="bg1">
                  <a:lumMod val="85000"/>
                </a:schemeClr>
              </a:solidFill>
              <a:latin typeface="微软雅黑" pitchFamily="34" charset="-122"/>
              <a:ea typeface="微软雅黑" pitchFamily="34" charset="-122"/>
            </a:endParaRPr>
          </a:p>
          <a:p>
            <a:r>
              <a:rPr lang="zh-CN" altLang="en-US" sz="1300" dirty="0">
                <a:solidFill>
                  <a:schemeClr val="bg1">
                    <a:lumMod val="85000"/>
                  </a:schemeClr>
                </a:solidFill>
                <a:latin typeface="微软雅黑" pitchFamily="34" charset="-122"/>
                <a:ea typeface="微软雅黑" pitchFamily="34" charset="-122"/>
              </a:rPr>
              <a:t>单击此处添加文本</a:t>
            </a:r>
            <a:endParaRPr lang="en-US" altLang="zh-CN" sz="1300" dirty="0">
              <a:solidFill>
                <a:schemeClr val="bg1">
                  <a:lumMod val="85000"/>
                </a:schemeClr>
              </a:solidFill>
              <a:latin typeface="微软雅黑" pitchFamily="34" charset="-122"/>
              <a:ea typeface="微软雅黑" pitchFamily="34" charset="-122"/>
            </a:endParaRPr>
          </a:p>
        </p:txBody>
      </p:sp>
      <p:sp>
        <p:nvSpPr>
          <p:cNvPr id="10" name="TextBox 9"/>
          <p:cNvSpPr txBox="1"/>
          <p:nvPr/>
        </p:nvSpPr>
        <p:spPr>
          <a:xfrm>
            <a:off x="5487807" y="3448739"/>
            <a:ext cx="2828610" cy="707187"/>
          </a:xfrm>
          <a:prstGeom prst="rect">
            <a:avLst/>
          </a:prstGeom>
          <a:noFill/>
        </p:spPr>
        <p:txBody>
          <a:bodyPr wrap="square" lIns="90744" tIns="45374" rIns="90744" bIns="45374" rtlCol="0">
            <a:spAutoFit/>
          </a:bodyPr>
          <a:lstStyle/>
          <a:p>
            <a:r>
              <a:rPr lang="zh-CN" altLang="en-US" sz="1400" b="1" dirty="0">
                <a:solidFill>
                  <a:schemeClr val="bg1">
                    <a:lumMod val="85000"/>
                  </a:schemeClr>
                </a:solidFill>
                <a:latin typeface="微软雅黑" pitchFamily="34" charset="-122"/>
                <a:ea typeface="微软雅黑" pitchFamily="34" charset="-122"/>
              </a:rPr>
              <a:t>增加内容</a:t>
            </a:r>
            <a:endParaRPr lang="en-US" altLang="zh-CN" sz="1400" b="1" dirty="0">
              <a:solidFill>
                <a:schemeClr val="bg1">
                  <a:lumMod val="85000"/>
                </a:schemeClr>
              </a:solidFill>
              <a:latin typeface="微软雅黑" pitchFamily="34" charset="-122"/>
              <a:ea typeface="微软雅黑" pitchFamily="34" charset="-122"/>
            </a:endParaRPr>
          </a:p>
          <a:p>
            <a:r>
              <a:rPr lang="zh-CN" altLang="en-US" sz="1300" dirty="0">
                <a:solidFill>
                  <a:schemeClr val="bg1">
                    <a:lumMod val="85000"/>
                  </a:schemeClr>
                </a:solidFill>
                <a:latin typeface="微软雅黑" pitchFamily="34" charset="-122"/>
                <a:ea typeface="微软雅黑" pitchFamily="34" charset="-122"/>
              </a:rPr>
              <a:t>单击此处添加文本单击此处添加文本</a:t>
            </a:r>
            <a:endParaRPr lang="en-US" altLang="zh-CN" sz="1300" dirty="0">
              <a:solidFill>
                <a:schemeClr val="bg1">
                  <a:lumMod val="85000"/>
                </a:schemeClr>
              </a:solidFill>
              <a:latin typeface="微软雅黑" pitchFamily="34" charset="-122"/>
              <a:ea typeface="微软雅黑" pitchFamily="34" charset="-122"/>
            </a:endParaRPr>
          </a:p>
          <a:p>
            <a:r>
              <a:rPr lang="zh-CN" altLang="en-US" sz="1300" dirty="0">
                <a:solidFill>
                  <a:schemeClr val="bg1">
                    <a:lumMod val="85000"/>
                  </a:schemeClr>
                </a:solidFill>
                <a:latin typeface="微软雅黑" pitchFamily="34" charset="-122"/>
                <a:ea typeface="微软雅黑" pitchFamily="34" charset="-122"/>
              </a:rPr>
              <a:t>单击此处添加文本</a:t>
            </a:r>
            <a:endParaRPr lang="en-US" altLang="zh-CN" sz="1300" dirty="0">
              <a:solidFill>
                <a:schemeClr val="bg1">
                  <a:lumMod val="85000"/>
                </a:schemeClr>
              </a:solidFill>
              <a:latin typeface="微软雅黑" pitchFamily="34" charset="-122"/>
              <a:ea typeface="微软雅黑" pitchFamily="34" charset="-122"/>
            </a:endParaRPr>
          </a:p>
        </p:txBody>
      </p:sp>
      <p:cxnSp>
        <p:nvCxnSpPr>
          <p:cNvPr id="11" name="直接连接符 10"/>
          <p:cNvCxnSpPr/>
          <p:nvPr/>
        </p:nvCxnSpPr>
        <p:spPr>
          <a:xfrm>
            <a:off x="4792424" y="2207195"/>
            <a:ext cx="3061718" cy="0"/>
          </a:xfrm>
          <a:prstGeom prst="line">
            <a:avLst/>
          </a:prstGeom>
          <a:noFill/>
          <a:ln w="19050" cap="flat" cmpd="sng" algn="ctr">
            <a:solidFill>
              <a:schemeClr val="bg1">
                <a:lumMod val="50000"/>
              </a:schemeClr>
            </a:solidFill>
            <a:prstDash val="solid"/>
          </a:ln>
          <a:effectLst/>
        </p:spPr>
      </p:cxnSp>
      <p:cxnSp>
        <p:nvCxnSpPr>
          <p:cNvPr id="12" name="直接连接符 11"/>
          <p:cNvCxnSpPr/>
          <p:nvPr/>
        </p:nvCxnSpPr>
        <p:spPr>
          <a:xfrm>
            <a:off x="4791800" y="3310340"/>
            <a:ext cx="3061718" cy="0"/>
          </a:xfrm>
          <a:prstGeom prst="line">
            <a:avLst/>
          </a:prstGeom>
          <a:noFill/>
          <a:ln w="19050" cap="flat" cmpd="sng" algn="ctr">
            <a:solidFill>
              <a:schemeClr val="bg1">
                <a:lumMod val="50000"/>
              </a:schemeClr>
            </a:solidFill>
            <a:prstDash val="solid"/>
          </a:ln>
          <a:effectLst/>
        </p:spPr>
      </p:cxnSp>
      <p:grpSp>
        <p:nvGrpSpPr>
          <p:cNvPr id="13" name="组合 12"/>
          <p:cNvGrpSpPr/>
          <p:nvPr/>
        </p:nvGrpSpPr>
        <p:grpSpPr>
          <a:xfrm>
            <a:off x="4791742" y="1443569"/>
            <a:ext cx="564812" cy="530291"/>
            <a:chOff x="5068579" y="1163938"/>
            <a:chExt cx="555066" cy="555066"/>
          </a:xfrm>
        </p:grpSpPr>
        <p:sp>
          <p:nvSpPr>
            <p:cNvPr id="14" name="椭圆 13"/>
            <p:cNvSpPr/>
            <p:nvPr/>
          </p:nvSpPr>
          <p:spPr>
            <a:xfrm>
              <a:off x="5068579" y="1163938"/>
              <a:ext cx="555066" cy="555066"/>
            </a:xfrm>
            <a:prstGeom prst="ellipse">
              <a:avLst/>
            </a:prstGeom>
            <a:solidFill>
              <a:srgbClr val="AE43A0"/>
            </a:solidFill>
            <a:ln w="25400" cap="flat" cmpd="sng" algn="ctr">
              <a:noFill/>
              <a:prstDash val="solid"/>
            </a:ln>
            <a:effectLst/>
          </p:spPr>
          <p:txBody>
            <a:bodyPr rtlCol="0" anchor="ctr"/>
            <a:lstStyle/>
            <a:p>
              <a:pPr algn="ctr">
                <a:defRPr/>
              </a:pPr>
              <a:endParaRPr lang="zh-CN" altLang="en-US" kern="0">
                <a:solidFill>
                  <a:schemeClr val="bg1">
                    <a:lumMod val="65000"/>
                  </a:schemeClr>
                </a:solidFill>
                <a:latin typeface="微软雅黑" pitchFamily="34" charset="-122"/>
                <a:ea typeface="微软雅黑" pitchFamily="34" charset="-122"/>
              </a:endParaRPr>
            </a:p>
          </p:txBody>
        </p:sp>
        <p:sp>
          <p:nvSpPr>
            <p:cNvPr id="15" name="Freeform 70"/>
            <p:cNvSpPr>
              <a:spLocks noEditPoint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chemeClr val="bg1"/>
            </a:solidFill>
            <a:ln>
              <a:noFill/>
            </a:ln>
          </p:spPr>
          <p:txBody>
            <a:bodyPr vert="horz" wrap="square" lIns="68571" tIns="34286" rIns="68571" bIns="34286" numCol="1" anchor="t" anchorCtr="0" compatLnSpc="1">
              <a:prstTxWarp prst="textNoShape">
                <a:avLst/>
              </a:prstTxWarp>
            </a:bodyPr>
            <a:lstStyle/>
            <a:p>
              <a:endParaRPr lang="en-US">
                <a:solidFill>
                  <a:schemeClr val="bg1">
                    <a:lumMod val="65000"/>
                  </a:schemeClr>
                </a:solidFill>
                <a:latin typeface="微软雅黑" pitchFamily="34" charset="-122"/>
                <a:ea typeface="微软雅黑" pitchFamily="34" charset="-122"/>
              </a:endParaRPr>
            </a:p>
          </p:txBody>
        </p:sp>
      </p:grpSp>
      <p:grpSp>
        <p:nvGrpSpPr>
          <p:cNvPr id="16" name="组合 15"/>
          <p:cNvGrpSpPr/>
          <p:nvPr/>
        </p:nvGrpSpPr>
        <p:grpSpPr>
          <a:xfrm>
            <a:off x="4791800" y="2482888"/>
            <a:ext cx="564133" cy="529654"/>
            <a:chOff x="5068633" y="2251819"/>
            <a:chExt cx="554400" cy="554400"/>
          </a:xfrm>
          <a:solidFill>
            <a:srgbClr val="FFC000"/>
          </a:solidFill>
        </p:grpSpPr>
        <p:sp>
          <p:nvSpPr>
            <p:cNvPr id="17" name="椭圆 16"/>
            <p:cNvSpPr/>
            <p:nvPr/>
          </p:nvSpPr>
          <p:spPr>
            <a:xfrm>
              <a:off x="5068633" y="2251819"/>
              <a:ext cx="554400" cy="554400"/>
            </a:xfrm>
            <a:prstGeom prst="ellipse">
              <a:avLst/>
            </a:prstGeom>
            <a:solidFill>
              <a:srgbClr val="23A3DF"/>
            </a:solidFill>
            <a:ln w="25400" cap="flat" cmpd="sng" algn="ctr">
              <a:noFill/>
              <a:prstDash val="solid"/>
            </a:ln>
            <a:effectLst/>
          </p:spPr>
          <p:txBody>
            <a:bodyPr rtlCol="0" anchor="ctr"/>
            <a:lstStyle/>
            <a:p>
              <a:pPr algn="ctr">
                <a:defRPr/>
              </a:pPr>
              <a:endParaRPr lang="zh-CN" altLang="en-US" kern="0">
                <a:solidFill>
                  <a:schemeClr val="bg1">
                    <a:lumMod val="65000"/>
                  </a:schemeClr>
                </a:solidFill>
                <a:latin typeface="微软雅黑" pitchFamily="34" charset="-122"/>
                <a:ea typeface="微软雅黑" pitchFamily="34" charset="-122"/>
              </a:endParaRPr>
            </a:p>
          </p:txBody>
        </p:sp>
        <p:sp>
          <p:nvSpPr>
            <p:cNvPr id="18" name="Freeform 72"/>
            <p:cNvSpPr>
              <a:spLocks noEditPoint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bg1"/>
            </a:solidFill>
            <a:ln>
              <a:noFill/>
            </a:ln>
          </p:spPr>
          <p:txBody>
            <a:bodyPr vert="horz" wrap="square" lIns="68571" tIns="34286" rIns="68571" bIns="34286" numCol="1" anchor="t" anchorCtr="0" compatLnSpc="1">
              <a:prstTxWarp prst="textNoShape">
                <a:avLst/>
              </a:prstTxWarp>
            </a:bodyPr>
            <a:lstStyle/>
            <a:p>
              <a:endParaRPr lang="en-US">
                <a:solidFill>
                  <a:schemeClr val="bg1">
                    <a:lumMod val="65000"/>
                  </a:schemeClr>
                </a:solidFill>
                <a:latin typeface="微软雅黑" pitchFamily="34" charset="-122"/>
                <a:ea typeface="微软雅黑" pitchFamily="34" charset="-122"/>
              </a:endParaRPr>
            </a:p>
          </p:txBody>
        </p:sp>
      </p:grpSp>
      <p:grpSp>
        <p:nvGrpSpPr>
          <p:cNvPr id="19" name="组合 18"/>
          <p:cNvGrpSpPr/>
          <p:nvPr/>
        </p:nvGrpSpPr>
        <p:grpSpPr>
          <a:xfrm>
            <a:off x="4792422" y="3480229"/>
            <a:ext cx="564133" cy="529654"/>
            <a:chOff x="5069244" y="3295756"/>
            <a:chExt cx="554400" cy="554400"/>
          </a:xfrm>
        </p:grpSpPr>
        <p:sp>
          <p:nvSpPr>
            <p:cNvPr id="20" name="椭圆 19"/>
            <p:cNvSpPr/>
            <p:nvPr/>
          </p:nvSpPr>
          <p:spPr>
            <a:xfrm>
              <a:off x="5069244" y="3295756"/>
              <a:ext cx="554400" cy="554400"/>
            </a:xfrm>
            <a:prstGeom prst="ellipse">
              <a:avLst/>
            </a:prstGeom>
            <a:solidFill>
              <a:srgbClr val="71B657"/>
            </a:solidFill>
            <a:ln w="25400" cap="flat" cmpd="sng" algn="ctr">
              <a:noFill/>
              <a:prstDash val="solid"/>
            </a:ln>
            <a:effectLst/>
          </p:spPr>
          <p:txBody>
            <a:bodyPr rtlCol="0" anchor="ctr"/>
            <a:lstStyle/>
            <a:p>
              <a:pPr algn="ctr">
                <a:defRPr/>
              </a:pPr>
              <a:endParaRPr lang="zh-CN" altLang="en-US" kern="0">
                <a:solidFill>
                  <a:schemeClr val="bg1">
                    <a:lumMod val="65000"/>
                  </a:schemeClr>
                </a:solidFill>
                <a:latin typeface="微软雅黑" pitchFamily="34" charset="-122"/>
                <a:ea typeface="微软雅黑" pitchFamily="34" charset="-122"/>
              </a:endParaRPr>
            </a:p>
          </p:txBody>
        </p:sp>
        <p:sp>
          <p:nvSpPr>
            <p:cNvPr id="21" name="Freeform 13"/>
            <p:cNvSpPr>
              <a:spLocks noEditPoints="1"/>
            </p:cNvSpPr>
            <p:nvPr/>
          </p:nvSpPr>
          <p:spPr bwMode="auto">
            <a:xfrm>
              <a:off x="5230120" y="3374754"/>
              <a:ext cx="217568" cy="40103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chemeClr val="bg1"/>
            </a:solidFill>
            <a:ln>
              <a:noFill/>
            </a:ln>
          </p:spPr>
          <p:txBody>
            <a:bodyPr vert="horz" wrap="square" lIns="68571" tIns="34286" rIns="68571" bIns="34286" numCol="1" anchor="t" anchorCtr="0" compatLnSpc="1">
              <a:prstTxWarp prst="textNoShape">
                <a:avLst/>
              </a:prstTxWarp>
            </a:bodyPr>
            <a:lstStyle/>
            <a:p>
              <a:endParaRPr lang="en-US">
                <a:solidFill>
                  <a:schemeClr val="bg1">
                    <a:lumMod val="65000"/>
                  </a:schemeClr>
                </a:solidFill>
                <a:latin typeface="微软雅黑" pitchFamily="34" charset="-122"/>
                <a:ea typeface="微软雅黑" pitchFamily="34" charset="-122"/>
              </a:endParaRPr>
            </a:p>
          </p:txBody>
        </p:sp>
      </p:grpSp>
      <p:sp>
        <p:nvSpPr>
          <p:cNvPr id="23" name="TextBox 22"/>
          <p:cNvSpPr txBox="1"/>
          <p:nvPr/>
        </p:nvSpPr>
        <p:spPr>
          <a:xfrm>
            <a:off x="739117" y="1210709"/>
            <a:ext cx="3256819" cy="640961"/>
          </a:xfrm>
          <a:prstGeom prst="rect">
            <a:avLst/>
          </a:prstGeom>
          <a:noFill/>
        </p:spPr>
        <p:txBody>
          <a:bodyPr wrap="none" lIns="101361" tIns="50681" rIns="101361" bIns="50681" rtlCol="0">
            <a:spAutoFit/>
          </a:bodyPr>
          <a:lstStyle/>
          <a:p>
            <a:pPr>
              <a:lnSpc>
                <a:spcPts val="2100"/>
              </a:lnSpc>
            </a:pPr>
            <a:r>
              <a:rPr lang="zh-CN" altLang="en-US" sz="2000" b="1" dirty="0">
                <a:solidFill>
                  <a:schemeClr val="bg1">
                    <a:lumMod val="85000"/>
                  </a:schemeClr>
                </a:solidFill>
                <a:latin typeface="微软雅黑" pitchFamily="34" charset="-122"/>
                <a:ea typeface="微软雅黑" pitchFamily="34" charset="-122"/>
              </a:rPr>
              <a:t>单击此处添加</a:t>
            </a:r>
            <a:r>
              <a:rPr lang="zh-CN" altLang="en-US" sz="2000" b="1" dirty="0" smtClean="0">
                <a:solidFill>
                  <a:schemeClr val="bg1">
                    <a:lumMod val="85000"/>
                  </a:schemeClr>
                </a:solidFill>
                <a:latin typeface="微软雅黑" pitchFamily="34" charset="-122"/>
                <a:ea typeface="微软雅黑" pitchFamily="34" charset="-122"/>
              </a:rPr>
              <a:t>标题</a:t>
            </a:r>
            <a:endParaRPr lang="en-US" altLang="zh-CN" sz="2000" b="1" dirty="0" smtClean="0">
              <a:solidFill>
                <a:schemeClr val="bg1">
                  <a:lumMod val="85000"/>
                </a:schemeClr>
              </a:solidFill>
              <a:latin typeface="微软雅黑" pitchFamily="34" charset="-122"/>
              <a:ea typeface="微软雅黑" pitchFamily="34" charset="-122"/>
            </a:endParaRPr>
          </a:p>
          <a:p>
            <a:pPr>
              <a:lnSpc>
                <a:spcPts val="2100"/>
              </a:lnSpc>
            </a:pPr>
            <a:r>
              <a:rPr lang="zh-CN" altLang="en-US" sz="1400" dirty="0" smtClean="0">
                <a:solidFill>
                  <a:schemeClr val="bg1">
                    <a:lumMod val="85000"/>
                  </a:schemeClr>
                </a:solidFill>
                <a:latin typeface="微软雅黑" pitchFamily="34" charset="-122"/>
                <a:ea typeface="微软雅黑" pitchFamily="34" charset="-122"/>
              </a:rPr>
              <a:t>单击</a:t>
            </a:r>
            <a:r>
              <a:rPr lang="zh-CN" altLang="en-US" sz="1400" dirty="0">
                <a:solidFill>
                  <a:schemeClr val="bg1">
                    <a:lumMod val="85000"/>
                  </a:schemeClr>
                </a:solidFill>
                <a:latin typeface="微软雅黑" pitchFamily="34" charset="-122"/>
                <a:ea typeface="微软雅黑" pitchFamily="34" charset="-122"/>
              </a:rPr>
              <a:t>此处添加文本，单击此处添加</a:t>
            </a:r>
            <a:r>
              <a:rPr lang="zh-CN" altLang="en-US" sz="1400" dirty="0" smtClean="0">
                <a:solidFill>
                  <a:schemeClr val="bg1">
                    <a:lumMod val="85000"/>
                  </a:schemeClr>
                </a:solidFill>
                <a:latin typeface="微软雅黑" pitchFamily="34" charset="-122"/>
                <a:ea typeface="微软雅黑" pitchFamily="34" charset="-122"/>
              </a:rPr>
              <a:t>文本</a:t>
            </a:r>
            <a:endParaRPr lang="en-US" altLang="zh-CN" sz="1400" dirty="0">
              <a:solidFill>
                <a:schemeClr val="bg1">
                  <a:lumMod val="85000"/>
                </a:schemeClr>
              </a:solidFill>
              <a:latin typeface="微软雅黑" pitchFamily="34" charset="-122"/>
              <a:ea typeface="微软雅黑" pitchFamily="34" charset="-122"/>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584" y="1926430"/>
            <a:ext cx="3126616" cy="2083453"/>
          </a:xfrm>
          <a:prstGeom prst="rect">
            <a:avLst/>
          </a:prstGeom>
        </p:spPr>
      </p:pic>
      <p:grpSp>
        <p:nvGrpSpPr>
          <p:cNvPr id="43" name="组合 42"/>
          <p:cNvGrpSpPr/>
          <p:nvPr/>
        </p:nvGrpSpPr>
        <p:grpSpPr>
          <a:xfrm>
            <a:off x="323528" y="274810"/>
            <a:ext cx="2269029" cy="424732"/>
            <a:chOff x="617315" y="342254"/>
            <a:chExt cx="2269029" cy="424732"/>
          </a:xfrm>
        </p:grpSpPr>
        <p:sp>
          <p:nvSpPr>
            <p:cNvPr id="44" name="矩形 43"/>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45" name="矩形 44"/>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46" name="组合 45"/>
          <p:cNvGrpSpPr/>
          <p:nvPr/>
        </p:nvGrpSpPr>
        <p:grpSpPr>
          <a:xfrm>
            <a:off x="251520" y="653823"/>
            <a:ext cx="8676456" cy="45719"/>
            <a:chOff x="1" y="356632"/>
            <a:chExt cx="755577" cy="353539"/>
          </a:xfrm>
        </p:grpSpPr>
        <p:sp>
          <p:nvSpPr>
            <p:cNvPr id="47" name="矩形 46"/>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1723084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000"/>
                                        <p:tgtEl>
                                          <p:spTgt spid="2"/>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10" presetClass="entr" presetSubtype="0"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par>
                                <p:cTn id="18" presetID="22" presetClass="entr" presetSubtype="8" fill="hold" nodeType="withEffect">
                                  <p:stCondLst>
                                    <p:cond delay="50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par>
                                <p:cTn id="21" presetID="10" presetClass="entr" presetSubtype="0" fill="hold" grpId="0" nodeType="withEffect">
                                  <p:stCondLst>
                                    <p:cond delay="100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nodeType="withEffect">
                                  <p:stCondLst>
                                    <p:cond delay="100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22" presetClass="entr" presetSubtype="8" fill="hold" nodeType="withEffect">
                                  <p:stCondLst>
                                    <p:cond delay="100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par>
                                <p:cTn id="30" presetID="10" presetClass="entr" presetSubtype="0" fill="hold" grpId="0" nodeType="withEffect">
                                  <p:stCondLst>
                                    <p:cond delay="150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nodeType="withEffect">
                                  <p:stCondLst>
                                    <p:cond delay="150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57500" y="1226459"/>
            <a:ext cx="3744913" cy="3505532"/>
            <a:chOff x="2857500" y="1678781"/>
            <a:chExt cx="3744913" cy="2727723"/>
          </a:xfrm>
        </p:grpSpPr>
        <p:sp>
          <p:nvSpPr>
            <p:cNvPr id="3075" name="MH_Other_1"/>
            <p:cNvSpPr>
              <a:spLocks/>
            </p:cNvSpPr>
            <p:nvPr>
              <p:custDataLst>
                <p:tags r:id="rId2"/>
              </p:custDataLst>
            </p:nvPr>
          </p:nvSpPr>
          <p:spPr bwMode="auto">
            <a:xfrm>
              <a:off x="3513139" y="2122885"/>
              <a:ext cx="2619375" cy="2283619"/>
            </a:xfrm>
            <a:custGeom>
              <a:avLst/>
              <a:gdLst>
                <a:gd name="T0" fmla="*/ 2147483646 w 5977"/>
                <a:gd name="T1" fmla="*/ 2147483646 h 6949"/>
                <a:gd name="T2" fmla="*/ 2147483646 w 5977"/>
                <a:gd name="T3" fmla="*/ 2147483646 h 6949"/>
                <a:gd name="T4" fmla="*/ 2147483646 w 5977"/>
                <a:gd name="T5" fmla="*/ 2147483646 h 6949"/>
                <a:gd name="T6" fmla="*/ 2147483646 w 5977"/>
                <a:gd name="T7" fmla="*/ 2147483646 h 6949"/>
                <a:gd name="T8" fmla="*/ 2147483646 w 5977"/>
                <a:gd name="T9" fmla="*/ 2147483646 h 6949"/>
                <a:gd name="T10" fmla="*/ 2147483646 w 5977"/>
                <a:gd name="T11" fmla="*/ 2147483646 h 6949"/>
                <a:gd name="T12" fmla="*/ 2147483646 w 5977"/>
                <a:gd name="T13" fmla="*/ 2147483646 h 6949"/>
                <a:gd name="T14" fmla="*/ 2147483646 w 5977"/>
                <a:gd name="T15" fmla="*/ 2147483646 h 6949"/>
                <a:gd name="T16" fmla="*/ 2147483646 w 5977"/>
                <a:gd name="T17" fmla="*/ 2147483646 h 6949"/>
                <a:gd name="T18" fmla="*/ 2147483646 w 5977"/>
                <a:gd name="T19" fmla="*/ 2147483646 h 6949"/>
                <a:gd name="T20" fmla="*/ 2147483646 w 5977"/>
                <a:gd name="T21" fmla="*/ 2147483646 h 6949"/>
                <a:gd name="T22" fmla="*/ 2147483646 w 5977"/>
                <a:gd name="T23" fmla="*/ 2147483646 h 6949"/>
                <a:gd name="T24" fmla="*/ 0 w 5977"/>
                <a:gd name="T25" fmla="*/ 2147483646 h 6949"/>
                <a:gd name="T26" fmla="*/ 2147483646 w 5977"/>
                <a:gd name="T27" fmla="*/ 2147483646 h 6949"/>
                <a:gd name="T28" fmla="*/ 2147483646 w 5977"/>
                <a:gd name="T29" fmla="*/ 2147483646 h 6949"/>
                <a:gd name="T30" fmla="*/ 2147483646 w 5977"/>
                <a:gd name="T31" fmla="*/ 2147483646 h 6949"/>
                <a:gd name="T32" fmla="*/ 2147483646 w 5977"/>
                <a:gd name="T33" fmla="*/ 2147483646 h 6949"/>
                <a:gd name="T34" fmla="*/ 2147483646 w 5977"/>
                <a:gd name="T35" fmla="*/ 2147483646 h 6949"/>
                <a:gd name="T36" fmla="*/ 2147483646 w 5977"/>
                <a:gd name="T37" fmla="*/ 2147483646 h 6949"/>
                <a:gd name="T38" fmla="*/ 2147483646 w 5977"/>
                <a:gd name="T39" fmla="*/ 2147483646 h 6949"/>
                <a:gd name="T40" fmla="*/ 2147483646 w 5977"/>
                <a:gd name="T41" fmla="*/ 2147483646 h 6949"/>
                <a:gd name="T42" fmla="*/ 2147483646 w 5977"/>
                <a:gd name="T43" fmla="*/ 2147483646 h 6949"/>
                <a:gd name="T44" fmla="*/ 2147483646 w 5977"/>
                <a:gd name="T45" fmla="*/ 2147483646 h 6949"/>
                <a:gd name="T46" fmla="*/ 2147483646 w 5977"/>
                <a:gd name="T47" fmla="*/ 2147483646 h 6949"/>
                <a:gd name="T48" fmla="*/ 2147483646 w 5977"/>
                <a:gd name="T49" fmla="*/ 2147483646 h 6949"/>
                <a:gd name="T50" fmla="*/ 2147483646 w 5977"/>
                <a:gd name="T51" fmla="*/ 2147483646 h 6949"/>
                <a:gd name="T52" fmla="*/ 2147483646 w 5977"/>
                <a:gd name="T53" fmla="*/ 2147483646 h 6949"/>
                <a:gd name="T54" fmla="*/ 2147483646 w 5977"/>
                <a:gd name="T55" fmla="*/ 2147483646 h 6949"/>
                <a:gd name="T56" fmla="*/ 2147483646 w 5977"/>
                <a:gd name="T57" fmla="*/ 2147483646 h 6949"/>
                <a:gd name="T58" fmla="*/ 2147483646 w 5977"/>
                <a:gd name="T59" fmla="*/ 2147483646 h 6949"/>
                <a:gd name="T60" fmla="*/ 2147483646 w 5977"/>
                <a:gd name="T61" fmla="*/ 2147483646 h 6949"/>
                <a:gd name="T62" fmla="*/ 2147483646 w 5977"/>
                <a:gd name="T63" fmla="*/ 2147483646 h 6949"/>
                <a:gd name="T64" fmla="*/ 2147483646 w 5977"/>
                <a:gd name="T65" fmla="*/ 2147483646 h 6949"/>
                <a:gd name="T66" fmla="*/ 2147483646 w 5977"/>
                <a:gd name="T67" fmla="*/ 2147483646 h 6949"/>
                <a:gd name="T68" fmla="*/ 2147483646 w 5977"/>
                <a:gd name="T69" fmla="*/ 2147483646 h 6949"/>
                <a:gd name="T70" fmla="*/ 2147483646 w 5977"/>
                <a:gd name="T71" fmla="*/ 2147483646 h 6949"/>
                <a:gd name="T72" fmla="*/ 2147483646 w 5977"/>
                <a:gd name="T73" fmla="*/ 2147483646 h 6949"/>
                <a:gd name="T74" fmla="*/ 2147483646 w 5977"/>
                <a:gd name="T75" fmla="*/ 2147483646 h 6949"/>
                <a:gd name="T76" fmla="*/ 2147483646 w 5977"/>
                <a:gd name="T77" fmla="*/ 0 h 69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chemeClr val="bg1">
                <a:lumMod val="75000"/>
              </a:schemeClr>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3076" name="MH_Other_2"/>
            <p:cNvSpPr>
              <a:spLocks noChangeArrowheads="1"/>
            </p:cNvSpPr>
            <p:nvPr>
              <p:custDataLst>
                <p:tags r:id="rId3"/>
              </p:custDataLst>
            </p:nvPr>
          </p:nvSpPr>
          <p:spPr bwMode="auto">
            <a:xfrm>
              <a:off x="2857500" y="3125392"/>
              <a:ext cx="711200" cy="534590"/>
            </a:xfrm>
            <a:prstGeom prst="ellipse">
              <a:avLst/>
            </a:prstGeom>
            <a:solidFill>
              <a:srgbClr val="AE43A0"/>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3077" name="MH_Other_3"/>
            <p:cNvSpPr>
              <a:spLocks noChangeArrowheads="1"/>
            </p:cNvSpPr>
            <p:nvPr>
              <p:custDataLst>
                <p:tags r:id="rId4"/>
              </p:custDataLst>
            </p:nvPr>
          </p:nvSpPr>
          <p:spPr bwMode="auto">
            <a:xfrm>
              <a:off x="3052764" y="2402681"/>
              <a:ext cx="712787" cy="533400"/>
            </a:xfrm>
            <a:prstGeom prst="ellipse">
              <a:avLst/>
            </a:prstGeom>
            <a:solidFill>
              <a:schemeClr val="bg1">
                <a:lumMod val="75000"/>
              </a:schemeClr>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3078" name="MH_Other_4"/>
            <p:cNvSpPr>
              <a:spLocks noChangeArrowheads="1"/>
            </p:cNvSpPr>
            <p:nvPr>
              <p:custDataLst>
                <p:tags r:id="rId5"/>
              </p:custDataLst>
            </p:nvPr>
          </p:nvSpPr>
          <p:spPr bwMode="auto">
            <a:xfrm>
              <a:off x="3673475" y="2006204"/>
              <a:ext cx="712788" cy="533400"/>
            </a:xfrm>
            <a:prstGeom prst="ellipse">
              <a:avLst/>
            </a:prstGeom>
            <a:solidFill>
              <a:srgbClr val="71B657"/>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3079" name="MH_Other_5"/>
            <p:cNvSpPr>
              <a:spLocks noChangeArrowheads="1"/>
            </p:cNvSpPr>
            <p:nvPr>
              <p:custDataLst>
                <p:tags r:id="rId6"/>
              </p:custDataLst>
            </p:nvPr>
          </p:nvSpPr>
          <p:spPr bwMode="auto">
            <a:xfrm>
              <a:off x="4465639" y="1678781"/>
              <a:ext cx="712787" cy="534591"/>
            </a:xfrm>
            <a:prstGeom prst="ellipse">
              <a:avLst/>
            </a:prstGeom>
            <a:solidFill>
              <a:schemeClr val="bg1">
                <a:lumMod val="75000"/>
              </a:schemeClr>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3080" name="MH_Other_6"/>
            <p:cNvSpPr>
              <a:spLocks noChangeArrowheads="1"/>
            </p:cNvSpPr>
            <p:nvPr>
              <p:custDataLst>
                <p:tags r:id="rId7"/>
              </p:custDataLst>
            </p:nvPr>
          </p:nvSpPr>
          <p:spPr bwMode="auto">
            <a:xfrm>
              <a:off x="5178425" y="2120504"/>
              <a:ext cx="712788" cy="534590"/>
            </a:xfrm>
            <a:prstGeom prst="ellipse">
              <a:avLst/>
            </a:prstGeom>
            <a:solidFill>
              <a:srgbClr val="23A3DF"/>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3081" name="MH_Other_7"/>
            <p:cNvSpPr>
              <a:spLocks noChangeArrowheads="1"/>
            </p:cNvSpPr>
            <p:nvPr>
              <p:custDataLst>
                <p:tags r:id="rId8"/>
              </p:custDataLst>
            </p:nvPr>
          </p:nvSpPr>
          <p:spPr bwMode="auto">
            <a:xfrm>
              <a:off x="5775325" y="2584847"/>
              <a:ext cx="712788" cy="533400"/>
            </a:xfrm>
            <a:prstGeom prst="ellipse">
              <a:avLst/>
            </a:prstGeom>
            <a:solidFill>
              <a:schemeClr val="bg1">
                <a:lumMod val="75000"/>
              </a:schemeClr>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3082" name="MH_Other_8"/>
            <p:cNvSpPr>
              <a:spLocks noChangeArrowheads="1"/>
            </p:cNvSpPr>
            <p:nvPr>
              <p:custDataLst>
                <p:tags r:id="rId9"/>
              </p:custDataLst>
            </p:nvPr>
          </p:nvSpPr>
          <p:spPr bwMode="auto">
            <a:xfrm>
              <a:off x="5891213" y="3264694"/>
              <a:ext cx="711200" cy="533400"/>
            </a:xfrm>
            <a:prstGeom prst="ellipse">
              <a:avLst/>
            </a:prstGeom>
            <a:solidFill>
              <a:srgbClr val="F57E1B"/>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19" name="MH_Other_9"/>
            <p:cNvSpPr>
              <a:spLocks/>
            </p:cNvSpPr>
            <p:nvPr>
              <p:custDataLst>
                <p:tags r:id="rId10"/>
              </p:custDataLst>
            </p:nvPr>
          </p:nvSpPr>
          <p:spPr bwMode="auto">
            <a:xfrm>
              <a:off x="2982914" y="3248026"/>
              <a:ext cx="458787" cy="289322"/>
            </a:xfrm>
            <a:custGeom>
              <a:avLst/>
              <a:gdLst>
                <a:gd name="T0" fmla="*/ 1134092 w 2300288"/>
                <a:gd name="T1" fmla="*/ 968860 h 1936750"/>
                <a:gd name="T2" fmla="*/ 1214775 w 2300288"/>
                <a:gd name="T3" fmla="*/ 1049028 h 1936750"/>
                <a:gd name="T4" fmla="*/ 1216884 w 2300288"/>
                <a:gd name="T5" fmla="*/ 1064537 h 1936750"/>
                <a:gd name="T6" fmla="*/ 1151230 w 2300288"/>
                <a:gd name="T7" fmla="*/ 1136031 h 1936750"/>
                <a:gd name="T8" fmla="*/ 1182871 w 2300288"/>
                <a:gd name="T9" fmla="*/ 1247216 h 1936750"/>
                <a:gd name="T10" fmla="*/ 1204228 w 2300288"/>
                <a:gd name="T11" fmla="*/ 1413599 h 1936750"/>
                <a:gd name="T12" fmla="*/ 1046025 w 2300288"/>
                <a:gd name="T13" fmla="*/ 1361555 h 1936750"/>
                <a:gd name="T14" fmla="*/ 1071074 w 2300288"/>
                <a:gd name="T15" fmla="*/ 1209103 h 1936750"/>
                <a:gd name="T16" fmla="*/ 1033632 w 2300288"/>
                <a:gd name="T17" fmla="*/ 1075313 h 1936750"/>
                <a:gd name="T18" fmla="*/ 1028095 w 2300288"/>
                <a:gd name="T19" fmla="*/ 1060068 h 1936750"/>
                <a:gd name="T20" fmla="*/ 1033632 w 2300288"/>
                <a:gd name="T21" fmla="*/ 1045086 h 1936750"/>
                <a:gd name="T22" fmla="*/ 1116162 w 2300288"/>
                <a:gd name="T23" fmla="*/ 967020 h 1936750"/>
                <a:gd name="T24" fmla="*/ 1415999 w 2300288"/>
                <a:gd name="T25" fmla="*/ 862909 h 1936750"/>
                <a:gd name="T26" fmla="*/ 1591713 w 2300288"/>
                <a:gd name="T27" fmla="*/ 924102 h 1936750"/>
                <a:gd name="T28" fmla="*/ 1763745 w 2300288"/>
                <a:gd name="T29" fmla="*/ 983456 h 1936750"/>
                <a:gd name="T30" fmla="*/ 1808726 w 2300288"/>
                <a:gd name="T31" fmla="*/ 1009194 h 1936750"/>
                <a:gd name="T32" fmla="*/ 1836345 w 2300288"/>
                <a:gd name="T33" fmla="*/ 1041235 h 1936750"/>
                <a:gd name="T34" fmla="*/ 1870541 w 2300288"/>
                <a:gd name="T35" fmla="*/ 1114771 h 1936750"/>
                <a:gd name="T36" fmla="*/ 1893952 w 2300288"/>
                <a:gd name="T37" fmla="*/ 1212469 h 1936750"/>
                <a:gd name="T38" fmla="*/ 1905000 w 2300288"/>
                <a:gd name="T39" fmla="*/ 1335643 h 1936750"/>
                <a:gd name="T40" fmla="*/ 1899740 w 2300288"/>
                <a:gd name="T41" fmla="*/ 1362957 h 1936750"/>
                <a:gd name="T42" fmla="*/ 1874487 w 2300288"/>
                <a:gd name="T43" fmla="*/ 1383704 h 1936750"/>
                <a:gd name="T44" fmla="*/ 1781895 w 2300288"/>
                <a:gd name="T45" fmla="*/ 1418897 h 1936750"/>
                <a:gd name="T46" fmla="*/ 1625909 w 2300288"/>
                <a:gd name="T47" fmla="*/ 1447524 h 1936750"/>
                <a:gd name="T48" fmla="*/ 1404950 w 2300288"/>
                <a:gd name="T49" fmla="*/ 1464857 h 1936750"/>
                <a:gd name="T50" fmla="*/ 948915 w 2300288"/>
                <a:gd name="T51" fmla="*/ 1532887 h 1936750"/>
                <a:gd name="T52" fmla="*/ 96732 w 2300288"/>
                <a:gd name="T53" fmla="*/ 835367 h 1936750"/>
                <a:gd name="T54" fmla="*/ 1152637 w 2300288"/>
                <a:gd name="T55" fmla="*/ 1576 h 1936750"/>
                <a:gd name="T56" fmla="*/ 1203190 w 2300288"/>
                <a:gd name="T57" fmla="*/ 12613 h 1936750"/>
                <a:gd name="T58" fmla="*/ 1249793 w 2300288"/>
                <a:gd name="T59" fmla="*/ 32847 h 1936750"/>
                <a:gd name="T60" fmla="*/ 1292446 w 2300288"/>
                <a:gd name="T61" fmla="*/ 62015 h 1936750"/>
                <a:gd name="T62" fmla="*/ 1357480 w 2300288"/>
                <a:gd name="T63" fmla="*/ 134804 h 1936750"/>
                <a:gd name="T64" fmla="*/ 1402767 w 2300288"/>
                <a:gd name="T65" fmla="*/ 235972 h 1936750"/>
                <a:gd name="T66" fmla="*/ 1414352 w 2300288"/>
                <a:gd name="T67" fmla="*/ 301403 h 1936750"/>
                <a:gd name="T68" fmla="*/ 1414615 w 2300288"/>
                <a:gd name="T69" fmla="*/ 367360 h 1936750"/>
                <a:gd name="T70" fmla="*/ 1402767 w 2300288"/>
                <a:gd name="T71" fmla="*/ 444090 h 1936750"/>
                <a:gd name="T72" fmla="*/ 1379596 w 2300288"/>
                <a:gd name="T73" fmla="*/ 521346 h 1936750"/>
                <a:gd name="T74" fmla="*/ 1346158 w 2300288"/>
                <a:gd name="T75" fmla="*/ 595186 h 1936750"/>
                <a:gd name="T76" fmla="*/ 1304295 w 2300288"/>
                <a:gd name="T77" fmla="*/ 661143 h 1936750"/>
                <a:gd name="T78" fmla="*/ 1223990 w 2300288"/>
                <a:gd name="T79" fmla="*/ 866108 h 1936750"/>
                <a:gd name="T80" fmla="*/ 1146318 w 2300288"/>
                <a:gd name="T81" fmla="*/ 934430 h 1936750"/>
                <a:gd name="T82" fmla="*/ 1120778 w 2300288"/>
                <a:gd name="T83" fmla="*/ 944678 h 1936750"/>
                <a:gd name="T84" fmla="*/ 1086550 w 2300288"/>
                <a:gd name="T85" fmla="*/ 925758 h 1936750"/>
                <a:gd name="T86" fmla="*/ 993607 w 2300288"/>
                <a:gd name="T87" fmla="*/ 837202 h 1936750"/>
                <a:gd name="T88" fmla="*/ 928310 w 2300288"/>
                <a:gd name="T89" fmla="*/ 643274 h 1936750"/>
                <a:gd name="T90" fmla="*/ 888553 w 2300288"/>
                <a:gd name="T91" fmla="*/ 574427 h 1936750"/>
                <a:gd name="T92" fmla="*/ 858011 w 2300288"/>
                <a:gd name="T93" fmla="*/ 499273 h 1936750"/>
                <a:gd name="T94" fmla="*/ 837737 w 2300288"/>
                <a:gd name="T95" fmla="*/ 421754 h 1936750"/>
                <a:gd name="T96" fmla="*/ 829575 w 2300288"/>
                <a:gd name="T97" fmla="*/ 346075 h 1936750"/>
                <a:gd name="T98" fmla="*/ 832734 w 2300288"/>
                <a:gd name="T99" fmla="*/ 284848 h 1936750"/>
                <a:gd name="T100" fmla="*/ 852482 w 2300288"/>
                <a:gd name="T101" fmla="*/ 204965 h 1936750"/>
                <a:gd name="T102" fmla="*/ 905667 w 2300288"/>
                <a:gd name="T103" fmla="*/ 109840 h 1936750"/>
                <a:gd name="T104" fmla="*/ 964645 w 2300288"/>
                <a:gd name="T105" fmla="*/ 52818 h 1936750"/>
                <a:gd name="T106" fmla="*/ 1008615 w 2300288"/>
                <a:gd name="T107" fmla="*/ 26277 h 1936750"/>
                <a:gd name="T108" fmla="*/ 1056535 w 2300288"/>
                <a:gd name="T109" fmla="*/ 8671 h 1936750"/>
                <a:gd name="T110" fmla="*/ 1107614 w 2300288"/>
                <a:gd name="T111" fmla="*/ 262 h 19367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00288" h="1936750">
                  <a:moveTo>
                    <a:pt x="1352860" y="1166813"/>
                  </a:moveTo>
                  <a:lnTo>
                    <a:pt x="1355725" y="1166813"/>
                  </a:lnTo>
                  <a:lnTo>
                    <a:pt x="1358272" y="1166813"/>
                  </a:lnTo>
                  <a:lnTo>
                    <a:pt x="1361456" y="1167131"/>
                  </a:lnTo>
                  <a:lnTo>
                    <a:pt x="1364003" y="1168083"/>
                  </a:lnTo>
                  <a:lnTo>
                    <a:pt x="1366869" y="1168718"/>
                  </a:lnTo>
                  <a:lnTo>
                    <a:pt x="1369416" y="1170306"/>
                  </a:lnTo>
                  <a:lnTo>
                    <a:pt x="1371644" y="1171258"/>
                  </a:lnTo>
                  <a:lnTo>
                    <a:pt x="1374192" y="1173163"/>
                  </a:lnTo>
                  <a:lnTo>
                    <a:pt x="1376420" y="1175386"/>
                  </a:lnTo>
                  <a:lnTo>
                    <a:pt x="1461429" y="1260158"/>
                  </a:lnTo>
                  <a:lnTo>
                    <a:pt x="1463339" y="1262381"/>
                  </a:lnTo>
                  <a:lnTo>
                    <a:pt x="1465249" y="1264603"/>
                  </a:lnTo>
                  <a:lnTo>
                    <a:pt x="1466841" y="1267143"/>
                  </a:lnTo>
                  <a:lnTo>
                    <a:pt x="1467797" y="1269683"/>
                  </a:lnTo>
                  <a:lnTo>
                    <a:pt x="1469070" y="1272223"/>
                  </a:lnTo>
                  <a:lnTo>
                    <a:pt x="1469388" y="1275081"/>
                  </a:lnTo>
                  <a:lnTo>
                    <a:pt x="1469707" y="1277938"/>
                  </a:lnTo>
                  <a:lnTo>
                    <a:pt x="1470025" y="1280478"/>
                  </a:lnTo>
                  <a:lnTo>
                    <a:pt x="1469707" y="1283336"/>
                  </a:lnTo>
                  <a:lnTo>
                    <a:pt x="1469388" y="1285876"/>
                  </a:lnTo>
                  <a:lnTo>
                    <a:pt x="1469070" y="1289051"/>
                  </a:lnTo>
                  <a:lnTo>
                    <a:pt x="1467797" y="1291591"/>
                  </a:lnTo>
                  <a:lnTo>
                    <a:pt x="1466841" y="1294131"/>
                  </a:lnTo>
                  <a:lnTo>
                    <a:pt x="1465249" y="1296671"/>
                  </a:lnTo>
                  <a:lnTo>
                    <a:pt x="1463339" y="1298893"/>
                  </a:lnTo>
                  <a:lnTo>
                    <a:pt x="1461429" y="1301116"/>
                  </a:lnTo>
                  <a:lnTo>
                    <a:pt x="1390111" y="1372236"/>
                  </a:lnTo>
                  <a:lnTo>
                    <a:pt x="1396160" y="1386206"/>
                  </a:lnTo>
                  <a:lnTo>
                    <a:pt x="1401573" y="1402081"/>
                  </a:lnTo>
                  <a:lnTo>
                    <a:pt x="1407304" y="1420178"/>
                  </a:lnTo>
                  <a:lnTo>
                    <a:pt x="1412716" y="1439228"/>
                  </a:lnTo>
                  <a:lnTo>
                    <a:pt x="1418447" y="1460501"/>
                  </a:lnTo>
                  <a:lnTo>
                    <a:pt x="1423541" y="1483043"/>
                  </a:lnTo>
                  <a:lnTo>
                    <a:pt x="1428317" y="1506538"/>
                  </a:lnTo>
                  <a:lnTo>
                    <a:pt x="1433093" y="1531938"/>
                  </a:lnTo>
                  <a:lnTo>
                    <a:pt x="1437550" y="1558608"/>
                  </a:lnTo>
                  <a:lnTo>
                    <a:pt x="1441689" y="1586231"/>
                  </a:lnTo>
                  <a:lnTo>
                    <a:pt x="1445191" y="1614806"/>
                  </a:lnTo>
                  <a:lnTo>
                    <a:pt x="1448693" y="1644651"/>
                  </a:lnTo>
                  <a:lnTo>
                    <a:pt x="1451559" y="1675448"/>
                  </a:lnTo>
                  <a:lnTo>
                    <a:pt x="1454106" y="1707516"/>
                  </a:lnTo>
                  <a:lnTo>
                    <a:pt x="1456016" y="1739901"/>
                  </a:lnTo>
                  <a:lnTo>
                    <a:pt x="1457608" y="1773238"/>
                  </a:lnTo>
                  <a:lnTo>
                    <a:pt x="1254161" y="1773238"/>
                  </a:lnTo>
                  <a:lnTo>
                    <a:pt x="1255753" y="1739901"/>
                  </a:lnTo>
                  <a:lnTo>
                    <a:pt x="1257344" y="1707516"/>
                  </a:lnTo>
                  <a:lnTo>
                    <a:pt x="1260210" y="1675448"/>
                  </a:lnTo>
                  <a:lnTo>
                    <a:pt x="1263075" y="1644651"/>
                  </a:lnTo>
                  <a:lnTo>
                    <a:pt x="1266259" y="1614806"/>
                  </a:lnTo>
                  <a:lnTo>
                    <a:pt x="1270080" y="1586231"/>
                  </a:lnTo>
                  <a:lnTo>
                    <a:pt x="1274219" y="1558608"/>
                  </a:lnTo>
                  <a:lnTo>
                    <a:pt x="1278676" y="1531938"/>
                  </a:lnTo>
                  <a:lnTo>
                    <a:pt x="1283452" y="1506538"/>
                  </a:lnTo>
                  <a:lnTo>
                    <a:pt x="1288228" y="1483043"/>
                  </a:lnTo>
                  <a:lnTo>
                    <a:pt x="1293322" y="1460501"/>
                  </a:lnTo>
                  <a:lnTo>
                    <a:pt x="1298734" y="1439228"/>
                  </a:lnTo>
                  <a:lnTo>
                    <a:pt x="1304465" y="1419861"/>
                  </a:lnTo>
                  <a:lnTo>
                    <a:pt x="1309878" y="1402081"/>
                  </a:lnTo>
                  <a:lnTo>
                    <a:pt x="1315609" y="1386206"/>
                  </a:lnTo>
                  <a:lnTo>
                    <a:pt x="1321340" y="1371918"/>
                  </a:lnTo>
                  <a:lnTo>
                    <a:pt x="1250022" y="1301116"/>
                  </a:lnTo>
                  <a:lnTo>
                    <a:pt x="1248111" y="1298893"/>
                  </a:lnTo>
                  <a:lnTo>
                    <a:pt x="1246519" y="1296671"/>
                  </a:lnTo>
                  <a:lnTo>
                    <a:pt x="1244927" y="1294131"/>
                  </a:lnTo>
                  <a:lnTo>
                    <a:pt x="1243654" y="1291591"/>
                  </a:lnTo>
                  <a:lnTo>
                    <a:pt x="1242699" y="1289051"/>
                  </a:lnTo>
                  <a:lnTo>
                    <a:pt x="1242380" y="1285876"/>
                  </a:lnTo>
                  <a:lnTo>
                    <a:pt x="1242062" y="1283336"/>
                  </a:lnTo>
                  <a:lnTo>
                    <a:pt x="1241425" y="1280478"/>
                  </a:lnTo>
                  <a:lnTo>
                    <a:pt x="1242062" y="1277938"/>
                  </a:lnTo>
                  <a:lnTo>
                    <a:pt x="1242380" y="1275081"/>
                  </a:lnTo>
                  <a:lnTo>
                    <a:pt x="1243017" y="1272223"/>
                  </a:lnTo>
                  <a:lnTo>
                    <a:pt x="1243654" y="1269683"/>
                  </a:lnTo>
                  <a:lnTo>
                    <a:pt x="1244927" y="1267143"/>
                  </a:lnTo>
                  <a:lnTo>
                    <a:pt x="1246519" y="1264603"/>
                  </a:lnTo>
                  <a:lnTo>
                    <a:pt x="1248111" y="1262381"/>
                  </a:lnTo>
                  <a:lnTo>
                    <a:pt x="1250340" y="1260158"/>
                  </a:lnTo>
                  <a:lnTo>
                    <a:pt x="1335030" y="1175386"/>
                  </a:lnTo>
                  <a:lnTo>
                    <a:pt x="1337259" y="1173163"/>
                  </a:lnTo>
                  <a:lnTo>
                    <a:pt x="1339806" y="1171258"/>
                  </a:lnTo>
                  <a:lnTo>
                    <a:pt x="1342035" y="1170306"/>
                  </a:lnTo>
                  <a:lnTo>
                    <a:pt x="1344582" y="1168718"/>
                  </a:lnTo>
                  <a:lnTo>
                    <a:pt x="1347766" y="1168083"/>
                  </a:lnTo>
                  <a:lnTo>
                    <a:pt x="1350313" y="1167131"/>
                  </a:lnTo>
                  <a:lnTo>
                    <a:pt x="1352860" y="1166813"/>
                  </a:lnTo>
                  <a:close/>
                  <a:moveTo>
                    <a:pt x="1634223" y="1009650"/>
                  </a:moveTo>
                  <a:lnTo>
                    <a:pt x="1652963" y="1018533"/>
                  </a:lnTo>
                  <a:lnTo>
                    <a:pt x="1672339" y="1027098"/>
                  </a:lnTo>
                  <a:lnTo>
                    <a:pt x="1691079" y="1034712"/>
                  </a:lnTo>
                  <a:lnTo>
                    <a:pt x="1709819" y="1042326"/>
                  </a:lnTo>
                  <a:lnTo>
                    <a:pt x="1728241" y="1049939"/>
                  </a:lnTo>
                  <a:lnTo>
                    <a:pt x="1746663" y="1057236"/>
                  </a:lnTo>
                  <a:lnTo>
                    <a:pt x="1783191" y="1070560"/>
                  </a:lnTo>
                  <a:lnTo>
                    <a:pt x="1819083" y="1082932"/>
                  </a:lnTo>
                  <a:lnTo>
                    <a:pt x="1854022" y="1094670"/>
                  </a:lnTo>
                  <a:lnTo>
                    <a:pt x="1888325" y="1105773"/>
                  </a:lnTo>
                  <a:lnTo>
                    <a:pt x="1921994" y="1116242"/>
                  </a:lnTo>
                  <a:lnTo>
                    <a:pt x="1986155" y="1136545"/>
                  </a:lnTo>
                  <a:lnTo>
                    <a:pt x="2017282" y="1146379"/>
                  </a:lnTo>
                  <a:lnTo>
                    <a:pt x="2046821" y="1156213"/>
                  </a:lnTo>
                  <a:lnTo>
                    <a:pt x="2075408" y="1166682"/>
                  </a:lnTo>
                  <a:lnTo>
                    <a:pt x="2103042" y="1176834"/>
                  </a:lnTo>
                  <a:lnTo>
                    <a:pt x="2116700" y="1182544"/>
                  </a:lnTo>
                  <a:lnTo>
                    <a:pt x="2129722" y="1187937"/>
                  </a:lnTo>
                  <a:lnTo>
                    <a:pt x="2142427" y="1193965"/>
                  </a:lnTo>
                  <a:lnTo>
                    <a:pt x="2155132" y="1199675"/>
                  </a:lnTo>
                  <a:lnTo>
                    <a:pt x="2161167" y="1203164"/>
                  </a:lnTo>
                  <a:lnTo>
                    <a:pt x="2166885" y="1206337"/>
                  </a:lnTo>
                  <a:lnTo>
                    <a:pt x="2172920" y="1210461"/>
                  </a:lnTo>
                  <a:lnTo>
                    <a:pt x="2178319" y="1214585"/>
                  </a:lnTo>
                  <a:lnTo>
                    <a:pt x="2184037" y="1219026"/>
                  </a:lnTo>
                  <a:lnTo>
                    <a:pt x="2189119" y="1223785"/>
                  </a:lnTo>
                  <a:lnTo>
                    <a:pt x="2194201" y="1228861"/>
                  </a:lnTo>
                  <a:lnTo>
                    <a:pt x="2198965" y="1233936"/>
                  </a:lnTo>
                  <a:lnTo>
                    <a:pt x="2203729" y="1239647"/>
                  </a:lnTo>
                  <a:lnTo>
                    <a:pt x="2208494" y="1245357"/>
                  </a:lnTo>
                  <a:lnTo>
                    <a:pt x="2212941" y="1251384"/>
                  </a:lnTo>
                  <a:lnTo>
                    <a:pt x="2217387" y="1257729"/>
                  </a:lnTo>
                  <a:lnTo>
                    <a:pt x="2221517" y="1264391"/>
                  </a:lnTo>
                  <a:lnTo>
                    <a:pt x="2225646" y="1271053"/>
                  </a:lnTo>
                  <a:lnTo>
                    <a:pt x="2233269" y="1285011"/>
                  </a:lnTo>
                  <a:lnTo>
                    <a:pt x="2240257" y="1299287"/>
                  </a:lnTo>
                  <a:lnTo>
                    <a:pt x="2246927" y="1314832"/>
                  </a:lnTo>
                  <a:lnTo>
                    <a:pt x="2253279" y="1330693"/>
                  </a:lnTo>
                  <a:lnTo>
                    <a:pt x="2258679" y="1346555"/>
                  </a:lnTo>
                  <a:lnTo>
                    <a:pt x="2264079" y="1363052"/>
                  </a:lnTo>
                  <a:lnTo>
                    <a:pt x="2268843" y="1379865"/>
                  </a:lnTo>
                  <a:lnTo>
                    <a:pt x="2273290" y="1396996"/>
                  </a:lnTo>
                  <a:lnTo>
                    <a:pt x="2277101" y="1413809"/>
                  </a:lnTo>
                  <a:lnTo>
                    <a:pt x="2280595" y="1430940"/>
                  </a:lnTo>
                  <a:lnTo>
                    <a:pt x="2283772" y="1447754"/>
                  </a:lnTo>
                  <a:lnTo>
                    <a:pt x="2286948" y="1464567"/>
                  </a:lnTo>
                  <a:lnTo>
                    <a:pt x="2288854" y="1481381"/>
                  </a:lnTo>
                  <a:lnTo>
                    <a:pt x="2291077" y="1497243"/>
                  </a:lnTo>
                  <a:lnTo>
                    <a:pt x="2293300" y="1513104"/>
                  </a:lnTo>
                  <a:lnTo>
                    <a:pt x="2296477" y="1542925"/>
                  </a:lnTo>
                  <a:lnTo>
                    <a:pt x="2298382" y="1570207"/>
                  </a:lnTo>
                  <a:lnTo>
                    <a:pt x="2299653" y="1593682"/>
                  </a:lnTo>
                  <a:lnTo>
                    <a:pt x="2300288" y="1613351"/>
                  </a:lnTo>
                  <a:lnTo>
                    <a:pt x="2300288" y="1627944"/>
                  </a:lnTo>
                  <a:lnTo>
                    <a:pt x="2300288" y="1630799"/>
                  </a:lnTo>
                  <a:lnTo>
                    <a:pt x="2299653" y="1633971"/>
                  </a:lnTo>
                  <a:lnTo>
                    <a:pt x="2299018" y="1636827"/>
                  </a:lnTo>
                  <a:lnTo>
                    <a:pt x="2297430" y="1639999"/>
                  </a:lnTo>
                  <a:lnTo>
                    <a:pt x="2296159" y="1643171"/>
                  </a:lnTo>
                  <a:lnTo>
                    <a:pt x="2293936" y="1646344"/>
                  </a:lnTo>
                  <a:lnTo>
                    <a:pt x="2291077" y="1649199"/>
                  </a:lnTo>
                  <a:lnTo>
                    <a:pt x="2288536" y="1652688"/>
                  </a:lnTo>
                  <a:lnTo>
                    <a:pt x="2285360" y="1655544"/>
                  </a:lnTo>
                  <a:lnTo>
                    <a:pt x="2281548" y="1659033"/>
                  </a:lnTo>
                  <a:lnTo>
                    <a:pt x="2278054" y="1661888"/>
                  </a:lnTo>
                  <a:lnTo>
                    <a:pt x="2273608" y="1665061"/>
                  </a:lnTo>
                  <a:lnTo>
                    <a:pt x="2263443" y="1671405"/>
                  </a:lnTo>
                  <a:lnTo>
                    <a:pt x="2252644" y="1677750"/>
                  </a:lnTo>
                  <a:lnTo>
                    <a:pt x="2239621" y="1684095"/>
                  </a:lnTo>
                  <a:lnTo>
                    <a:pt x="2225328" y="1690122"/>
                  </a:lnTo>
                  <a:lnTo>
                    <a:pt x="2208811" y="1696150"/>
                  </a:lnTo>
                  <a:lnTo>
                    <a:pt x="2191660" y="1701860"/>
                  </a:lnTo>
                  <a:lnTo>
                    <a:pt x="2172602" y="1707888"/>
                  </a:lnTo>
                  <a:lnTo>
                    <a:pt x="2151639" y="1713915"/>
                  </a:lnTo>
                  <a:lnTo>
                    <a:pt x="2129722" y="1719308"/>
                  </a:lnTo>
                  <a:lnTo>
                    <a:pt x="2105900" y="1724384"/>
                  </a:lnTo>
                  <a:lnTo>
                    <a:pt x="2080490" y="1730094"/>
                  </a:lnTo>
                  <a:lnTo>
                    <a:pt x="2053809" y="1734853"/>
                  </a:lnTo>
                  <a:lnTo>
                    <a:pt x="2025223" y="1739611"/>
                  </a:lnTo>
                  <a:lnTo>
                    <a:pt x="1995048" y="1744052"/>
                  </a:lnTo>
                  <a:lnTo>
                    <a:pt x="1963285" y="1748494"/>
                  </a:lnTo>
                  <a:lnTo>
                    <a:pt x="1930252" y="1752618"/>
                  </a:lnTo>
                  <a:lnTo>
                    <a:pt x="1895313" y="1756107"/>
                  </a:lnTo>
                  <a:lnTo>
                    <a:pt x="1858786" y="1759597"/>
                  </a:lnTo>
                  <a:lnTo>
                    <a:pt x="1820671" y="1762452"/>
                  </a:lnTo>
                  <a:lnTo>
                    <a:pt x="1780967" y="1765307"/>
                  </a:lnTo>
                  <a:lnTo>
                    <a:pt x="1739676" y="1767528"/>
                  </a:lnTo>
                  <a:lnTo>
                    <a:pt x="1696478" y="1769431"/>
                  </a:lnTo>
                  <a:lnTo>
                    <a:pt x="1652011" y="1771335"/>
                  </a:lnTo>
                  <a:lnTo>
                    <a:pt x="1605955" y="1772287"/>
                  </a:lnTo>
                  <a:lnTo>
                    <a:pt x="1557993" y="1773238"/>
                  </a:lnTo>
                  <a:lnTo>
                    <a:pt x="1508125" y="1773238"/>
                  </a:lnTo>
                  <a:lnTo>
                    <a:pt x="1634223" y="1009650"/>
                  </a:lnTo>
                  <a:close/>
                  <a:moveTo>
                    <a:pt x="969658" y="942975"/>
                  </a:moveTo>
                  <a:lnTo>
                    <a:pt x="1145815" y="1851606"/>
                  </a:lnTo>
                  <a:lnTo>
                    <a:pt x="1263254" y="1851606"/>
                  </a:lnTo>
                  <a:lnTo>
                    <a:pt x="2020888" y="1851606"/>
                  </a:lnTo>
                  <a:lnTo>
                    <a:pt x="2020888" y="1936750"/>
                  </a:lnTo>
                  <a:lnTo>
                    <a:pt x="1163907" y="1936750"/>
                  </a:lnTo>
                  <a:lnTo>
                    <a:pt x="194249" y="1936750"/>
                  </a:lnTo>
                  <a:lnTo>
                    <a:pt x="0" y="1009057"/>
                  </a:lnTo>
                  <a:lnTo>
                    <a:pt x="116804" y="1009057"/>
                  </a:lnTo>
                  <a:lnTo>
                    <a:pt x="969658" y="942975"/>
                  </a:lnTo>
                  <a:close/>
                  <a:moveTo>
                    <a:pt x="1346346" y="0"/>
                  </a:moveTo>
                  <a:lnTo>
                    <a:pt x="1355566" y="0"/>
                  </a:lnTo>
                  <a:lnTo>
                    <a:pt x="1364786" y="0"/>
                  </a:lnTo>
                  <a:lnTo>
                    <a:pt x="1373688" y="317"/>
                  </a:lnTo>
                  <a:lnTo>
                    <a:pt x="1382908" y="952"/>
                  </a:lnTo>
                  <a:lnTo>
                    <a:pt x="1391810" y="1904"/>
                  </a:lnTo>
                  <a:lnTo>
                    <a:pt x="1400712" y="3174"/>
                  </a:lnTo>
                  <a:lnTo>
                    <a:pt x="1409613" y="4444"/>
                  </a:lnTo>
                  <a:lnTo>
                    <a:pt x="1418515" y="6348"/>
                  </a:lnTo>
                  <a:lnTo>
                    <a:pt x="1426782" y="8252"/>
                  </a:lnTo>
                  <a:lnTo>
                    <a:pt x="1435684" y="10474"/>
                  </a:lnTo>
                  <a:lnTo>
                    <a:pt x="1444268" y="12379"/>
                  </a:lnTo>
                  <a:lnTo>
                    <a:pt x="1452852" y="15236"/>
                  </a:lnTo>
                  <a:lnTo>
                    <a:pt x="1460800" y="18092"/>
                  </a:lnTo>
                  <a:lnTo>
                    <a:pt x="1469384" y="21266"/>
                  </a:lnTo>
                  <a:lnTo>
                    <a:pt x="1477650" y="24758"/>
                  </a:lnTo>
                  <a:lnTo>
                    <a:pt x="1485598" y="27932"/>
                  </a:lnTo>
                  <a:lnTo>
                    <a:pt x="1493228" y="31741"/>
                  </a:lnTo>
                  <a:lnTo>
                    <a:pt x="1501495" y="35867"/>
                  </a:lnTo>
                  <a:lnTo>
                    <a:pt x="1509125" y="39676"/>
                  </a:lnTo>
                  <a:lnTo>
                    <a:pt x="1517073" y="44120"/>
                  </a:lnTo>
                  <a:lnTo>
                    <a:pt x="1524385" y="48881"/>
                  </a:lnTo>
                  <a:lnTo>
                    <a:pt x="1531698" y="53960"/>
                  </a:lnTo>
                  <a:lnTo>
                    <a:pt x="1539010" y="58721"/>
                  </a:lnTo>
                  <a:lnTo>
                    <a:pt x="1546640" y="63800"/>
                  </a:lnTo>
                  <a:lnTo>
                    <a:pt x="1553635" y="69196"/>
                  </a:lnTo>
                  <a:lnTo>
                    <a:pt x="1560629" y="74909"/>
                  </a:lnTo>
                  <a:lnTo>
                    <a:pt x="1567624" y="80305"/>
                  </a:lnTo>
                  <a:lnTo>
                    <a:pt x="1580976" y="92684"/>
                  </a:lnTo>
                  <a:lnTo>
                    <a:pt x="1593694" y="105380"/>
                  </a:lnTo>
                  <a:lnTo>
                    <a:pt x="1606093" y="118712"/>
                  </a:lnTo>
                  <a:lnTo>
                    <a:pt x="1617856" y="132678"/>
                  </a:lnTo>
                  <a:lnTo>
                    <a:pt x="1628984" y="147596"/>
                  </a:lnTo>
                  <a:lnTo>
                    <a:pt x="1639157" y="162832"/>
                  </a:lnTo>
                  <a:lnTo>
                    <a:pt x="1649331" y="178703"/>
                  </a:lnTo>
                  <a:lnTo>
                    <a:pt x="1658551" y="195525"/>
                  </a:lnTo>
                  <a:lnTo>
                    <a:pt x="1666817" y="212348"/>
                  </a:lnTo>
                  <a:lnTo>
                    <a:pt x="1674765" y="229806"/>
                  </a:lnTo>
                  <a:lnTo>
                    <a:pt x="1682078" y="247581"/>
                  </a:lnTo>
                  <a:lnTo>
                    <a:pt x="1688436" y="266308"/>
                  </a:lnTo>
                  <a:lnTo>
                    <a:pt x="1693841" y="285036"/>
                  </a:lnTo>
                  <a:lnTo>
                    <a:pt x="1698610" y="304080"/>
                  </a:lnTo>
                  <a:lnTo>
                    <a:pt x="1700517" y="314237"/>
                  </a:lnTo>
                  <a:lnTo>
                    <a:pt x="1702743" y="324077"/>
                  </a:lnTo>
                  <a:lnTo>
                    <a:pt x="1704332" y="333917"/>
                  </a:lnTo>
                  <a:lnTo>
                    <a:pt x="1705604" y="344074"/>
                  </a:lnTo>
                  <a:lnTo>
                    <a:pt x="1706876" y="353914"/>
                  </a:lnTo>
                  <a:lnTo>
                    <a:pt x="1707830" y="364071"/>
                  </a:lnTo>
                  <a:lnTo>
                    <a:pt x="1708466" y="374546"/>
                  </a:lnTo>
                  <a:lnTo>
                    <a:pt x="1709419" y="385020"/>
                  </a:lnTo>
                  <a:lnTo>
                    <a:pt x="1709737" y="395178"/>
                  </a:lnTo>
                  <a:lnTo>
                    <a:pt x="1709737" y="405652"/>
                  </a:lnTo>
                  <a:lnTo>
                    <a:pt x="1709737" y="418031"/>
                  </a:lnTo>
                  <a:lnTo>
                    <a:pt x="1709101" y="431045"/>
                  </a:lnTo>
                  <a:lnTo>
                    <a:pt x="1708148" y="443742"/>
                  </a:lnTo>
                  <a:lnTo>
                    <a:pt x="1707194" y="456755"/>
                  </a:lnTo>
                  <a:lnTo>
                    <a:pt x="1705604" y="470087"/>
                  </a:lnTo>
                  <a:lnTo>
                    <a:pt x="1703697" y="482783"/>
                  </a:lnTo>
                  <a:lnTo>
                    <a:pt x="1702107" y="496114"/>
                  </a:lnTo>
                  <a:lnTo>
                    <a:pt x="1699881" y="509446"/>
                  </a:lnTo>
                  <a:lnTo>
                    <a:pt x="1696702" y="522777"/>
                  </a:lnTo>
                  <a:lnTo>
                    <a:pt x="1693841" y="536426"/>
                  </a:lnTo>
                  <a:lnTo>
                    <a:pt x="1690979" y="549757"/>
                  </a:lnTo>
                  <a:lnTo>
                    <a:pt x="1687164" y="562771"/>
                  </a:lnTo>
                  <a:lnTo>
                    <a:pt x="1683667" y="576420"/>
                  </a:lnTo>
                  <a:lnTo>
                    <a:pt x="1679534" y="589751"/>
                  </a:lnTo>
                  <a:lnTo>
                    <a:pt x="1675401" y="603082"/>
                  </a:lnTo>
                  <a:lnTo>
                    <a:pt x="1670632" y="616414"/>
                  </a:lnTo>
                  <a:lnTo>
                    <a:pt x="1665863" y="629745"/>
                  </a:lnTo>
                  <a:lnTo>
                    <a:pt x="1661094" y="642441"/>
                  </a:lnTo>
                  <a:lnTo>
                    <a:pt x="1655372" y="655773"/>
                  </a:lnTo>
                  <a:lnTo>
                    <a:pt x="1650285" y="668787"/>
                  </a:lnTo>
                  <a:lnTo>
                    <a:pt x="1644244" y="681166"/>
                  </a:lnTo>
                  <a:lnTo>
                    <a:pt x="1638521" y="693862"/>
                  </a:lnTo>
                  <a:lnTo>
                    <a:pt x="1632163" y="706241"/>
                  </a:lnTo>
                  <a:lnTo>
                    <a:pt x="1625486" y="718938"/>
                  </a:lnTo>
                  <a:lnTo>
                    <a:pt x="1618810" y="730682"/>
                  </a:lnTo>
                  <a:lnTo>
                    <a:pt x="1612133" y="742744"/>
                  </a:lnTo>
                  <a:lnTo>
                    <a:pt x="1605139" y="754170"/>
                  </a:lnTo>
                  <a:lnTo>
                    <a:pt x="1597827" y="765597"/>
                  </a:lnTo>
                  <a:lnTo>
                    <a:pt x="1590514" y="777024"/>
                  </a:lnTo>
                  <a:lnTo>
                    <a:pt x="1582566" y="787816"/>
                  </a:lnTo>
                  <a:lnTo>
                    <a:pt x="1574936" y="798608"/>
                  </a:lnTo>
                  <a:lnTo>
                    <a:pt x="1566988" y="808765"/>
                  </a:lnTo>
                  <a:lnTo>
                    <a:pt x="1566988" y="950966"/>
                  </a:lnTo>
                  <a:lnTo>
                    <a:pt x="1559357" y="959219"/>
                  </a:lnTo>
                  <a:lnTo>
                    <a:pt x="1539964" y="980485"/>
                  </a:lnTo>
                  <a:lnTo>
                    <a:pt x="1511350" y="1011274"/>
                  </a:lnTo>
                  <a:lnTo>
                    <a:pt x="1495136" y="1028415"/>
                  </a:lnTo>
                  <a:lnTo>
                    <a:pt x="1477968" y="1046190"/>
                  </a:lnTo>
                  <a:lnTo>
                    <a:pt x="1459846" y="1063965"/>
                  </a:lnTo>
                  <a:lnTo>
                    <a:pt x="1441724" y="1081105"/>
                  </a:lnTo>
                  <a:lnTo>
                    <a:pt x="1423920" y="1096976"/>
                  </a:lnTo>
                  <a:lnTo>
                    <a:pt x="1407388" y="1111576"/>
                  </a:lnTo>
                  <a:lnTo>
                    <a:pt x="1399122" y="1118242"/>
                  </a:lnTo>
                  <a:lnTo>
                    <a:pt x="1391492" y="1123638"/>
                  </a:lnTo>
                  <a:lnTo>
                    <a:pt x="1384179" y="1128717"/>
                  </a:lnTo>
                  <a:lnTo>
                    <a:pt x="1377503" y="1133160"/>
                  </a:lnTo>
                  <a:lnTo>
                    <a:pt x="1371144" y="1136652"/>
                  </a:lnTo>
                  <a:lnTo>
                    <a:pt x="1365104" y="1139191"/>
                  </a:lnTo>
                  <a:lnTo>
                    <a:pt x="1360017" y="1140461"/>
                  </a:lnTo>
                  <a:lnTo>
                    <a:pt x="1357791" y="1141096"/>
                  </a:lnTo>
                  <a:lnTo>
                    <a:pt x="1355566" y="1141413"/>
                  </a:lnTo>
                  <a:lnTo>
                    <a:pt x="1353340" y="1141096"/>
                  </a:lnTo>
                  <a:lnTo>
                    <a:pt x="1351115" y="1140461"/>
                  </a:lnTo>
                  <a:lnTo>
                    <a:pt x="1346028" y="1139191"/>
                  </a:lnTo>
                  <a:lnTo>
                    <a:pt x="1340305" y="1136652"/>
                  </a:lnTo>
                  <a:lnTo>
                    <a:pt x="1333947" y="1133160"/>
                  </a:lnTo>
                  <a:lnTo>
                    <a:pt x="1327270" y="1128717"/>
                  </a:lnTo>
                  <a:lnTo>
                    <a:pt x="1319958" y="1123638"/>
                  </a:lnTo>
                  <a:lnTo>
                    <a:pt x="1312010" y="1118242"/>
                  </a:lnTo>
                  <a:lnTo>
                    <a:pt x="1304061" y="1111576"/>
                  </a:lnTo>
                  <a:lnTo>
                    <a:pt x="1287211" y="1096976"/>
                  </a:lnTo>
                  <a:lnTo>
                    <a:pt x="1269725" y="1081105"/>
                  </a:lnTo>
                  <a:lnTo>
                    <a:pt x="1251603" y="1063965"/>
                  </a:lnTo>
                  <a:lnTo>
                    <a:pt x="1233482" y="1046190"/>
                  </a:lnTo>
                  <a:lnTo>
                    <a:pt x="1215996" y="1028415"/>
                  </a:lnTo>
                  <a:lnTo>
                    <a:pt x="1199781" y="1011274"/>
                  </a:lnTo>
                  <a:lnTo>
                    <a:pt x="1171486" y="980485"/>
                  </a:lnTo>
                  <a:lnTo>
                    <a:pt x="1151774" y="959219"/>
                  </a:lnTo>
                  <a:lnTo>
                    <a:pt x="1144462" y="950966"/>
                  </a:lnTo>
                  <a:lnTo>
                    <a:pt x="1144462" y="808765"/>
                  </a:lnTo>
                  <a:lnTo>
                    <a:pt x="1136196" y="798608"/>
                  </a:lnTo>
                  <a:lnTo>
                    <a:pt x="1128565" y="787816"/>
                  </a:lnTo>
                  <a:lnTo>
                    <a:pt x="1120935" y="777024"/>
                  </a:lnTo>
                  <a:lnTo>
                    <a:pt x="1113305" y="765597"/>
                  </a:lnTo>
                  <a:lnTo>
                    <a:pt x="1105993" y="754170"/>
                  </a:lnTo>
                  <a:lnTo>
                    <a:pt x="1098998" y="742744"/>
                  </a:lnTo>
                  <a:lnTo>
                    <a:pt x="1092322" y="730682"/>
                  </a:lnTo>
                  <a:lnTo>
                    <a:pt x="1085645" y="718938"/>
                  </a:lnTo>
                  <a:lnTo>
                    <a:pt x="1078969" y="706241"/>
                  </a:lnTo>
                  <a:lnTo>
                    <a:pt x="1072928" y="693862"/>
                  </a:lnTo>
                  <a:lnTo>
                    <a:pt x="1066887" y="681166"/>
                  </a:lnTo>
                  <a:lnTo>
                    <a:pt x="1061165" y="668787"/>
                  </a:lnTo>
                  <a:lnTo>
                    <a:pt x="1055442" y="655773"/>
                  </a:lnTo>
                  <a:lnTo>
                    <a:pt x="1050355" y="642441"/>
                  </a:lnTo>
                  <a:lnTo>
                    <a:pt x="1045268" y="629745"/>
                  </a:lnTo>
                  <a:lnTo>
                    <a:pt x="1040499" y="616414"/>
                  </a:lnTo>
                  <a:lnTo>
                    <a:pt x="1036048" y="603082"/>
                  </a:lnTo>
                  <a:lnTo>
                    <a:pt x="1031915" y="589751"/>
                  </a:lnTo>
                  <a:lnTo>
                    <a:pt x="1027782" y="576420"/>
                  </a:lnTo>
                  <a:lnTo>
                    <a:pt x="1023967" y="562771"/>
                  </a:lnTo>
                  <a:lnTo>
                    <a:pt x="1020470" y="549757"/>
                  </a:lnTo>
                  <a:lnTo>
                    <a:pt x="1016973" y="536426"/>
                  </a:lnTo>
                  <a:lnTo>
                    <a:pt x="1014429" y="522777"/>
                  </a:lnTo>
                  <a:lnTo>
                    <a:pt x="1011568" y="509446"/>
                  </a:lnTo>
                  <a:lnTo>
                    <a:pt x="1009343" y="496114"/>
                  </a:lnTo>
                  <a:lnTo>
                    <a:pt x="1007435" y="482783"/>
                  </a:lnTo>
                  <a:lnTo>
                    <a:pt x="1005527" y="470087"/>
                  </a:lnTo>
                  <a:lnTo>
                    <a:pt x="1004256" y="456755"/>
                  </a:lnTo>
                  <a:lnTo>
                    <a:pt x="1002984" y="443742"/>
                  </a:lnTo>
                  <a:lnTo>
                    <a:pt x="1002348" y="431045"/>
                  </a:lnTo>
                  <a:lnTo>
                    <a:pt x="1001712" y="418031"/>
                  </a:lnTo>
                  <a:lnTo>
                    <a:pt x="1001712" y="405652"/>
                  </a:lnTo>
                  <a:lnTo>
                    <a:pt x="1001712" y="395178"/>
                  </a:lnTo>
                  <a:lnTo>
                    <a:pt x="1002030" y="385020"/>
                  </a:lnTo>
                  <a:lnTo>
                    <a:pt x="1002666" y="374546"/>
                  </a:lnTo>
                  <a:lnTo>
                    <a:pt x="1003302" y="364071"/>
                  </a:lnTo>
                  <a:lnTo>
                    <a:pt x="1004574" y="353914"/>
                  </a:lnTo>
                  <a:lnTo>
                    <a:pt x="1005527" y="344074"/>
                  </a:lnTo>
                  <a:lnTo>
                    <a:pt x="1007117" y="333917"/>
                  </a:lnTo>
                  <a:lnTo>
                    <a:pt x="1008707" y="324077"/>
                  </a:lnTo>
                  <a:lnTo>
                    <a:pt x="1010296" y="314237"/>
                  </a:lnTo>
                  <a:lnTo>
                    <a:pt x="1012522" y="304080"/>
                  </a:lnTo>
                  <a:lnTo>
                    <a:pt x="1017609" y="285036"/>
                  </a:lnTo>
                  <a:lnTo>
                    <a:pt x="1023013" y="266308"/>
                  </a:lnTo>
                  <a:lnTo>
                    <a:pt x="1029372" y="247581"/>
                  </a:lnTo>
                  <a:lnTo>
                    <a:pt x="1036366" y="229806"/>
                  </a:lnTo>
                  <a:lnTo>
                    <a:pt x="1044315" y="212348"/>
                  </a:lnTo>
                  <a:lnTo>
                    <a:pt x="1052899" y="195525"/>
                  </a:lnTo>
                  <a:lnTo>
                    <a:pt x="1062119" y="178703"/>
                  </a:lnTo>
                  <a:lnTo>
                    <a:pt x="1071656" y="162832"/>
                  </a:lnTo>
                  <a:lnTo>
                    <a:pt x="1082466" y="147596"/>
                  </a:lnTo>
                  <a:lnTo>
                    <a:pt x="1093593" y="132678"/>
                  </a:lnTo>
                  <a:lnTo>
                    <a:pt x="1105357" y="118712"/>
                  </a:lnTo>
                  <a:lnTo>
                    <a:pt x="1117438" y="105380"/>
                  </a:lnTo>
                  <a:lnTo>
                    <a:pt x="1130473" y="92684"/>
                  </a:lnTo>
                  <a:lnTo>
                    <a:pt x="1143826" y="80305"/>
                  </a:lnTo>
                  <a:lnTo>
                    <a:pt x="1150820" y="74909"/>
                  </a:lnTo>
                  <a:lnTo>
                    <a:pt x="1157815" y="69196"/>
                  </a:lnTo>
                  <a:lnTo>
                    <a:pt x="1164809" y="63800"/>
                  </a:lnTo>
                  <a:lnTo>
                    <a:pt x="1172121" y="58721"/>
                  </a:lnTo>
                  <a:lnTo>
                    <a:pt x="1179434" y="53960"/>
                  </a:lnTo>
                  <a:lnTo>
                    <a:pt x="1187064" y="48881"/>
                  </a:lnTo>
                  <a:lnTo>
                    <a:pt x="1194376" y="44120"/>
                  </a:lnTo>
                  <a:lnTo>
                    <a:pt x="1202007" y="39676"/>
                  </a:lnTo>
                  <a:lnTo>
                    <a:pt x="1209955" y="35867"/>
                  </a:lnTo>
                  <a:lnTo>
                    <a:pt x="1217903" y="31741"/>
                  </a:lnTo>
                  <a:lnTo>
                    <a:pt x="1225851" y="27932"/>
                  </a:lnTo>
                  <a:lnTo>
                    <a:pt x="1233799" y="24758"/>
                  </a:lnTo>
                  <a:lnTo>
                    <a:pt x="1242066" y="21266"/>
                  </a:lnTo>
                  <a:lnTo>
                    <a:pt x="1250332" y="18092"/>
                  </a:lnTo>
                  <a:lnTo>
                    <a:pt x="1258916" y="15236"/>
                  </a:lnTo>
                  <a:lnTo>
                    <a:pt x="1267182" y="12379"/>
                  </a:lnTo>
                  <a:lnTo>
                    <a:pt x="1275766" y="10474"/>
                  </a:lnTo>
                  <a:lnTo>
                    <a:pt x="1284350" y="8252"/>
                  </a:lnTo>
                  <a:lnTo>
                    <a:pt x="1292934" y="6348"/>
                  </a:lnTo>
                  <a:lnTo>
                    <a:pt x="1301836" y="4444"/>
                  </a:lnTo>
                  <a:lnTo>
                    <a:pt x="1310738" y="3174"/>
                  </a:lnTo>
                  <a:lnTo>
                    <a:pt x="1319322" y="1904"/>
                  </a:lnTo>
                  <a:lnTo>
                    <a:pt x="1328224" y="952"/>
                  </a:lnTo>
                  <a:lnTo>
                    <a:pt x="1337444" y="317"/>
                  </a:lnTo>
                  <a:lnTo>
                    <a:pt x="1346346"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mn-lt"/>
                <a:ea typeface="+mn-ea"/>
              </a:endParaRPr>
            </a:p>
          </p:txBody>
        </p:sp>
        <p:sp>
          <p:nvSpPr>
            <p:cNvPr id="20" name="MH_Other_10"/>
            <p:cNvSpPr>
              <a:spLocks/>
            </p:cNvSpPr>
            <p:nvPr>
              <p:custDataLst>
                <p:tags r:id="rId11"/>
              </p:custDataLst>
            </p:nvPr>
          </p:nvSpPr>
          <p:spPr bwMode="auto">
            <a:xfrm>
              <a:off x="3884614" y="2151460"/>
              <a:ext cx="288925" cy="242888"/>
            </a:xfrm>
            <a:custGeom>
              <a:avLst/>
              <a:gdLst>
                <a:gd name="T0" fmla="*/ 248428 w 2033587"/>
                <a:gd name="T1" fmla="*/ 944529 h 2276475"/>
                <a:gd name="T2" fmla="*/ 1175716 w 2033587"/>
                <a:gd name="T3" fmla="*/ 709393 h 2276475"/>
                <a:gd name="T4" fmla="*/ 1178374 w 2033587"/>
                <a:gd name="T5" fmla="*/ 591162 h 2276475"/>
                <a:gd name="T6" fmla="*/ 1585424 w 2033587"/>
                <a:gd name="T7" fmla="*/ 232745 h 2276475"/>
                <a:gd name="T8" fmla="*/ 1623685 w 2033587"/>
                <a:gd name="T9" fmla="*/ 244701 h 2276475"/>
                <a:gd name="T10" fmla="*/ 1656631 w 2033587"/>
                <a:gd name="T11" fmla="*/ 266753 h 2276475"/>
                <a:gd name="T12" fmla="*/ 1682138 w 2033587"/>
                <a:gd name="T13" fmla="*/ 297308 h 2276475"/>
                <a:gd name="T14" fmla="*/ 1697549 w 2033587"/>
                <a:gd name="T15" fmla="*/ 334505 h 2276475"/>
                <a:gd name="T16" fmla="*/ 1701800 w 2033587"/>
                <a:gd name="T17" fmla="*/ 1767638 h 2276475"/>
                <a:gd name="T18" fmla="*/ 1695689 w 2033587"/>
                <a:gd name="T19" fmla="*/ 1808289 h 2276475"/>
                <a:gd name="T20" fmla="*/ 1678419 w 2033587"/>
                <a:gd name="T21" fmla="*/ 1844423 h 2276475"/>
                <a:gd name="T22" fmla="*/ 1651849 w 2033587"/>
                <a:gd name="T23" fmla="*/ 1873649 h 2276475"/>
                <a:gd name="T24" fmla="*/ 1617839 w 2033587"/>
                <a:gd name="T25" fmla="*/ 1894372 h 2276475"/>
                <a:gd name="T26" fmla="*/ 1578251 w 2033587"/>
                <a:gd name="T27" fmla="*/ 1904469 h 2276475"/>
                <a:gd name="T28" fmla="*/ 381012 w 2033587"/>
                <a:gd name="T29" fmla="*/ 1903672 h 2276475"/>
                <a:gd name="T30" fmla="*/ 342220 w 2033587"/>
                <a:gd name="T31" fmla="*/ 1891715 h 2276475"/>
                <a:gd name="T32" fmla="*/ 309539 w 2033587"/>
                <a:gd name="T33" fmla="*/ 1869397 h 2276475"/>
                <a:gd name="T34" fmla="*/ 284298 w 2033587"/>
                <a:gd name="T35" fmla="*/ 1838844 h 2276475"/>
                <a:gd name="T36" fmla="*/ 268621 w 2033587"/>
                <a:gd name="T37" fmla="*/ 1801912 h 2276475"/>
                <a:gd name="T38" fmla="*/ 382075 w 2033587"/>
                <a:gd name="T39" fmla="*/ 1767638 h 2276475"/>
                <a:gd name="T40" fmla="*/ 385528 w 2033587"/>
                <a:gd name="T41" fmla="*/ 1778531 h 2276475"/>
                <a:gd name="T42" fmla="*/ 398017 w 2033587"/>
                <a:gd name="T43" fmla="*/ 1786768 h 2276475"/>
                <a:gd name="T44" fmla="*/ 1570013 w 2033587"/>
                <a:gd name="T45" fmla="*/ 1786502 h 2276475"/>
                <a:gd name="T46" fmla="*/ 1581704 w 2033587"/>
                <a:gd name="T47" fmla="*/ 1776937 h 2276475"/>
                <a:gd name="T48" fmla="*/ 1583830 w 2033587"/>
                <a:gd name="T49" fmla="*/ 368513 h 2276475"/>
                <a:gd name="T50" fmla="*/ 1580376 w 2033587"/>
                <a:gd name="T51" fmla="*/ 357619 h 2276475"/>
                <a:gd name="T52" fmla="*/ 1568419 w 2033587"/>
                <a:gd name="T53" fmla="*/ 349383 h 2276475"/>
                <a:gd name="T54" fmla="*/ 492697 w 2033587"/>
                <a:gd name="T55" fmla="*/ 362402 h 2276475"/>
                <a:gd name="T56" fmla="*/ 484724 w 2033587"/>
                <a:gd name="T57" fmla="*/ 402787 h 2276475"/>
                <a:gd name="T58" fmla="*/ 465590 w 2033587"/>
                <a:gd name="T59" fmla="*/ 437592 h 2276475"/>
                <a:gd name="T60" fmla="*/ 437421 w 2033587"/>
                <a:gd name="T61" fmla="*/ 465490 h 2276475"/>
                <a:gd name="T62" fmla="*/ 402608 w 2033587"/>
                <a:gd name="T63" fmla="*/ 484619 h 2276475"/>
                <a:gd name="T64" fmla="*/ 362480 w 2033587"/>
                <a:gd name="T65" fmla="*/ 492856 h 2276475"/>
                <a:gd name="T66" fmla="*/ 118789 w 2033587"/>
                <a:gd name="T67" fmla="*/ 1542067 h 2276475"/>
                <a:gd name="T68" fmla="*/ 128090 w 2033587"/>
                <a:gd name="T69" fmla="*/ 1553757 h 2276475"/>
                <a:gd name="T70" fmla="*/ 1299773 w 2033587"/>
                <a:gd name="T71" fmla="*/ 1556149 h 2276475"/>
                <a:gd name="T72" fmla="*/ 1310934 w 2033587"/>
                <a:gd name="T73" fmla="*/ 1552695 h 2276475"/>
                <a:gd name="T74" fmla="*/ 1319438 w 2033587"/>
                <a:gd name="T75" fmla="*/ 1540208 h 2276475"/>
                <a:gd name="T76" fmla="*/ 1318907 w 2033587"/>
                <a:gd name="T77" fmla="*/ 131782 h 2276475"/>
                <a:gd name="T78" fmla="*/ 1309340 w 2033587"/>
                <a:gd name="T79" fmla="*/ 120357 h 2276475"/>
                <a:gd name="T80" fmla="*/ 492963 w 2033587"/>
                <a:gd name="T81" fmla="*/ 117967 h 2276475"/>
                <a:gd name="T82" fmla="*/ 1327676 w 2033587"/>
                <a:gd name="T83" fmla="*/ 2922 h 2276475"/>
                <a:gd name="T84" fmla="*/ 1365413 w 2033587"/>
                <a:gd name="T85" fmla="*/ 16738 h 2276475"/>
                <a:gd name="T86" fmla="*/ 1397303 w 2033587"/>
                <a:gd name="T87" fmla="*/ 40385 h 2276475"/>
                <a:gd name="T88" fmla="*/ 1420954 w 2033587"/>
                <a:gd name="T89" fmla="*/ 72268 h 2276475"/>
                <a:gd name="T90" fmla="*/ 1434773 w 2033587"/>
                <a:gd name="T91" fmla="*/ 109996 h 2276475"/>
                <a:gd name="T92" fmla="*/ 1437430 w 2033587"/>
                <a:gd name="T93" fmla="*/ 1543396 h 2276475"/>
                <a:gd name="T94" fmla="*/ 1429192 w 2033587"/>
                <a:gd name="T95" fmla="*/ 1583515 h 2276475"/>
                <a:gd name="T96" fmla="*/ 1410324 w 2033587"/>
                <a:gd name="T97" fmla="*/ 1618586 h 2276475"/>
                <a:gd name="T98" fmla="*/ 1382155 w 2033587"/>
                <a:gd name="T99" fmla="*/ 1646749 h 2276475"/>
                <a:gd name="T100" fmla="*/ 1347076 w 2033587"/>
                <a:gd name="T101" fmla="*/ 1665613 h 2276475"/>
                <a:gd name="T102" fmla="*/ 1307214 w 2033587"/>
                <a:gd name="T103" fmla="*/ 1673849 h 2276475"/>
                <a:gd name="T104" fmla="*/ 109754 w 2033587"/>
                <a:gd name="T105" fmla="*/ 1671192 h 2276475"/>
                <a:gd name="T106" fmla="*/ 72017 w 2033587"/>
                <a:gd name="T107" fmla="*/ 1657377 h 2276475"/>
                <a:gd name="T108" fmla="*/ 40394 w 2033587"/>
                <a:gd name="T109" fmla="*/ 1633731 h 2276475"/>
                <a:gd name="T110" fmla="*/ 16476 w 2033587"/>
                <a:gd name="T111" fmla="*/ 1601848 h 2276475"/>
                <a:gd name="T112" fmla="*/ 2657 w 2033587"/>
                <a:gd name="T113" fmla="*/ 1564120 h 2276475"/>
                <a:gd name="T114" fmla="*/ 409517 w 2033587"/>
                <a:gd name="T115" fmla="*/ 0 h 22764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33587"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mn-lt"/>
                <a:ea typeface="+mn-ea"/>
              </a:endParaRPr>
            </a:p>
          </p:txBody>
        </p:sp>
        <p:sp>
          <p:nvSpPr>
            <p:cNvPr id="22" name="MH_Other_11"/>
            <p:cNvSpPr>
              <a:spLocks/>
            </p:cNvSpPr>
            <p:nvPr>
              <p:custDataLst>
                <p:tags r:id="rId12"/>
              </p:custDataLst>
            </p:nvPr>
          </p:nvSpPr>
          <p:spPr bwMode="auto">
            <a:xfrm>
              <a:off x="5345114" y="2243138"/>
              <a:ext cx="414337" cy="26431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mn-lt"/>
                <a:ea typeface="+mn-ea"/>
              </a:endParaRPr>
            </a:p>
          </p:txBody>
        </p:sp>
        <p:sp>
          <p:nvSpPr>
            <p:cNvPr id="23" name="MH_Other_12"/>
            <p:cNvSpPr>
              <a:spLocks noChangeArrowheads="1"/>
            </p:cNvSpPr>
            <p:nvPr>
              <p:custDataLst>
                <p:tags r:id="rId13"/>
              </p:custDataLst>
            </p:nvPr>
          </p:nvSpPr>
          <p:spPr bwMode="auto">
            <a:xfrm>
              <a:off x="6045201" y="3409950"/>
              <a:ext cx="403225" cy="242888"/>
            </a:xfrm>
            <a:custGeom>
              <a:avLst/>
              <a:gdLst>
                <a:gd name="T0" fmla="*/ 552105 w 2874963"/>
                <a:gd name="T1" fmla="*/ 1256550 h 2311400"/>
                <a:gd name="T2" fmla="*/ 814407 w 2874963"/>
                <a:gd name="T3" fmla="*/ 1166381 h 2311400"/>
                <a:gd name="T4" fmla="*/ 861857 w 2874963"/>
                <a:gd name="T5" fmla="*/ 1221938 h 2311400"/>
                <a:gd name="T6" fmla="*/ 529108 w 2874963"/>
                <a:gd name="T7" fmla="*/ 1452571 h 2311400"/>
                <a:gd name="T8" fmla="*/ 122756 w 2874963"/>
                <a:gd name="T9" fmla="*/ 1358877 h 2311400"/>
                <a:gd name="T10" fmla="*/ 175912 w 2874963"/>
                <a:gd name="T11" fmla="*/ 1192357 h 2311400"/>
                <a:gd name="T12" fmla="*/ 277118 w 2874963"/>
                <a:gd name="T13" fmla="*/ 1128994 h 2311400"/>
                <a:gd name="T14" fmla="*/ 305052 w 2874963"/>
                <a:gd name="T15" fmla="*/ 1242809 h 2311400"/>
                <a:gd name="T16" fmla="*/ 994050 w 2874963"/>
                <a:gd name="T17" fmla="*/ 853464 h 2311400"/>
                <a:gd name="T18" fmla="*/ 644668 w 2874963"/>
                <a:gd name="T19" fmla="*/ 666225 h 2311400"/>
                <a:gd name="T20" fmla="*/ 675774 w 2874963"/>
                <a:gd name="T21" fmla="*/ 776137 h 2311400"/>
                <a:gd name="T22" fmla="*/ 719353 w 2874963"/>
                <a:gd name="T23" fmla="*/ 821032 h 2311400"/>
                <a:gd name="T24" fmla="*/ 694258 w 2874963"/>
                <a:gd name="T25" fmla="*/ 885897 h 2311400"/>
                <a:gd name="T26" fmla="*/ 639408 w 2874963"/>
                <a:gd name="T27" fmla="*/ 997010 h 2311400"/>
                <a:gd name="T28" fmla="*/ 561868 w 2874963"/>
                <a:gd name="T29" fmla="*/ 1068783 h 2311400"/>
                <a:gd name="T30" fmla="*/ 506117 w 2874963"/>
                <a:gd name="T31" fmla="*/ 1079143 h 2311400"/>
                <a:gd name="T32" fmla="*/ 449013 w 2874963"/>
                <a:gd name="T33" fmla="*/ 1059924 h 2311400"/>
                <a:gd name="T34" fmla="*/ 372374 w 2874963"/>
                <a:gd name="T35" fmla="*/ 966830 h 2311400"/>
                <a:gd name="T36" fmla="*/ 317074 w 2874963"/>
                <a:gd name="T37" fmla="*/ 867429 h 2311400"/>
                <a:gd name="T38" fmla="*/ 315722 w 2874963"/>
                <a:gd name="T39" fmla="*/ 807819 h 2311400"/>
                <a:gd name="T40" fmla="*/ 360804 w 2874963"/>
                <a:gd name="T41" fmla="*/ 726436 h 2311400"/>
                <a:gd name="T42" fmla="*/ 420311 w 2874963"/>
                <a:gd name="T43" fmla="*/ 688148 h 2311400"/>
                <a:gd name="T44" fmla="*/ 541281 w 2874963"/>
                <a:gd name="T45" fmla="*/ 679889 h 2311400"/>
                <a:gd name="T46" fmla="*/ 615816 w 2874963"/>
                <a:gd name="T47" fmla="*/ 642201 h 2311400"/>
                <a:gd name="T48" fmla="*/ 607328 w 2874963"/>
                <a:gd name="T49" fmla="*/ 550770 h 2311400"/>
                <a:gd name="T50" fmla="*/ 652075 w 2874963"/>
                <a:gd name="T51" fmla="*/ 576010 h 2311400"/>
                <a:gd name="T52" fmla="*/ 690816 w 2874963"/>
                <a:gd name="T53" fmla="*/ 613419 h 2311400"/>
                <a:gd name="T54" fmla="*/ 708834 w 2874963"/>
                <a:gd name="T55" fmla="*/ 715281 h 2311400"/>
                <a:gd name="T56" fmla="*/ 684809 w 2874963"/>
                <a:gd name="T57" fmla="*/ 784841 h 2311400"/>
                <a:gd name="T58" fmla="*/ 653727 w 2874963"/>
                <a:gd name="T59" fmla="*/ 664651 h 2311400"/>
                <a:gd name="T60" fmla="*/ 590811 w 2874963"/>
                <a:gd name="T61" fmla="*/ 648726 h 2311400"/>
                <a:gd name="T62" fmla="*/ 495911 w 2874963"/>
                <a:gd name="T63" fmla="*/ 681177 h 2311400"/>
                <a:gd name="T64" fmla="*/ 382693 w 2874963"/>
                <a:gd name="T65" fmla="*/ 672613 h 2311400"/>
                <a:gd name="T66" fmla="*/ 342000 w 2874963"/>
                <a:gd name="T67" fmla="*/ 784841 h 2311400"/>
                <a:gd name="T68" fmla="*/ 316624 w 2874963"/>
                <a:gd name="T69" fmla="*/ 733159 h 2311400"/>
                <a:gd name="T70" fmla="*/ 334342 w 2874963"/>
                <a:gd name="T71" fmla="*/ 634002 h 2311400"/>
                <a:gd name="T72" fmla="*/ 392753 w 2874963"/>
                <a:gd name="T73" fmla="*/ 561737 h 2311400"/>
                <a:gd name="T74" fmla="*/ 513330 w 2874963"/>
                <a:gd name="T75" fmla="*/ 530788 h 2311400"/>
                <a:gd name="T76" fmla="*/ 816493 w 2874963"/>
                <a:gd name="T77" fmla="*/ 367350 h 2311400"/>
                <a:gd name="T78" fmla="*/ 816493 w 2874963"/>
                <a:gd name="T79" fmla="*/ 418842 h 2311400"/>
                <a:gd name="T80" fmla="*/ 1079641 w 2874963"/>
                <a:gd name="T81" fmla="*/ 426048 h 2311400"/>
                <a:gd name="T82" fmla="*/ 1093467 w 2874963"/>
                <a:gd name="T83" fmla="*/ 377108 h 2311400"/>
                <a:gd name="T84" fmla="*/ 1049584 w 2874963"/>
                <a:gd name="T85" fmla="*/ 364048 h 2311400"/>
                <a:gd name="T86" fmla="*/ 1023434 w 2874963"/>
                <a:gd name="T87" fmla="*/ 392871 h 2311400"/>
                <a:gd name="T88" fmla="*/ 856619 w 2874963"/>
                <a:gd name="T89" fmla="*/ 372605 h 2311400"/>
                <a:gd name="T90" fmla="*/ 927854 w 2874963"/>
                <a:gd name="T91" fmla="*/ 64403 h 2311400"/>
                <a:gd name="T92" fmla="*/ 904258 w 2874963"/>
                <a:gd name="T93" fmla="*/ 91875 h 2311400"/>
                <a:gd name="T94" fmla="*/ 905010 w 2874963"/>
                <a:gd name="T95" fmla="*/ 129406 h 2311400"/>
                <a:gd name="T96" fmla="*/ 930108 w 2874963"/>
                <a:gd name="T97" fmla="*/ 155677 h 2311400"/>
                <a:gd name="T98" fmla="*/ 967829 w 2874963"/>
                <a:gd name="T99" fmla="*/ 158379 h 2311400"/>
                <a:gd name="T100" fmla="*/ 996233 w 2874963"/>
                <a:gd name="T101" fmla="*/ 136162 h 2311400"/>
                <a:gd name="T102" fmla="*/ 1002845 w 2874963"/>
                <a:gd name="T103" fmla="*/ 99081 h 2311400"/>
                <a:gd name="T104" fmla="*/ 983158 w 2874963"/>
                <a:gd name="T105" fmla="*/ 68306 h 2311400"/>
                <a:gd name="T106" fmla="*/ 881566 w 2874963"/>
                <a:gd name="T107" fmla="*/ 0 h 2311400"/>
                <a:gd name="T108" fmla="*/ 1048381 w 2874963"/>
                <a:gd name="T109" fmla="*/ 20417 h 2311400"/>
                <a:gd name="T110" fmla="*/ 1859163 w 2874963"/>
                <a:gd name="T111" fmla="*/ 308953 h 2311400"/>
                <a:gd name="T112" fmla="*/ 1899590 w 2874963"/>
                <a:gd name="T113" fmla="*/ 355791 h 2311400"/>
                <a:gd name="T114" fmla="*/ 2705 w 2874963"/>
                <a:gd name="T115" fmla="*/ 364048 h 2311400"/>
                <a:gd name="T116" fmla="*/ 38623 w 2874963"/>
                <a:gd name="T117" fmla="*/ 313456 h 2311400"/>
                <a:gd name="T118" fmla="*/ 855416 w 2874963"/>
                <a:gd name="T119" fmla="*/ 26121 h 2311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874963" h="2311400">
                  <a:moveTo>
                    <a:pt x="1500188" y="1927225"/>
                  </a:moveTo>
                  <a:lnTo>
                    <a:pt x="2676526" y="1927225"/>
                  </a:lnTo>
                  <a:lnTo>
                    <a:pt x="2676526" y="1949450"/>
                  </a:lnTo>
                  <a:lnTo>
                    <a:pt x="1500188" y="1949450"/>
                  </a:lnTo>
                  <a:lnTo>
                    <a:pt x="1500188" y="1927225"/>
                  </a:lnTo>
                  <a:close/>
                  <a:moveTo>
                    <a:pt x="1500188" y="1706563"/>
                  </a:moveTo>
                  <a:lnTo>
                    <a:pt x="2676526" y="1706563"/>
                  </a:lnTo>
                  <a:lnTo>
                    <a:pt x="2676526" y="1728788"/>
                  </a:lnTo>
                  <a:lnTo>
                    <a:pt x="1500188" y="1728788"/>
                  </a:lnTo>
                  <a:lnTo>
                    <a:pt x="1500188" y="1706563"/>
                  </a:lnTo>
                  <a:close/>
                  <a:moveTo>
                    <a:pt x="741023" y="1676400"/>
                  </a:moveTo>
                  <a:lnTo>
                    <a:pt x="803616" y="1676400"/>
                  </a:lnTo>
                  <a:lnTo>
                    <a:pt x="835026" y="1736633"/>
                  </a:lnTo>
                  <a:lnTo>
                    <a:pt x="813107" y="1759278"/>
                  </a:lnTo>
                  <a:lnTo>
                    <a:pt x="833218" y="1897860"/>
                  </a:lnTo>
                  <a:lnTo>
                    <a:pt x="772432" y="2124075"/>
                  </a:lnTo>
                  <a:lnTo>
                    <a:pt x="711647" y="1897860"/>
                  </a:lnTo>
                  <a:lnTo>
                    <a:pt x="731532" y="1759278"/>
                  </a:lnTo>
                  <a:lnTo>
                    <a:pt x="709613" y="1736633"/>
                  </a:lnTo>
                  <a:lnTo>
                    <a:pt x="741023" y="1676400"/>
                  </a:lnTo>
                  <a:close/>
                  <a:moveTo>
                    <a:pt x="1033510" y="1660525"/>
                  </a:moveTo>
                  <a:lnTo>
                    <a:pt x="1069768" y="1677761"/>
                  </a:lnTo>
                  <a:lnTo>
                    <a:pt x="1107612" y="1695904"/>
                  </a:lnTo>
                  <a:lnTo>
                    <a:pt x="1126421" y="1705202"/>
                  </a:lnTo>
                  <a:lnTo>
                    <a:pt x="1145003" y="1714727"/>
                  </a:lnTo>
                  <a:lnTo>
                    <a:pt x="1163585" y="1724252"/>
                  </a:lnTo>
                  <a:lnTo>
                    <a:pt x="1181261" y="1734004"/>
                  </a:lnTo>
                  <a:lnTo>
                    <a:pt x="1198257" y="1743302"/>
                  </a:lnTo>
                  <a:lnTo>
                    <a:pt x="1214346" y="1752600"/>
                  </a:lnTo>
                  <a:lnTo>
                    <a:pt x="1229076" y="1761671"/>
                  </a:lnTo>
                  <a:lnTo>
                    <a:pt x="1242673" y="1770289"/>
                  </a:lnTo>
                  <a:lnTo>
                    <a:pt x="1248792" y="1774598"/>
                  </a:lnTo>
                  <a:lnTo>
                    <a:pt x="1254683" y="1778680"/>
                  </a:lnTo>
                  <a:lnTo>
                    <a:pt x="1259896" y="1782762"/>
                  </a:lnTo>
                  <a:lnTo>
                    <a:pt x="1264881" y="1786618"/>
                  </a:lnTo>
                  <a:lnTo>
                    <a:pt x="1269187" y="1790473"/>
                  </a:lnTo>
                  <a:lnTo>
                    <a:pt x="1273039" y="1794102"/>
                  </a:lnTo>
                  <a:lnTo>
                    <a:pt x="1276438" y="1797504"/>
                  </a:lnTo>
                  <a:lnTo>
                    <a:pt x="1278931" y="1800905"/>
                  </a:lnTo>
                  <a:lnTo>
                    <a:pt x="1281197" y="1803627"/>
                  </a:lnTo>
                  <a:lnTo>
                    <a:pt x="1283237" y="1807029"/>
                  </a:lnTo>
                  <a:lnTo>
                    <a:pt x="1287542" y="1814739"/>
                  </a:lnTo>
                  <a:lnTo>
                    <a:pt x="1291621" y="1823811"/>
                  </a:lnTo>
                  <a:lnTo>
                    <a:pt x="1296380" y="1834016"/>
                  </a:lnTo>
                  <a:lnTo>
                    <a:pt x="1300686" y="1845582"/>
                  </a:lnTo>
                  <a:lnTo>
                    <a:pt x="1305445" y="1858282"/>
                  </a:lnTo>
                  <a:lnTo>
                    <a:pt x="1310203" y="1871889"/>
                  </a:lnTo>
                  <a:lnTo>
                    <a:pt x="1314736" y="1886404"/>
                  </a:lnTo>
                  <a:lnTo>
                    <a:pt x="1319495" y="1901371"/>
                  </a:lnTo>
                  <a:lnTo>
                    <a:pt x="1324027" y="1917246"/>
                  </a:lnTo>
                  <a:lnTo>
                    <a:pt x="1333318" y="1950130"/>
                  </a:lnTo>
                  <a:lnTo>
                    <a:pt x="1342382" y="1984375"/>
                  </a:lnTo>
                  <a:lnTo>
                    <a:pt x="1350994" y="2018620"/>
                  </a:lnTo>
                  <a:lnTo>
                    <a:pt x="1359378" y="2052411"/>
                  </a:lnTo>
                  <a:lnTo>
                    <a:pt x="1366857" y="2084388"/>
                  </a:lnTo>
                  <a:lnTo>
                    <a:pt x="1373655" y="2114097"/>
                  </a:lnTo>
                  <a:lnTo>
                    <a:pt x="1379320" y="2140404"/>
                  </a:lnTo>
                  <a:lnTo>
                    <a:pt x="1387478" y="2179184"/>
                  </a:lnTo>
                  <a:lnTo>
                    <a:pt x="1390651" y="2193925"/>
                  </a:lnTo>
                  <a:lnTo>
                    <a:pt x="798513" y="2193925"/>
                  </a:lnTo>
                  <a:lnTo>
                    <a:pt x="1111918" y="1875064"/>
                  </a:lnTo>
                  <a:lnTo>
                    <a:pt x="1011755" y="1800905"/>
                  </a:lnTo>
                  <a:lnTo>
                    <a:pt x="1094922" y="1766661"/>
                  </a:lnTo>
                  <a:lnTo>
                    <a:pt x="1033510" y="1660525"/>
                  </a:lnTo>
                  <a:close/>
                  <a:moveTo>
                    <a:pt x="511355" y="1660525"/>
                  </a:moveTo>
                  <a:lnTo>
                    <a:pt x="449944" y="1766661"/>
                  </a:lnTo>
                  <a:lnTo>
                    <a:pt x="532657" y="1800905"/>
                  </a:lnTo>
                  <a:lnTo>
                    <a:pt x="432494" y="1875064"/>
                  </a:lnTo>
                  <a:lnTo>
                    <a:pt x="746126" y="2193925"/>
                  </a:lnTo>
                  <a:lnTo>
                    <a:pt x="153988" y="2193925"/>
                  </a:lnTo>
                  <a:lnTo>
                    <a:pt x="157160" y="2179184"/>
                  </a:lnTo>
                  <a:lnTo>
                    <a:pt x="165318" y="2140404"/>
                  </a:lnTo>
                  <a:lnTo>
                    <a:pt x="171210" y="2114097"/>
                  </a:lnTo>
                  <a:lnTo>
                    <a:pt x="177782" y="2084388"/>
                  </a:lnTo>
                  <a:lnTo>
                    <a:pt x="185260" y="2052411"/>
                  </a:lnTo>
                  <a:lnTo>
                    <a:pt x="193418" y="2018620"/>
                  </a:lnTo>
                  <a:lnTo>
                    <a:pt x="202256" y="1984375"/>
                  </a:lnTo>
                  <a:lnTo>
                    <a:pt x="211321" y="1950130"/>
                  </a:lnTo>
                  <a:lnTo>
                    <a:pt x="220385" y="1917246"/>
                  </a:lnTo>
                  <a:lnTo>
                    <a:pt x="224918" y="1901371"/>
                  </a:lnTo>
                  <a:lnTo>
                    <a:pt x="229676" y="1886404"/>
                  </a:lnTo>
                  <a:lnTo>
                    <a:pt x="234209" y="1871889"/>
                  </a:lnTo>
                  <a:lnTo>
                    <a:pt x="238967" y="1858282"/>
                  </a:lnTo>
                  <a:lnTo>
                    <a:pt x="243726" y="1845582"/>
                  </a:lnTo>
                  <a:lnTo>
                    <a:pt x="248259" y="1834016"/>
                  </a:lnTo>
                  <a:lnTo>
                    <a:pt x="252791" y="1823811"/>
                  </a:lnTo>
                  <a:lnTo>
                    <a:pt x="257096" y="1814739"/>
                  </a:lnTo>
                  <a:lnTo>
                    <a:pt x="261175" y="1807029"/>
                  </a:lnTo>
                  <a:lnTo>
                    <a:pt x="263442" y="1803627"/>
                  </a:lnTo>
                  <a:lnTo>
                    <a:pt x="265481" y="1800905"/>
                  </a:lnTo>
                  <a:lnTo>
                    <a:pt x="268200" y="1797504"/>
                  </a:lnTo>
                  <a:lnTo>
                    <a:pt x="271600" y="1794102"/>
                  </a:lnTo>
                  <a:lnTo>
                    <a:pt x="275452" y="1790473"/>
                  </a:lnTo>
                  <a:lnTo>
                    <a:pt x="279984" y="1786618"/>
                  </a:lnTo>
                  <a:lnTo>
                    <a:pt x="284517" y="1782762"/>
                  </a:lnTo>
                  <a:lnTo>
                    <a:pt x="289955" y="1778680"/>
                  </a:lnTo>
                  <a:lnTo>
                    <a:pt x="295621" y="1774598"/>
                  </a:lnTo>
                  <a:lnTo>
                    <a:pt x="301966" y="1770289"/>
                  </a:lnTo>
                  <a:lnTo>
                    <a:pt x="315336" y="1761671"/>
                  </a:lnTo>
                  <a:lnTo>
                    <a:pt x="330066" y="1752600"/>
                  </a:lnTo>
                  <a:lnTo>
                    <a:pt x="346155" y="1743302"/>
                  </a:lnTo>
                  <a:lnTo>
                    <a:pt x="363378" y="1734004"/>
                  </a:lnTo>
                  <a:lnTo>
                    <a:pt x="381053" y="1724252"/>
                  </a:lnTo>
                  <a:lnTo>
                    <a:pt x="399409" y="1714727"/>
                  </a:lnTo>
                  <a:lnTo>
                    <a:pt x="418218" y="1705202"/>
                  </a:lnTo>
                  <a:lnTo>
                    <a:pt x="437253" y="1695904"/>
                  </a:lnTo>
                  <a:lnTo>
                    <a:pt x="475098" y="1677761"/>
                  </a:lnTo>
                  <a:lnTo>
                    <a:pt x="511355" y="1660525"/>
                  </a:lnTo>
                  <a:close/>
                  <a:moveTo>
                    <a:pt x="929254" y="1614488"/>
                  </a:moveTo>
                  <a:lnTo>
                    <a:pt x="950557" y="1623559"/>
                  </a:lnTo>
                  <a:lnTo>
                    <a:pt x="974579" y="1633992"/>
                  </a:lnTo>
                  <a:lnTo>
                    <a:pt x="1004946" y="1647599"/>
                  </a:lnTo>
                  <a:lnTo>
                    <a:pt x="1068853" y="1757817"/>
                  </a:lnTo>
                  <a:lnTo>
                    <a:pt x="975258" y="1796370"/>
                  </a:lnTo>
                  <a:lnTo>
                    <a:pt x="1084263" y="1877106"/>
                  </a:lnTo>
                  <a:lnTo>
                    <a:pt x="773113" y="2193926"/>
                  </a:lnTo>
                  <a:lnTo>
                    <a:pt x="929254" y="1614488"/>
                  </a:lnTo>
                  <a:close/>
                  <a:moveTo>
                    <a:pt x="615947" y="1614488"/>
                  </a:moveTo>
                  <a:lnTo>
                    <a:pt x="773113" y="2193926"/>
                  </a:lnTo>
                  <a:lnTo>
                    <a:pt x="460375" y="1877106"/>
                  </a:lnTo>
                  <a:lnTo>
                    <a:pt x="569936" y="1796370"/>
                  </a:lnTo>
                  <a:lnTo>
                    <a:pt x="475636" y="1757817"/>
                  </a:lnTo>
                  <a:lnTo>
                    <a:pt x="539869" y="1647599"/>
                  </a:lnTo>
                  <a:lnTo>
                    <a:pt x="570619" y="1633992"/>
                  </a:lnTo>
                  <a:lnTo>
                    <a:pt x="594536" y="1623559"/>
                  </a:lnTo>
                  <a:lnTo>
                    <a:pt x="615947" y="1614488"/>
                  </a:lnTo>
                  <a:close/>
                  <a:moveTo>
                    <a:pt x="1500188" y="1487488"/>
                  </a:moveTo>
                  <a:lnTo>
                    <a:pt x="2676526" y="1487488"/>
                  </a:lnTo>
                  <a:lnTo>
                    <a:pt x="2676526" y="1509713"/>
                  </a:lnTo>
                  <a:lnTo>
                    <a:pt x="1500188" y="1509713"/>
                  </a:lnTo>
                  <a:lnTo>
                    <a:pt x="1500188" y="1487488"/>
                  </a:lnTo>
                  <a:close/>
                  <a:moveTo>
                    <a:pt x="1500188" y="1266825"/>
                  </a:moveTo>
                  <a:lnTo>
                    <a:pt x="2676526" y="1266825"/>
                  </a:lnTo>
                  <a:lnTo>
                    <a:pt x="2676526" y="1289050"/>
                  </a:lnTo>
                  <a:lnTo>
                    <a:pt x="1500188" y="1289050"/>
                  </a:lnTo>
                  <a:lnTo>
                    <a:pt x="1500188" y="1266825"/>
                  </a:lnTo>
                  <a:close/>
                  <a:moveTo>
                    <a:pt x="1500188" y="1047750"/>
                  </a:moveTo>
                  <a:lnTo>
                    <a:pt x="2676526" y="1047750"/>
                  </a:lnTo>
                  <a:lnTo>
                    <a:pt x="2676526" y="1068388"/>
                  </a:lnTo>
                  <a:lnTo>
                    <a:pt x="1500188" y="1068388"/>
                  </a:lnTo>
                  <a:lnTo>
                    <a:pt x="1500188" y="1047750"/>
                  </a:lnTo>
                  <a:close/>
                  <a:moveTo>
                    <a:pt x="929369" y="969963"/>
                  </a:moveTo>
                  <a:lnTo>
                    <a:pt x="936399" y="973819"/>
                  </a:lnTo>
                  <a:lnTo>
                    <a:pt x="942522" y="977674"/>
                  </a:lnTo>
                  <a:lnTo>
                    <a:pt x="948872" y="981756"/>
                  </a:lnTo>
                  <a:lnTo>
                    <a:pt x="954315" y="986519"/>
                  </a:lnTo>
                  <a:lnTo>
                    <a:pt x="959531" y="991281"/>
                  </a:lnTo>
                  <a:lnTo>
                    <a:pt x="964294" y="995817"/>
                  </a:lnTo>
                  <a:lnTo>
                    <a:pt x="968829" y="1001033"/>
                  </a:lnTo>
                  <a:lnTo>
                    <a:pt x="972911" y="1006249"/>
                  </a:lnTo>
                  <a:lnTo>
                    <a:pt x="976767" y="1011919"/>
                  </a:lnTo>
                  <a:lnTo>
                    <a:pt x="980395" y="1017588"/>
                  </a:lnTo>
                  <a:lnTo>
                    <a:pt x="983797" y="1023485"/>
                  </a:lnTo>
                  <a:lnTo>
                    <a:pt x="986745" y="1029835"/>
                  </a:lnTo>
                  <a:lnTo>
                    <a:pt x="989467" y="1035958"/>
                  </a:lnTo>
                  <a:lnTo>
                    <a:pt x="992188" y="1042535"/>
                  </a:lnTo>
                  <a:lnTo>
                    <a:pt x="994683" y="1049338"/>
                  </a:lnTo>
                  <a:lnTo>
                    <a:pt x="996724" y="1056368"/>
                  </a:lnTo>
                  <a:lnTo>
                    <a:pt x="998765" y="1063172"/>
                  </a:lnTo>
                  <a:lnTo>
                    <a:pt x="1001033" y="1070883"/>
                  </a:lnTo>
                  <a:lnTo>
                    <a:pt x="1004208" y="1085850"/>
                  </a:lnTo>
                  <a:lnTo>
                    <a:pt x="1007383" y="1101725"/>
                  </a:lnTo>
                  <a:lnTo>
                    <a:pt x="1010558" y="1118508"/>
                  </a:lnTo>
                  <a:lnTo>
                    <a:pt x="1016454" y="1153433"/>
                  </a:lnTo>
                  <a:lnTo>
                    <a:pt x="1019856" y="1172256"/>
                  </a:lnTo>
                  <a:lnTo>
                    <a:pt x="1023712" y="1191306"/>
                  </a:lnTo>
                  <a:lnTo>
                    <a:pt x="1029608" y="1192667"/>
                  </a:lnTo>
                  <a:lnTo>
                    <a:pt x="1035958" y="1194254"/>
                  </a:lnTo>
                  <a:lnTo>
                    <a:pt x="1041628" y="1196295"/>
                  </a:lnTo>
                  <a:lnTo>
                    <a:pt x="1047297" y="1198790"/>
                  </a:lnTo>
                  <a:lnTo>
                    <a:pt x="1052513" y="1201511"/>
                  </a:lnTo>
                  <a:lnTo>
                    <a:pt x="1057729" y="1204459"/>
                  </a:lnTo>
                  <a:lnTo>
                    <a:pt x="1062492" y="1208088"/>
                  </a:lnTo>
                  <a:lnTo>
                    <a:pt x="1066801" y="1211943"/>
                  </a:lnTo>
                  <a:lnTo>
                    <a:pt x="1070883" y="1216025"/>
                  </a:lnTo>
                  <a:lnTo>
                    <a:pt x="1074738" y="1220108"/>
                  </a:lnTo>
                  <a:lnTo>
                    <a:pt x="1078140" y="1224870"/>
                  </a:lnTo>
                  <a:lnTo>
                    <a:pt x="1081088" y="1229633"/>
                  </a:lnTo>
                  <a:lnTo>
                    <a:pt x="1083583" y="1234849"/>
                  </a:lnTo>
                  <a:lnTo>
                    <a:pt x="1085624" y="1240065"/>
                  </a:lnTo>
                  <a:lnTo>
                    <a:pt x="1087212" y="1245734"/>
                  </a:lnTo>
                  <a:lnTo>
                    <a:pt x="1088345" y="1251404"/>
                  </a:lnTo>
                  <a:lnTo>
                    <a:pt x="1089026" y="1257527"/>
                  </a:lnTo>
                  <a:lnTo>
                    <a:pt x="1089026" y="1263424"/>
                  </a:lnTo>
                  <a:lnTo>
                    <a:pt x="1088572" y="1270000"/>
                  </a:lnTo>
                  <a:lnTo>
                    <a:pt x="1087438" y="1276124"/>
                  </a:lnTo>
                  <a:lnTo>
                    <a:pt x="1085624" y="1282927"/>
                  </a:lnTo>
                  <a:lnTo>
                    <a:pt x="1083356" y="1289277"/>
                  </a:lnTo>
                  <a:lnTo>
                    <a:pt x="1080635" y="1296081"/>
                  </a:lnTo>
                  <a:lnTo>
                    <a:pt x="1077006" y="1303111"/>
                  </a:lnTo>
                  <a:lnTo>
                    <a:pt x="1072470" y="1310141"/>
                  </a:lnTo>
                  <a:lnTo>
                    <a:pt x="1067481" y="1317172"/>
                  </a:lnTo>
                  <a:lnTo>
                    <a:pt x="1061585" y="1324202"/>
                  </a:lnTo>
                  <a:lnTo>
                    <a:pt x="1055235" y="1331006"/>
                  </a:lnTo>
                  <a:lnTo>
                    <a:pt x="1047751" y="1338036"/>
                  </a:lnTo>
                  <a:lnTo>
                    <a:pt x="1039587" y="1345293"/>
                  </a:lnTo>
                  <a:lnTo>
                    <a:pt x="1030742" y="1352324"/>
                  </a:lnTo>
                  <a:lnTo>
                    <a:pt x="1020990" y="1359354"/>
                  </a:lnTo>
                  <a:lnTo>
                    <a:pt x="1018269" y="1372281"/>
                  </a:lnTo>
                  <a:lnTo>
                    <a:pt x="1015094" y="1385208"/>
                  </a:lnTo>
                  <a:lnTo>
                    <a:pt x="1011919" y="1398361"/>
                  </a:lnTo>
                  <a:lnTo>
                    <a:pt x="1007836" y="1411061"/>
                  </a:lnTo>
                  <a:lnTo>
                    <a:pt x="1003754" y="1423761"/>
                  </a:lnTo>
                  <a:lnTo>
                    <a:pt x="999445" y="1436008"/>
                  </a:lnTo>
                  <a:lnTo>
                    <a:pt x="994456" y="1448254"/>
                  </a:lnTo>
                  <a:lnTo>
                    <a:pt x="989240" y="1460274"/>
                  </a:lnTo>
                  <a:lnTo>
                    <a:pt x="983570" y="1472066"/>
                  </a:lnTo>
                  <a:lnTo>
                    <a:pt x="977901" y="1483633"/>
                  </a:lnTo>
                  <a:lnTo>
                    <a:pt x="971551" y="1494745"/>
                  </a:lnTo>
                  <a:lnTo>
                    <a:pt x="964974" y="1505858"/>
                  </a:lnTo>
                  <a:lnTo>
                    <a:pt x="958170" y="1516516"/>
                  </a:lnTo>
                  <a:lnTo>
                    <a:pt x="950913" y="1526722"/>
                  </a:lnTo>
                  <a:lnTo>
                    <a:pt x="943429" y="1536700"/>
                  </a:lnTo>
                  <a:lnTo>
                    <a:pt x="935492" y="1546225"/>
                  </a:lnTo>
                  <a:lnTo>
                    <a:pt x="927554" y="1555297"/>
                  </a:lnTo>
                  <a:lnTo>
                    <a:pt x="919163" y="1564141"/>
                  </a:lnTo>
                  <a:lnTo>
                    <a:pt x="910772" y="1572533"/>
                  </a:lnTo>
                  <a:lnTo>
                    <a:pt x="901701" y="1580243"/>
                  </a:lnTo>
                  <a:lnTo>
                    <a:pt x="892629" y="1587500"/>
                  </a:lnTo>
                  <a:lnTo>
                    <a:pt x="883331" y="1594531"/>
                  </a:lnTo>
                  <a:lnTo>
                    <a:pt x="873352" y="1600881"/>
                  </a:lnTo>
                  <a:lnTo>
                    <a:pt x="863601" y="1606550"/>
                  </a:lnTo>
                  <a:lnTo>
                    <a:pt x="858385" y="1609272"/>
                  </a:lnTo>
                  <a:lnTo>
                    <a:pt x="853169" y="1611766"/>
                  </a:lnTo>
                  <a:lnTo>
                    <a:pt x="847952" y="1614261"/>
                  </a:lnTo>
                  <a:lnTo>
                    <a:pt x="842736" y="1616302"/>
                  </a:lnTo>
                  <a:lnTo>
                    <a:pt x="837520" y="1618343"/>
                  </a:lnTo>
                  <a:lnTo>
                    <a:pt x="832077" y="1620384"/>
                  </a:lnTo>
                  <a:lnTo>
                    <a:pt x="826635" y="1621972"/>
                  </a:lnTo>
                  <a:lnTo>
                    <a:pt x="821192" y="1623786"/>
                  </a:lnTo>
                  <a:lnTo>
                    <a:pt x="815749" y="1625147"/>
                  </a:lnTo>
                  <a:lnTo>
                    <a:pt x="810079" y="1626508"/>
                  </a:lnTo>
                  <a:lnTo>
                    <a:pt x="804410" y="1627415"/>
                  </a:lnTo>
                  <a:lnTo>
                    <a:pt x="798740" y="1628549"/>
                  </a:lnTo>
                  <a:lnTo>
                    <a:pt x="793070" y="1629229"/>
                  </a:lnTo>
                  <a:lnTo>
                    <a:pt x="787401" y="1629909"/>
                  </a:lnTo>
                  <a:lnTo>
                    <a:pt x="781277" y="1630363"/>
                  </a:lnTo>
                  <a:lnTo>
                    <a:pt x="775381" y="1630363"/>
                  </a:lnTo>
                  <a:lnTo>
                    <a:pt x="769711" y="1630363"/>
                  </a:lnTo>
                  <a:lnTo>
                    <a:pt x="763815" y="1629909"/>
                  </a:lnTo>
                  <a:lnTo>
                    <a:pt x="757918" y="1629229"/>
                  </a:lnTo>
                  <a:lnTo>
                    <a:pt x="752249" y="1628549"/>
                  </a:lnTo>
                  <a:lnTo>
                    <a:pt x="746579" y="1627415"/>
                  </a:lnTo>
                  <a:lnTo>
                    <a:pt x="740910" y="1626508"/>
                  </a:lnTo>
                  <a:lnTo>
                    <a:pt x="735240" y="1625147"/>
                  </a:lnTo>
                  <a:lnTo>
                    <a:pt x="729797" y="1623786"/>
                  </a:lnTo>
                  <a:lnTo>
                    <a:pt x="724354" y="1621972"/>
                  </a:lnTo>
                  <a:lnTo>
                    <a:pt x="718911" y="1620384"/>
                  </a:lnTo>
                  <a:lnTo>
                    <a:pt x="713468" y="1618343"/>
                  </a:lnTo>
                  <a:lnTo>
                    <a:pt x="708252" y="1616302"/>
                  </a:lnTo>
                  <a:lnTo>
                    <a:pt x="703036" y="1614261"/>
                  </a:lnTo>
                  <a:lnTo>
                    <a:pt x="697820" y="1611766"/>
                  </a:lnTo>
                  <a:lnTo>
                    <a:pt x="692604" y="1609272"/>
                  </a:lnTo>
                  <a:lnTo>
                    <a:pt x="687388" y="1606550"/>
                  </a:lnTo>
                  <a:lnTo>
                    <a:pt x="677636" y="1600881"/>
                  </a:lnTo>
                  <a:lnTo>
                    <a:pt x="668111" y="1594531"/>
                  </a:lnTo>
                  <a:lnTo>
                    <a:pt x="658359" y="1587500"/>
                  </a:lnTo>
                  <a:lnTo>
                    <a:pt x="649288" y="1580243"/>
                  </a:lnTo>
                  <a:lnTo>
                    <a:pt x="640217" y="1572533"/>
                  </a:lnTo>
                  <a:lnTo>
                    <a:pt x="631826" y="1564141"/>
                  </a:lnTo>
                  <a:lnTo>
                    <a:pt x="623434" y="1555297"/>
                  </a:lnTo>
                  <a:lnTo>
                    <a:pt x="615497" y="1546225"/>
                  </a:lnTo>
                  <a:lnTo>
                    <a:pt x="607559" y="1536700"/>
                  </a:lnTo>
                  <a:lnTo>
                    <a:pt x="600075" y="1526722"/>
                  </a:lnTo>
                  <a:lnTo>
                    <a:pt x="592818" y="1516516"/>
                  </a:lnTo>
                  <a:lnTo>
                    <a:pt x="586015" y="1505858"/>
                  </a:lnTo>
                  <a:lnTo>
                    <a:pt x="579665" y="1494745"/>
                  </a:lnTo>
                  <a:lnTo>
                    <a:pt x="573315" y="1483633"/>
                  </a:lnTo>
                  <a:lnTo>
                    <a:pt x="567418" y="1472066"/>
                  </a:lnTo>
                  <a:lnTo>
                    <a:pt x="561975" y="1460274"/>
                  </a:lnTo>
                  <a:lnTo>
                    <a:pt x="556533" y="1448254"/>
                  </a:lnTo>
                  <a:lnTo>
                    <a:pt x="551997" y="1436008"/>
                  </a:lnTo>
                  <a:lnTo>
                    <a:pt x="547234" y="1423761"/>
                  </a:lnTo>
                  <a:lnTo>
                    <a:pt x="543152" y="1411061"/>
                  </a:lnTo>
                  <a:lnTo>
                    <a:pt x="539524" y="1398361"/>
                  </a:lnTo>
                  <a:lnTo>
                    <a:pt x="535895" y="1385208"/>
                  </a:lnTo>
                  <a:lnTo>
                    <a:pt x="532947" y="1372281"/>
                  </a:lnTo>
                  <a:lnTo>
                    <a:pt x="529999" y="1359354"/>
                  </a:lnTo>
                  <a:lnTo>
                    <a:pt x="520247" y="1352324"/>
                  </a:lnTo>
                  <a:lnTo>
                    <a:pt x="511402" y="1345293"/>
                  </a:lnTo>
                  <a:lnTo>
                    <a:pt x="503238" y="1338036"/>
                  </a:lnTo>
                  <a:lnTo>
                    <a:pt x="495981" y="1331006"/>
                  </a:lnTo>
                  <a:lnTo>
                    <a:pt x="489404" y="1324202"/>
                  </a:lnTo>
                  <a:lnTo>
                    <a:pt x="483734" y="1317172"/>
                  </a:lnTo>
                  <a:lnTo>
                    <a:pt x="478518" y="1310141"/>
                  </a:lnTo>
                  <a:lnTo>
                    <a:pt x="474209" y="1303111"/>
                  </a:lnTo>
                  <a:lnTo>
                    <a:pt x="470581" y="1296081"/>
                  </a:lnTo>
                  <a:lnTo>
                    <a:pt x="467633" y="1289277"/>
                  </a:lnTo>
                  <a:lnTo>
                    <a:pt x="465365" y="1282927"/>
                  </a:lnTo>
                  <a:lnTo>
                    <a:pt x="463550" y="1276124"/>
                  </a:lnTo>
                  <a:lnTo>
                    <a:pt x="462416" y="1270000"/>
                  </a:lnTo>
                  <a:lnTo>
                    <a:pt x="461963" y="1263424"/>
                  </a:lnTo>
                  <a:lnTo>
                    <a:pt x="462190" y="1257527"/>
                  </a:lnTo>
                  <a:lnTo>
                    <a:pt x="462643" y="1251404"/>
                  </a:lnTo>
                  <a:lnTo>
                    <a:pt x="463777" y="1245734"/>
                  </a:lnTo>
                  <a:lnTo>
                    <a:pt x="465591" y="1240065"/>
                  </a:lnTo>
                  <a:lnTo>
                    <a:pt x="467633" y="1234849"/>
                  </a:lnTo>
                  <a:lnTo>
                    <a:pt x="469900" y="1229633"/>
                  </a:lnTo>
                  <a:lnTo>
                    <a:pt x="473075" y="1224870"/>
                  </a:lnTo>
                  <a:lnTo>
                    <a:pt x="476477" y="1220108"/>
                  </a:lnTo>
                  <a:lnTo>
                    <a:pt x="480106" y="1216025"/>
                  </a:lnTo>
                  <a:lnTo>
                    <a:pt x="484188" y="1211943"/>
                  </a:lnTo>
                  <a:lnTo>
                    <a:pt x="488724" y="1208088"/>
                  </a:lnTo>
                  <a:lnTo>
                    <a:pt x="493486" y="1204459"/>
                  </a:lnTo>
                  <a:lnTo>
                    <a:pt x="498475" y="1201511"/>
                  </a:lnTo>
                  <a:lnTo>
                    <a:pt x="503918" y="1198790"/>
                  </a:lnTo>
                  <a:lnTo>
                    <a:pt x="509361" y="1196295"/>
                  </a:lnTo>
                  <a:lnTo>
                    <a:pt x="515258" y="1194254"/>
                  </a:lnTo>
                  <a:lnTo>
                    <a:pt x="521381" y="1192667"/>
                  </a:lnTo>
                  <a:lnTo>
                    <a:pt x="527504" y="1191306"/>
                  </a:lnTo>
                  <a:lnTo>
                    <a:pt x="529999" y="1178606"/>
                  </a:lnTo>
                  <a:lnTo>
                    <a:pt x="532493" y="1166133"/>
                  </a:lnTo>
                  <a:lnTo>
                    <a:pt x="536575" y="1142093"/>
                  </a:lnTo>
                  <a:lnTo>
                    <a:pt x="540431" y="1118961"/>
                  </a:lnTo>
                  <a:lnTo>
                    <a:pt x="544513" y="1097190"/>
                  </a:lnTo>
                  <a:lnTo>
                    <a:pt x="546781" y="1086531"/>
                  </a:lnTo>
                  <a:lnTo>
                    <a:pt x="548822" y="1076552"/>
                  </a:lnTo>
                  <a:lnTo>
                    <a:pt x="551317" y="1066574"/>
                  </a:lnTo>
                  <a:lnTo>
                    <a:pt x="554038" y="1057275"/>
                  </a:lnTo>
                  <a:lnTo>
                    <a:pt x="556759" y="1048204"/>
                  </a:lnTo>
                  <a:lnTo>
                    <a:pt x="560161" y="1039360"/>
                  </a:lnTo>
                  <a:lnTo>
                    <a:pt x="563790" y="1030742"/>
                  </a:lnTo>
                  <a:lnTo>
                    <a:pt x="567645" y="1022804"/>
                  </a:lnTo>
                  <a:lnTo>
                    <a:pt x="575809" y="1025299"/>
                  </a:lnTo>
                  <a:lnTo>
                    <a:pt x="586695" y="1028701"/>
                  </a:lnTo>
                  <a:lnTo>
                    <a:pt x="600075" y="1032330"/>
                  </a:lnTo>
                  <a:lnTo>
                    <a:pt x="607786" y="1034144"/>
                  </a:lnTo>
                  <a:lnTo>
                    <a:pt x="615950" y="1035958"/>
                  </a:lnTo>
                  <a:lnTo>
                    <a:pt x="625022" y="1037772"/>
                  </a:lnTo>
                  <a:lnTo>
                    <a:pt x="634320" y="1039360"/>
                  </a:lnTo>
                  <a:lnTo>
                    <a:pt x="644072" y="1040947"/>
                  </a:lnTo>
                  <a:lnTo>
                    <a:pt x="654731" y="1042308"/>
                  </a:lnTo>
                  <a:lnTo>
                    <a:pt x="665617" y="1043215"/>
                  </a:lnTo>
                  <a:lnTo>
                    <a:pt x="676956" y="1044122"/>
                  </a:lnTo>
                  <a:lnTo>
                    <a:pt x="688749" y="1044576"/>
                  </a:lnTo>
                  <a:lnTo>
                    <a:pt x="700995" y="1044576"/>
                  </a:lnTo>
                  <a:lnTo>
                    <a:pt x="713468" y="1044576"/>
                  </a:lnTo>
                  <a:lnTo>
                    <a:pt x="726395" y="1043896"/>
                  </a:lnTo>
                  <a:lnTo>
                    <a:pt x="739549" y="1042762"/>
                  </a:lnTo>
                  <a:lnTo>
                    <a:pt x="753156" y="1041174"/>
                  </a:lnTo>
                  <a:lnTo>
                    <a:pt x="766763" y="1039133"/>
                  </a:lnTo>
                  <a:lnTo>
                    <a:pt x="780824" y="1036185"/>
                  </a:lnTo>
                  <a:lnTo>
                    <a:pt x="795111" y="1033010"/>
                  </a:lnTo>
                  <a:lnTo>
                    <a:pt x="809626" y="1028928"/>
                  </a:lnTo>
                  <a:lnTo>
                    <a:pt x="816883" y="1026887"/>
                  </a:lnTo>
                  <a:lnTo>
                    <a:pt x="824140" y="1024619"/>
                  </a:lnTo>
                  <a:lnTo>
                    <a:pt x="831624" y="1022124"/>
                  </a:lnTo>
                  <a:lnTo>
                    <a:pt x="838881" y="1019176"/>
                  </a:lnTo>
                  <a:lnTo>
                    <a:pt x="846365" y="1016228"/>
                  </a:lnTo>
                  <a:lnTo>
                    <a:pt x="853849" y="1013280"/>
                  </a:lnTo>
                  <a:lnTo>
                    <a:pt x="861560" y="1009878"/>
                  </a:lnTo>
                  <a:lnTo>
                    <a:pt x="869044" y="1006249"/>
                  </a:lnTo>
                  <a:lnTo>
                    <a:pt x="876527" y="1002621"/>
                  </a:lnTo>
                  <a:lnTo>
                    <a:pt x="884011" y="998538"/>
                  </a:lnTo>
                  <a:lnTo>
                    <a:pt x="891495" y="994230"/>
                  </a:lnTo>
                  <a:lnTo>
                    <a:pt x="898979" y="989921"/>
                  </a:lnTo>
                  <a:lnTo>
                    <a:pt x="906463" y="985158"/>
                  </a:lnTo>
                  <a:lnTo>
                    <a:pt x="914401" y="980622"/>
                  </a:lnTo>
                  <a:lnTo>
                    <a:pt x="921885" y="975406"/>
                  </a:lnTo>
                  <a:lnTo>
                    <a:pt x="929369" y="969963"/>
                  </a:lnTo>
                  <a:close/>
                  <a:moveTo>
                    <a:pt x="774700" y="801688"/>
                  </a:moveTo>
                  <a:lnTo>
                    <a:pt x="790563" y="802369"/>
                  </a:lnTo>
                  <a:lnTo>
                    <a:pt x="805746" y="803050"/>
                  </a:lnTo>
                  <a:lnTo>
                    <a:pt x="820702" y="804638"/>
                  </a:lnTo>
                  <a:lnTo>
                    <a:pt x="835205" y="806681"/>
                  </a:lnTo>
                  <a:lnTo>
                    <a:pt x="849255" y="809177"/>
                  </a:lnTo>
                  <a:lnTo>
                    <a:pt x="863079" y="812353"/>
                  </a:lnTo>
                  <a:lnTo>
                    <a:pt x="875996" y="815757"/>
                  </a:lnTo>
                  <a:lnTo>
                    <a:pt x="882567" y="817799"/>
                  </a:lnTo>
                  <a:lnTo>
                    <a:pt x="888459" y="819842"/>
                  </a:lnTo>
                  <a:lnTo>
                    <a:pt x="894578" y="822111"/>
                  </a:lnTo>
                  <a:lnTo>
                    <a:pt x="900243" y="824380"/>
                  </a:lnTo>
                  <a:lnTo>
                    <a:pt x="906135" y="826649"/>
                  </a:lnTo>
                  <a:lnTo>
                    <a:pt x="911574" y="829372"/>
                  </a:lnTo>
                  <a:lnTo>
                    <a:pt x="916559" y="831868"/>
                  </a:lnTo>
                  <a:lnTo>
                    <a:pt x="921771" y="834818"/>
                  </a:lnTo>
                  <a:lnTo>
                    <a:pt x="926757" y="837314"/>
                  </a:lnTo>
                  <a:lnTo>
                    <a:pt x="931516" y="840491"/>
                  </a:lnTo>
                  <a:lnTo>
                    <a:pt x="935821" y="843214"/>
                  </a:lnTo>
                  <a:lnTo>
                    <a:pt x="940127" y="846391"/>
                  </a:lnTo>
                  <a:lnTo>
                    <a:pt x="944206" y="849568"/>
                  </a:lnTo>
                  <a:lnTo>
                    <a:pt x="948058" y="852518"/>
                  </a:lnTo>
                  <a:lnTo>
                    <a:pt x="951684" y="855921"/>
                  </a:lnTo>
                  <a:lnTo>
                    <a:pt x="955083" y="859325"/>
                  </a:lnTo>
                  <a:lnTo>
                    <a:pt x="958029" y="862956"/>
                  </a:lnTo>
                  <a:lnTo>
                    <a:pt x="960975" y="866359"/>
                  </a:lnTo>
                  <a:lnTo>
                    <a:pt x="966867" y="866586"/>
                  </a:lnTo>
                  <a:lnTo>
                    <a:pt x="972986" y="867494"/>
                  </a:lnTo>
                  <a:lnTo>
                    <a:pt x="978651" y="868402"/>
                  </a:lnTo>
                  <a:lnTo>
                    <a:pt x="984090" y="869990"/>
                  </a:lnTo>
                  <a:lnTo>
                    <a:pt x="989302" y="871579"/>
                  </a:lnTo>
                  <a:lnTo>
                    <a:pt x="994287" y="873621"/>
                  </a:lnTo>
                  <a:lnTo>
                    <a:pt x="999273" y="876117"/>
                  </a:lnTo>
                  <a:lnTo>
                    <a:pt x="1003805" y="878840"/>
                  </a:lnTo>
                  <a:lnTo>
                    <a:pt x="1008337" y="882017"/>
                  </a:lnTo>
                  <a:lnTo>
                    <a:pt x="1012416" y="885194"/>
                  </a:lnTo>
                  <a:lnTo>
                    <a:pt x="1016722" y="888824"/>
                  </a:lnTo>
                  <a:lnTo>
                    <a:pt x="1020574" y="892909"/>
                  </a:lnTo>
                  <a:lnTo>
                    <a:pt x="1024200" y="896993"/>
                  </a:lnTo>
                  <a:lnTo>
                    <a:pt x="1027599" y="901078"/>
                  </a:lnTo>
                  <a:lnTo>
                    <a:pt x="1030999" y="905843"/>
                  </a:lnTo>
                  <a:lnTo>
                    <a:pt x="1034171" y="910835"/>
                  </a:lnTo>
                  <a:lnTo>
                    <a:pt x="1037117" y="915600"/>
                  </a:lnTo>
                  <a:lnTo>
                    <a:pt x="1040063" y="921046"/>
                  </a:lnTo>
                  <a:lnTo>
                    <a:pt x="1042556" y="926492"/>
                  </a:lnTo>
                  <a:lnTo>
                    <a:pt x="1045048" y="931938"/>
                  </a:lnTo>
                  <a:lnTo>
                    <a:pt x="1047541" y="938065"/>
                  </a:lnTo>
                  <a:lnTo>
                    <a:pt x="1049807" y="943965"/>
                  </a:lnTo>
                  <a:lnTo>
                    <a:pt x="1051847" y="949865"/>
                  </a:lnTo>
                  <a:lnTo>
                    <a:pt x="1053886" y="956218"/>
                  </a:lnTo>
                  <a:lnTo>
                    <a:pt x="1055699" y="962572"/>
                  </a:lnTo>
                  <a:lnTo>
                    <a:pt x="1057286" y="969153"/>
                  </a:lnTo>
                  <a:lnTo>
                    <a:pt x="1060458" y="982314"/>
                  </a:lnTo>
                  <a:lnTo>
                    <a:pt x="1062724" y="996156"/>
                  </a:lnTo>
                  <a:lnTo>
                    <a:pt x="1064764" y="1009997"/>
                  </a:lnTo>
                  <a:lnTo>
                    <a:pt x="1066577" y="1024066"/>
                  </a:lnTo>
                  <a:lnTo>
                    <a:pt x="1067936" y="1038362"/>
                  </a:lnTo>
                  <a:lnTo>
                    <a:pt x="1069069" y="1052430"/>
                  </a:lnTo>
                  <a:lnTo>
                    <a:pt x="1069523" y="1066499"/>
                  </a:lnTo>
                  <a:lnTo>
                    <a:pt x="1069749" y="1080341"/>
                  </a:lnTo>
                  <a:lnTo>
                    <a:pt x="1069976" y="1093956"/>
                  </a:lnTo>
                  <a:lnTo>
                    <a:pt x="1069749" y="1107117"/>
                  </a:lnTo>
                  <a:lnTo>
                    <a:pt x="1069523" y="1120051"/>
                  </a:lnTo>
                  <a:lnTo>
                    <a:pt x="1069069" y="1132305"/>
                  </a:lnTo>
                  <a:lnTo>
                    <a:pt x="1068390" y="1143878"/>
                  </a:lnTo>
                  <a:lnTo>
                    <a:pt x="1067030" y="1165208"/>
                  </a:lnTo>
                  <a:lnTo>
                    <a:pt x="1065444" y="1182907"/>
                  </a:lnTo>
                  <a:lnTo>
                    <a:pt x="1064084" y="1196295"/>
                  </a:lnTo>
                  <a:lnTo>
                    <a:pt x="1056832" y="1192665"/>
                  </a:lnTo>
                  <a:lnTo>
                    <a:pt x="1053207" y="1191076"/>
                  </a:lnTo>
                  <a:lnTo>
                    <a:pt x="1049581" y="1189715"/>
                  </a:lnTo>
                  <a:lnTo>
                    <a:pt x="1045728" y="1188353"/>
                  </a:lnTo>
                  <a:lnTo>
                    <a:pt x="1041876" y="1187219"/>
                  </a:lnTo>
                  <a:lnTo>
                    <a:pt x="1037570" y="1186311"/>
                  </a:lnTo>
                  <a:lnTo>
                    <a:pt x="1033491" y="1185403"/>
                  </a:lnTo>
                  <a:lnTo>
                    <a:pt x="1027826" y="1146147"/>
                  </a:lnTo>
                  <a:lnTo>
                    <a:pt x="1024880" y="1127086"/>
                  </a:lnTo>
                  <a:lnTo>
                    <a:pt x="1021934" y="1109159"/>
                  </a:lnTo>
                  <a:lnTo>
                    <a:pt x="1018761" y="1091914"/>
                  </a:lnTo>
                  <a:lnTo>
                    <a:pt x="1015136" y="1075122"/>
                  </a:lnTo>
                  <a:lnTo>
                    <a:pt x="1013096" y="1067180"/>
                  </a:lnTo>
                  <a:lnTo>
                    <a:pt x="1010603" y="1059465"/>
                  </a:lnTo>
                  <a:lnTo>
                    <a:pt x="1008337" y="1051523"/>
                  </a:lnTo>
                  <a:lnTo>
                    <a:pt x="1006071" y="1044262"/>
                  </a:lnTo>
                  <a:lnTo>
                    <a:pt x="1003125" y="1037000"/>
                  </a:lnTo>
                  <a:lnTo>
                    <a:pt x="1000406" y="1029966"/>
                  </a:lnTo>
                  <a:lnTo>
                    <a:pt x="997233" y="1023159"/>
                  </a:lnTo>
                  <a:lnTo>
                    <a:pt x="994061" y="1016578"/>
                  </a:lnTo>
                  <a:lnTo>
                    <a:pt x="990435" y="1009997"/>
                  </a:lnTo>
                  <a:lnTo>
                    <a:pt x="986583" y="1003871"/>
                  </a:lnTo>
                  <a:lnTo>
                    <a:pt x="982504" y="997971"/>
                  </a:lnTo>
                  <a:lnTo>
                    <a:pt x="977971" y="992298"/>
                  </a:lnTo>
                  <a:lnTo>
                    <a:pt x="973439" y="986852"/>
                  </a:lnTo>
                  <a:lnTo>
                    <a:pt x="968454" y="981406"/>
                  </a:lnTo>
                  <a:lnTo>
                    <a:pt x="963241" y="976414"/>
                  </a:lnTo>
                  <a:lnTo>
                    <a:pt x="957576" y="971422"/>
                  </a:lnTo>
                  <a:lnTo>
                    <a:pt x="951458" y="966657"/>
                  </a:lnTo>
                  <a:lnTo>
                    <a:pt x="945112" y="962345"/>
                  </a:lnTo>
                  <a:lnTo>
                    <a:pt x="938087" y="958261"/>
                  </a:lnTo>
                  <a:lnTo>
                    <a:pt x="931063" y="954403"/>
                  </a:lnTo>
                  <a:lnTo>
                    <a:pt x="923131" y="960076"/>
                  </a:lnTo>
                  <a:lnTo>
                    <a:pt x="915426" y="965295"/>
                  </a:lnTo>
                  <a:lnTo>
                    <a:pt x="907268" y="970287"/>
                  </a:lnTo>
                  <a:lnTo>
                    <a:pt x="899563" y="975052"/>
                  </a:lnTo>
                  <a:lnTo>
                    <a:pt x="891632" y="979818"/>
                  </a:lnTo>
                  <a:lnTo>
                    <a:pt x="883701" y="984129"/>
                  </a:lnTo>
                  <a:lnTo>
                    <a:pt x="875996" y="988213"/>
                  </a:lnTo>
                  <a:lnTo>
                    <a:pt x="868291" y="992298"/>
                  </a:lnTo>
                  <a:lnTo>
                    <a:pt x="860359" y="995929"/>
                  </a:lnTo>
                  <a:lnTo>
                    <a:pt x="852655" y="999559"/>
                  </a:lnTo>
                  <a:lnTo>
                    <a:pt x="844950" y="1002509"/>
                  </a:lnTo>
                  <a:lnTo>
                    <a:pt x="837018" y="1005686"/>
                  </a:lnTo>
                  <a:lnTo>
                    <a:pt x="829314" y="1008636"/>
                  </a:lnTo>
                  <a:lnTo>
                    <a:pt x="821835" y="1011359"/>
                  </a:lnTo>
                  <a:lnTo>
                    <a:pt x="814357" y="1013628"/>
                  </a:lnTo>
                  <a:lnTo>
                    <a:pt x="806879" y="1016124"/>
                  </a:lnTo>
                  <a:lnTo>
                    <a:pt x="791696" y="1020209"/>
                  </a:lnTo>
                  <a:lnTo>
                    <a:pt x="776966" y="1023612"/>
                  </a:lnTo>
                  <a:lnTo>
                    <a:pt x="762690" y="1026335"/>
                  </a:lnTo>
                  <a:lnTo>
                    <a:pt x="748413" y="1028832"/>
                  </a:lnTo>
                  <a:lnTo>
                    <a:pt x="734590" y="1030420"/>
                  </a:lnTo>
                  <a:lnTo>
                    <a:pt x="720993" y="1031328"/>
                  </a:lnTo>
                  <a:lnTo>
                    <a:pt x="707849" y="1032235"/>
                  </a:lnTo>
                  <a:lnTo>
                    <a:pt x="694932" y="1032462"/>
                  </a:lnTo>
                  <a:lnTo>
                    <a:pt x="682469" y="1032235"/>
                  </a:lnTo>
                  <a:lnTo>
                    <a:pt x="670232" y="1031555"/>
                  </a:lnTo>
                  <a:lnTo>
                    <a:pt x="658675" y="1030874"/>
                  </a:lnTo>
                  <a:lnTo>
                    <a:pt x="647570" y="1029739"/>
                  </a:lnTo>
                  <a:lnTo>
                    <a:pt x="636920" y="1028605"/>
                  </a:lnTo>
                  <a:lnTo>
                    <a:pt x="626496" y="1027016"/>
                  </a:lnTo>
                  <a:lnTo>
                    <a:pt x="616978" y="1025201"/>
                  </a:lnTo>
                  <a:lnTo>
                    <a:pt x="607913" y="1023385"/>
                  </a:lnTo>
                  <a:lnTo>
                    <a:pt x="599302" y="1021570"/>
                  </a:lnTo>
                  <a:lnTo>
                    <a:pt x="591597" y="1019755"/>
                  </a:lnTo>
                  <a:lnTo>
                    <a:pt x="577547" y="1015897"/>
                  </a:lnTo>
                  <a:lnTo>
                    <a:pt x="566443" y="1012267"/>
                  </a:lnTo>
                  <a:lnTo>
                    <a:pt x="558059" y="1009317"/>
                  </a:lnTo>
                  <a:lnTo>
                    <a:pt x="553980" y="1017940"/>
                  </a:lnTo>
                  <a:lnTo>
                    <a:pt x="550127" y="1026789"/>
                  </a:lnTo>
                  <a:lnTo>
                    <a:pt x="546728" y="1035866"/>
                  </a:lnTo>
                  <a:lnTo>
                    <a:pt x="543782" y="1045396"/>
                  </a:lnTo>
                  <a:lnTo>
                    <a:pt x="541063" y="1055607"/>
                  </a:lnTo>
                  <a:lnTo>
                    <a:pt x="538343" y="1065591"/>
                  </a:lnTo>
                  <a:lnTo>
                    <a:pt x="536077" y="1076257"/>
                  </a:lnTo>
                  <a:lnTo>
                    <a:pt x="533811" y="1087148"/>
                  </a:lnTo>
                  <a:lnTo>
                    <a:pt x="529505" y="1110067"/>
                  </a:lnTo>
                  <a:lnTo>
                    <a:pt x="525653" y="1133893"/>
                  </a:lnTo>
                  <a:lnTo>
                    <a:pt x="521347" y="1159081"/>
                  </a:lnTo>
                  <a:lnTo>
                    <a:pt x="518628" y="1172242"/>
                  </a:lnTo>
                  <a:lnTo>
                    <a:pt x="516135" y="1185403"/>
                  </a:lnTo>
                  <a:lnTo>
                    <a:pt x="512056" y="1186311"/>
                  </a:lnTo>
                  <a:lnTo>
                    <a:pt x="507751" y="1187219"/>
                  </a:lnTo>
                  <a:lnTo>
                    <a:pt x="503672" y="1188580"/>
                  </a:lnTo>
                  <a:lnTo>
                    <a:pt x="499819" y="1189942"/>
                  </a:lnTo>
                  <a:lnTo>
                    <a:pt x="495967" y="1191530"/>
                  </a:lnTo>
                  <a:lnTo>
                    <a:pt x="492341" y="1192891"/>
                  </a:lnTo>
                  <a:lnTo>
                    <a:pt x="488715" y="1195161"/>
                  </a:lnTo>
                  <a:lnTo>
                    <a:pt x="485089" y="1196976"/>
                  </a:lnTo>
                  <a:lnTo>
                    <a:pt x="482823" y="1181546"/>
                  </a:lnTo>
                  <a:lnTo>
                    <a:pt x="481464" y="1172015"/>
                  </a:lnTo>
                  <a:lnTo>
                    <a:pt x="480331" y="1161123"/>
                  </a:lnTo>
                  <a:lnTo>
                    <a:pt x="479424" y="1148870"/>
                  </a:lnTo>
                  <a:lnTo>
                    <a:pt x="478518" y="1135935"/>
                  </a:lnTo>
                  <a:lnTo>
                    <a:pt x="478064" y="1121867"/>
                  </a:lnTo>
                  <a:lnTo>
                    <a:pt x="477838" y="1107344"/>
                  </a:lnTo>
                  <a:lnTo>
                    <a:pt x="478064" y="1092141"/>
                  </a:lnTo>
                  <a:lnTo>
                    <a:pt x="478744" y="1076030"/>
                  </a:lnTo>
                  <a:lnTo>
                    <a:pt x="480104" y="1059692"/>
                  </a:lnTo>
                  <a:lnTo>
                    <a:pt x="481237" y="1051296"/>
                  </a:lnTo>
                  <a:lnTo>
                    <a:pt x="482144" y="1043127"/>
                  </a:lnTo>
                  <a:lnTo>
                    <a:pt x="483503" y="1034504"/>
                  </a:lnTo>
                  <a:lnTo>
                    <a:pt x="484863" y="1025882"/>
                  </a:lnTo>
                  <a:lnTo>
                    <a:pt x="486676" y="1017259"/>
                  </a:lnTo>
                  <a:lnTo>
                    <a:pt x="488489" y="1008863"/>
                  </a:lnTo>
                  <a:lnTo>
                    <a:pt x="490528" y="1000240"/>
                  </a:lnTo>
                  <a:lnTo>
                    <a:pt x="492794" y="991617"/>
                  </a:lnTo>
                  <a:lnTo>
                    <a:pt x="495514" y="983221"/>
                  </a:lnTo>
                  <a:lnTo>
                    <a:pt x="498233" y="974599"/>
                  </a:lnTo>
                  <a:lnTo>
                    <a:pt x="501406" y="966203"/>
                  </a:lnTo>
                  <a:lnTo>
                    <a:pt x="504578" y="957580"/>
                  </a:lnTo>
                  <a:lnTo>
                    <a:pt x="508204" y="949411"/>
                  </a:lnTo>
                  <a:lnTo>
                    <a:pt x="512056" y="941242"/>
                  </a:lnTo>
                  <a:lnTo>
                    <a:pt x="516362" y="933073"/>
                  </a:lnTo>
                  <a:lnTo>
                    <a:pt x="520894" y="924904"/>
                  </a:lnTo>
                  <a:lnTo>
                    <a:pt x="525653" y="917189"/>
                  </a:lnTo>
                  <a:lnTo>
                    <a:pt x="530639" y="909474"/>
                  </a:lnTo>
                  <a:lnTo>
                    <a:pt x="536077" y="901985"/>
                  </a:lnTo>
                  <a:lnTo>
                    <a:pt x="541969" y="894270"/>
                  </a:lnTo>
                  <a:lnTo>
                    <a:pt x="548314" y="887009"/>
                  </a:lnTo>
                  <a:lnTo>
                    <a:pt x="554659" y="880201"/>
                  </a:lnTo>
                  <a:lnTo>
                    <a:pt x="561458" y="873394"/>
                  </a:lnTo>
                  <a:lnTo>
                    <a:pt x="568709" y="866813"/>
                  </a:lnTo>
                  <a:lnTo>
                    <a:pt x="576414" y="860460"/>
                  </a:lnTo>
                  <a:lnTo>
                    <a:pt x="584572" y="854333"/>
                  </a:lnTo>
                  <a:lnTo>
                    <a:pt x="592730" y="848433"/>
                  </a:lnTo>
                  <a:lnTo>
                    <a:pt x="601795" y="842987"/>
                  </a:lnTo>
                  <a:lnTo>
                    <a:pt x="611313" y="837541"/>
                  </a:lnTo>
                  <a:lnTo>
                    <a:pt x="620830" y="832549"/>
                  </a:lnTo>
                  <a:lnTo>
                    <a:pt x="630801" y="828011"/>
                  </a:lnTo>
                  <a:lnTo>
                    <a:pt x="641452" y="823926"/>
                  </a:lnTo>
                  <a:lnTo>
                    <a:pt x="652783" y="819615"/>
                  </a:lnTo>
                  <a:lnTo>
                    <a:pt x="664340" y="815984"/>
                  </a:lnTo>
                  <a:lnTo>
                    <a:pt x="676350" y="812807"/>
                  </a:lnTo>
                  <a:lnTo>
                    <a:pt x="689041" y="810084"/>
                  </a:lnTo>
                  <a:lnTo>
                    <a:pt x="701957" y="807815"/>
                  </a:lnTo>
                  <a:lnTo>
                    <a:pt x="715328" y="805546"/>
                  </a:lnTo>
                  <a:lnTo>
                    <a:pt x="729378" y="804184"/>
                  </a:lnTo>
                  <a:lnTo>
                    <a:pt x="744107" y="802823"/>
                  </a:lnTo>
                  <a:lnTo>
                    <a:pt x="759064" y="801915"/>
                  </a:lnTo>
                  <a:lnTo>
                    <a:pt x="774700" y="801688"/>
                  </a:lnTo>
                  <a:close/>
                  <a:moveTo>
                    <a:pt x="44000" y="736683"/>
                  </a:moveTo>
                  <a:lnTo>
                    <a:pt x="44000" y="2267412"/>
                  </a:lnTo>
                  <a:lnTo>
                    <a:pt x="2830736" y="2267412"/>
                  </a:lnTo>
                  <a:lnTo>
                    <a:pt x="2830736" y="736683"/>
                  </a:lnTo>
                  <a:lnTo>
                    <a:pt x="44000" y="736683"/>
                  </a:lnTo>
                  <a:close/>
                  <a:moveTo>
                    <a:pt x="1266245" y="538738"/>
                  </a:moveTo>
                  <a:lnTo>
                    <a:pt x="1261935" y="538964"/>
                  </a:lnTo>
                  <a:lnTo>
                    <a:pt x="1257399" y="539645"/>
                  </a:lnTo>
                  <a:lnTo>
                    <a:pt x="1253317" y="540778"/>
                  </a:lnTo>
                  <a:lnTo>
                    <a:pt x="1249234" y="542365"/>
                  </a:lnTo>
                  <a:lnTo>
                    <a:pt x="1245605" y="544179"/>
                  </a:lnTo>
                  <a:lnTo>
                    <a:pt x="1241977" y="546220"/>
                  </a:lnTo>
                  <a:lnTo>
                    <a:pt x="1238348" y="548714"/>
                  </a:lnTo>
                  <a:lnTo>
                    <a:pt x="1235172" y="551662"/>
                  </a:lnTo>
                  <a:lnTo>
                    <a:pt x="1232224" y="554836"/>
                  </a:lnTo>
                  <a:lnTo>
                    <a:pt x="1229956" y="558237"/>
                  </a:lnTo>
                  <a:lnTo>
                    <a:pt x="1227688" y="561865"/>
                  </a:lnTo>
                  <a:lnTo>
                    <a:pt x="1225874" y="565720"/>
                  </a:lnTo>
                  <a:lnTo>
                    <a:pt x="1224286" y="569574"/>
                  </a:lnTo>
                  <a:lnTo>
                    <a:pt x="1223152" y="573883"/>
                  </a:lnTo>
                  <a:lnTo>
                    <a:pt x="1222471" y="578191"/>
                  </a:lnTo>
                  <a:lnTo>
                    <a:pt x="1222471" y="582725"/>
                  </a:lnTo>
                  <a:lnTo>
                    <a:pt x="1222471" y="604719"/>
                  </a:lnTo>
                  <a:lnTo>
                    <a:pt x="1222471" y="609254"/>
                  </a:lnTo>
                  <a:lnTo>
                    <a:pt x="1223152" y="613562"/>
                  </a:lnTo>
                  <a:lnTo>
                    <a:pt x="1224286" y="617870"/>
                  </a:lnTo>
                  <a:lnTo>
                    <a:pt x="1225874" y="621725"/>
                  </a:lnTo>
                  <a:lnTo>
                    <a:pt x="1227688" y="625579"/>
                  </a:lnTo>
                  <a:lnTo>
                    <a:pt x="1229956" y="629207"/>
                  </a:lnTo>
                  <a:lnTo>
                    <a:pt x="1232224" y="632608"/>
                  </a:lnTo>
                  <a:lnTo>
                    <a:pt x="1235172" y="635556"/>
                  </a:lnTo>
                  <a:lnTo>
                    <a:pt x="1238348" y="638504"/>
                  </a:lnTo>
                  <a:lnTo>
                    <a:pt x="1241977" y="640998"/>
                  </a:lnTo>
                  <a:lnTo>
                    <a:pt x="1245605" y="643492"/>
                  </a:lnTo>
                  <a:lnTo>
                    <a:pt x="1249234" y="645306"/>
                  </a:lnTo>
                  <a:lnTo>
                    <a:pt x="1253317" y="646893"/>
                  </a:lnTo>
                  <a:lnTo>
                    <a:pt x="1257399" y="647800"/>
                  </a:lnTo>
                  <a:lnTo>
                    <a:pt x="1261935" y="648254"/>
                  </a:lnTo>
                  <a:lnTo>
                    <a:pt x="1266245" y="648707"/>
                  </a:lnTo>
                  <a:lnTo>
                    <a:pt x="1608265" y="648707"/>
                  </a:lnTo>
                  <a:lnTo>
                    <a:pt x="1613028" y="648254"/>
                  </a:lnTo>
                  <a:lnTo>
                    <a:pt x="1617337" y="647800"/>
                  </a:lnTo>
                  <a:lnTo>
                    <a:pt x="1621419" y="646893"/>
                  </a:lnTo>
                  <a:lnTo>
                    <a:pt x="1625502" y="645306"/>
                  </a:lnTo>
                  <a:lnTo>
                    <a:pt x="1629358" y="643492"/>
                  </a:lnTo>
                  <a:lnTo>
                    <a:pt x="1632986" y="640998"/>
                  </a:lnTo>
                  <a:lnTo>
                    <a:pt x="1636388" y="638504"/>
                  </a:lnTo>
                  <a:lnTo>
                    <a:pt x="1639337" y="635556"/>
                  </a:lnTo>
                  <a:lnTo>
                    <a:pt x="1642285" y="632608"/>
                  </a:lnTo>
                  <a:lnTo>
                    <a:pt x="1644780" y="629207"/>
                  </a:lnTo>
                  <a:lnTo>
                    <a:pt x="1647275" y="625579"/>
                  </a:lnTo>
                  <a:lnTo>
                    <a:pt x="1649089" y="621725"/>
                  </a:lnTo>
                  <a:lnTo>
                    <a:pt x="1650224" y="617870"/>
                  </a:lnTo>
                  <a:lnTo>
                    <a:pt x="1651584" y="613562"/>
                  </a:lnTo>
                  <a:lnTo>
                    <a:pt x="1652038" y="609254"/>
                  </a:lnTo>
                  <a:lnTo>
                    <a:pt x="1652492" y="604719"/>
                  </a:lnTo>
                  <a:lnTo>
                    <a:pt x="1652492" y="582725"/>
                  </a:lnTo>
                  <a:lnTo>
                    <a:pt x="1652038" y="578191"/>
                  </a:lnTo>
                  <a:lnTo>
                    <a:pt x="1651584" y="573883"/>
                  </a:lnTo>
                  <a:lnTo>
                    <a:pt x="1650224" y="569574"/>
                  </a:lnTo>
                  <a:lnTo>
                    <a:pt x="1649089" y="565720"/>
                  </a:lnTo>
                  <a:lnTo>
                    <a:pt x="1647275" y="561865"/>
                  </a:lnTo>
                  <a:lnTo>
                    <a:pt x="1644780" y="558237"/>
                  </a:lnTo>
                  <a:lnTo>
                    <a:pt x="1642285" y="554836"/>
                  </a:lnTo>
                  <a:lnTo>
                    <a:pt x="1639337" y="551662"/>
                  </a:lnTo>
                  <a:lnTo>
                    <a:pt x="1636388" y="548714"/>
                  </a:lnTo>
                  <a:lnTo>
                    <a:pt x="1632986" y="546220"/>
                  </a:lnTo>
                  <a:lnTo>
                    <a:pt x="1629358" y="544179"/>
                  </a:lnTo>
                  <a:lnTo>
                    <a:pt x="1625502" y="542365"/>
                  </a:lnTo>
                  <a:lnTo>
                    <a:pt x="1621419" y="540778"/>
                  </a:lnTo>
                  <a:lnTo>
                    <a:pt x="1617337" y="539645"/>
                  </a:lnTo>
                  <a:lnTo>
                    <a:pt x="1613028" y="538964"/>
                  </a:lnTo>
                  <a:lnTo>
                    <a:pt x="1608265" y="538738"/>
                  </a:lnTo>
                  <a:lnTo>
                    <a:pt x="1583997" y="538738"/>
                  </a:lnTo>
                  <a:lnTo>
                    <a:pt x="1583997" y="549848"/>
                  </a:lnTo>
                  <a:lnTo>
                    <a:pt x="1583997" y="554156"/>
                  </a:lnTo>
                  <a:lnTo>
                    <a:pt x="1583090" y="558691"/>
                  </a:lnTo>
                  <a:lnTo>
                    <a:pt x="1582182" y="562772"/>
                  </a:lnTo>
                  <a:lnTo>
                    <a:pt x="1580595" y="566627"/>
                  </a:lnTo>
                  <a:lnTo>
                    <a:pt x="1578780" y="570481"/>
                  </a:lnTo>
                  <a:lnTo>
                    <a:pt x="1576512" y="574109"/>
                  </a:lnTo>
                  <a:lnTo>
                    <a:pt x="1574017" y="577510"/>
                  </a:lnTo>
                  <a:lnTo>
                    <a:pt x="1571296" y="580685"/>
                  </a:lnTo>
                  <a:lnTo>
                    <a:pt x="1568121" y="583632"/>
                  </a:lnTo>
                  <a:lnTo>
                    <a:pt x="1564492" y="586126"/>
                  </a:lnTo>
                  <a:lnTo>
                    <a:pt x="1560863" y="588394"/>
                  </a:lnTo>
                  <a:lnTo>
                    <a:pt x="1557234" y="590208"/>
                  </a:lnTo>
                  <a:lnTo>
                    <a:pt x="1553152" y="591795"/>
                  </a:lnTo>
                  <a:lnTo>
                    <a:pt x="1548842" y="592929"/>
                  </a:lnTo>
                  <a:lnTo>
                    <a:pt x="1544533" y="593382"/>
                  </a:lnTo>
                  <a:lnTo>
                    <a:pt x="1539997" y="593609"/>
                  </a:lnTo>
                  <a:lnTo>
                    <a:pt x="1334739" y="593609"/>
                  </a:lnTo>
                  <a:lnTo>
                    <a:pt x="1330430" y="593382"/>
                  </a:lnTo>
                  <a:lnTo>
                    <a:pt x="1325894" y="592929"/>
                  </a:lnTo>
                  <a:lnTo>
                    <a:pt x="1321811" y="591795"/>
                  </a:lnTo>
                  <a:lnTo>
                    <a:pt x="1317729" y="590208"/>
                  </a:lnTo>
                  <a:lnTo>
                    <a:pt x="1313647" y="588394"/>
                  </a:lnTo>
                  <a:lnTo>
                    <a:pt x="1310018" y="586126"/>
                  </a:lnTo>
                  <a:lnTo>
                    <a:pt x="1306842" y="583632"/>
                  </a:lnTo>
                  <a:lnTo>
                    <a:pt x="1303667" y="580685"/>
                  </a:lnTo>
                  <a:lnTo>
                    <a:pt x="1300719" y="577510"/>
                  </a:lnTo>
                  <a:lnTo>
                    <a:pt x="1298224" y="574109"/>
                  </a:lnTo>
                  <a:lnTo>
                    <a:pt x="1296183" y="570481"/>
                  </a:lnTo>
                  <a:lnTo>
                    <a:pt x="1294368" y="566627"/>
                  </a:lnTo>
                  <a:lnTo>
                    <a:pt x="1292781" y="562772"/>
                  </a:lnTo>
                  <a:lnTo>
                    <a:pt x="1291647" y="558691"/>
                  </a:lnTo>
                  <a:lnTo>
                    <a:pt x="1290966" y="554156"/>
                  </a:lnTo>
                  <a:lnTo>
                    <a:pt x="1290739" y="549848"/>
                  </a:lnTo>
                  <a:lnTo>
                    <a:pt x="1290739" y="538738"/>
                  </a:lnTo>
                  <a:lnTo>
                    <a:pt x="1266245" y="538738"/>
                  </a:lnTo>
                  <a:close/>
                  <a:moveTo>
                    <a:pt x="1433626" y="87976"/>
                  </a:moveTo>
                  <a:lnTo>
                    <a:pt x="1429316" y="88203"/>
                  </a:lnTo>
                  <a:lnTo>
                    <a:pt x="1425688" y="88656"/>
                  </a:lnTo>
                  <a:lnTo>
                    <a:pt x="1421832" y="89336"/>
                  </a:lnTo>
                  <a:lnTo>
                    <a:pt x="1417976" y="90243"/>
                  </a:lnTo>
                  <a:lnTo>
                    <a:pt x="1414347" y="91150"/>
                  </a:lnTo>
                  <a:lnTo>
                    <a:pt x="1410718" y="92511"/>
                  </a:lnTo>
                  <a:lnTo>
                    <a:pt x="1407316" y="93871"/>
                  </a:lnTo>
                  <a:lnTo>
                    <a:pt x="1403688" y="95458"/>
                  </a:lnTo>
                  <a:lnTo>
                    <a:pt x="1400286" y="97272"/>
                  </a:lnTo>
                  <a:lnTo>
                    <a:pt x="1397337" y="99086"/>
                  </a:lnTo>
                  <a:lnTo>
                    <a:pt x="1394162" y="101127"/>
                  </a:lnTo>
                  <a:lnTo>
                    <a:pt x="1390987" y="103168"/>
                  </a:lnTo>
                  <a:lnTo>
                    <a:pt x="1388265" y="105435"/>
                  </a:lnTo>
                  <a:lnTo>
                    <a:pt x="1385316" y="107929"/>
                  </a:lnTo>
                  <a:lnTo>
                    <a:pt x="1382822" y="110423"/>
                  </a:lnTo>
                  <a:lnTo>
                    <a:pt x="1380100" y="113371"/>
                  </a:lnTo>
                  <a:lnTo>
                    <a:pt x="1377605" y="116092"/>
                  </a:lnTo>
                  <a:lnTo>
                    <a:pt x="1375110" y="119039"/>
                  </a:lnTo>
                  <a:lnTo>
                    <a:pt x="1373069" y="122214"/>
                  </a:lnTo>
                  <a:lnTo>
                    <a:pt x="1371028" y="125161"/>
                  </a:lnTo>
                  <a:lnTo>
                    <a:pt x="1369213" y="128336"/>
                  </a:lnTo>
                  <a:lnTo>
                    <a:pt x="1367399" y="131737"/>
                  </a:lnTo>
                  <a:lnTo>
                    <a:pt x="1365811" y="135138"/>
                  </a:lnTo>
                  <a:lnTo>
                    <a:pt x="1364677" y="138766"/>
                  </a:lnTo>
                  <a:lnTo>
                    <a:pt x="1363317" y="142394"/>
                  </a:lnTo>
                  <a:lnTo>
                    <a:pt x="1362183" y="146022"/>
                  </a:lnTo>
                  <a:lnTo>
                    <a:pt x="1361502" y="149650"/>
                  </a:lnTo>
                  <a:lnTo>
                    <a:pt x="1360595" y="153504"/>
                  </a:lnTo>
                  <a:lnTo>
                    <a:pt x="1360141" y="157359"/>
                  </a:lnTo>
                  <a:lnTo>
                    <a:pt x="1359914" y="161213"/>
                  </a:lnTo>
                  <a:lnTo>
                    <a:pt x="1359914" y="165295"/>
                  </a:lnTo>
                  <a:lnTo>
                    <a:pt x="1359914" y="169376"/>
                  </a:lnTo>
                  <a:lnTo>
                    <a:pt x="1360141" y="173231"/>
                  </a:lnTo>
                  <a:lnTo>
                    <a:pt x="1360595" y="177085"/>
                  </a:lnTo>
                  <a:lnTo>
                    <a:pt x="1361502" y="180940"/>
                  </a:lnTo>
                  <a:lnTo>
                    <a:pt x="1362183" y="184568"/>
                  </a:lnTo>
                  <a:lnTo>
                    <a:pt x="1363317" y="188422"/>
                  </a:lnTo>
                  <a:lnTo>
                    <a:pt x="1364677" y="192050"/>
                  </a:lnTo>
                  <a:lnTo>
                    <a:pt x="1365811" y="195451"/>
                  </a:lnTo>
                  <a:lnTo>
                    <a:pt x="1367399" y="198852"/>
                  </a:lnTo>
                  <a:lnTo>
                    <a:pt x="1369213" y="202253"/>
                  </a:lnTo>
                  <a:lnTo>
                    <a:pt x="1371028" y="205655"/>
                  </a:lnTo>
                  <a:lnTo>
                    <a:pt x="1373069" y="208602"/>
                  </a:lnTo>
                  <a:lnTo>
                    <a:pt x="1375110" y="211777"/>
                  </a:lnTo>
                  <a:lnTo>
                    <a:pt x="1377605" y="214724"/>
                  </a:lnTo>
                  <a:lnTo>
                    <a:pt x="1380100" y="217445"/>
                  </a:lnTo>
                  <a:lnTo>
                    <a:pt x="1382822" y="220166"/>
                  </a:lnTo>
                  <a:lnTo>
                    <a:pt x="1385316" y="222660"/>
                  </a:lnTo>
                  <a:lnTo>
                    <a:pt x="1388265" y="225381"/>
                  </a:lnTo>
                  <a:lnTo>
                    <a:pt x="1390987" y="227422"/>
                  </a:lnTo>
                  <a:lnTo>
                    <a:pt x="1394162" y="229689"/>
                  </a:lnTo>
                  <a:lnTo>
                    <a:pt x="1397337" y="231730"/>
                  </a:lnTo>
                  <a:lnTo>
                    <a:pt x="1400286" y="233544"/>
                  </a:lnTo>
                  <a:lnTo>
                    <a:pt x="1403688" y="235131"/>
                  </a:lnTo>
                  <a:lnTo>
                    <a:pt x="1407316" y="236718"/>
                  </a:lnTo>
                  <a:lnTo>
                    <a:pt x="1410718" y="238305"/>
                  </a:lnTo>
                  <a:lnTo>
                    <a:pt x="1414347" y="239212"/>
                  </a:lnTo>
                  <a:lnTo>
                    <a:pt x="1417976" y="240346"/>
                  </a:lnTo>
                  <a:lnTo>
                    <a:pt x="1421832" y="241253"/>
                  </a:lnTo>
                  <a:lnTo>
                    <a:pt x="1425688" y="241933"/>
                  </a:lnTo>
                  <a:lnTo>
                    <a:pt x="1429316" y="242387"/>
                  </a:lnTo>
                  <a:lnTo>
                    <a:pt x="1433626" y="242613"/>
                  </a:lnTo>
                  <a:lnTo>
                    <a:pt x="1437481" y="242840"/>
                  </a:lnTo>
                  <a:lnTo>
                    <a:pt x="1441337" y="242613"/>
                  </a:lnTo>
                  <a:lnTo>
                    <a:pt x="1445419" y="242387"/>
                  </a:lnTo>
                  <a:lnTo>
                    <a:pt x="1449275" y="241933"/>
                  </a:lnTo>
                  <a:lnTo>
                    <a:pt x="1452904" y="241253"/>
                  </a:lnTo>
                  <a:lnTo>
                    <a:pt x="1456986" y="240346"/>
                  </a:lnTo>
                  <a:lnTo>
                    <a:pt x="1460615" y="239212"/>
                  </a:lnTo>
                  <a:lnTo>
                    <a:pt x="1464244" y="238305"/>
                  </a:lnTo>
                  <a:lnTo>
                    <a:pt x="1467419" y="236718"/>
                  </a:lnTo>
                  <a:lnTo>
                    <a:pt x="1471048" y="235131"/>
                  </a:lnTo>
                  <a:lnTo>
                    <a:pt x="1474224" y="233544"/>
                  </a:lnTo>
                  <a:lnTo>
                    <a:pt x="1477626" y="231730"/>
                  </a:lnTo>
                  <a:lnTo>
                    <a:pt x="1480801" y="229689"/>
                  </a:lnTo>
                  <a:lnTo>
                    <a:pt x="1483749" y="227422"/>
                  </a:lnTo>
                  <a:lnTo>
                    <a:pt x="1486698" y="225381"/>
                  </a:lnTo>
                  <a:lnTo>
                    <a:pt x="1489646" y="222660"/>
                  </a:lnTo>
                  <a:lnTo>
                    <a:pt x="1492141" y="220166"/>
                  </a:lnTo>
                  <a:lnTo>
                    <a:pt x="1494636" y="217445"/>
                  </a:lnTo>
                  <a:lnTo>
                    <a:pt x="1497131" y="214724"/>
                  </a:lnTo>
                  <a:lnTo>
                    <a:pt x="1499399" y="211777"/>
                  </a:lnTo>
                  <a:lnTo>
                    <a:pt x="1501667" y="208602"/>
                  </a:lnTo>
                  <a:lnTo>
                    <a:pt x="1503482" y="205655"/>
                  </a:lnTo>
                  <a:lnTo>
                    <a:pt x="1505523" y="202253"/>
                  </a:lnTo>
                  <a:lnTo>
                    <a:pt x="1507110" y="198852"/>
                  </a:lnTo>
                  <a:lnTo>
                    <a:pt x="1508698" y="195451"/>
                  </a:lnTo>
                  <a:lnTo>
                    <a:pt x="1510286" y="192050"/>
                  </a:lnTo>
                  <a:lnTo>
                    <a:pt x="1511420" y="188422"/>
                  </a:lnTo>
                  <a:lnTo>
                    <a:pt x="1512327" y="184568"/>
                  </a:lnTo>
                  <a:lnTo>
                    <a:pt x="1513461" y="180940"/>
                  </a:lnTo>
                  <a:lnTo>
                    <a:pt x="1513915" y="177085"/>
                  </a:lnTo>
                  <a:lnTo>
                    <a:pt x="1514368" y="173231"/>
                  </a:lnTo>
                  <a:lnTo>
                    <a:pt x="1514595" y="169376"/>
                  </a:lnTo>
                  <a:lnTo>
                    <a:pt x="1515049" y="165295"/>
                  </a:lnTo>
                  <a:lnTo>
                    <a:pt x="1514595" y="161213"/>
                  </a:lnTo>
                  <a:lnTo>
                    <a:pt x="1514368" y="157359"/>
                  </a:lnTo>
                  <a:lnTo>
                    <a:pt x="1513915" y="153504"/>
                  </a:lnTo>
                  <a:lnTo>
                    <a:pt x="1513461" y="149650"/>
                  </a:lnTo>
                  <a:lnTo>
                    <a:pt x="1512327" y="146022"/>
                  </a:lnTo>
                  <a:lnTo>
                    <a:pt x="1511420" y="142394"/>
                  </a:lnTo>
                  <a:lnTo>
                    <a:pt x="1510286" y="138766"/>
                  </a:lnTo>
                  <a:lnTo>
                    <a:pt x="1508698" y="135138"/>
                  </a:lnTo>
                  <a:lnTo>
                    <a:pt x="1507110" y="131737"/>
                  </a:lnTo>
                  <a:lnTo>
                    <a:pt x="1505523" y="128336"/>
                  </a:lnTo>
                  <a:lnTo>
                    <a:pt x="1503482" y="125161"/>
                  </a:lnTo>
                  <a:lnTo>
                    <a:pt x="1501667" y="122214"/>
                  </a:lnTo>
                  <a:lnTo>
                    <a:pt x="1499399" y="119039"/>
                  </a:lnTo>
                  <a:lnTo>
                    <a:pt x="1497131" y="116092"/>
                  </a:lnTo>
                  <a:lnTo>
                    <a:pt x="1494636" y="113371"/>
                  </a:lnTo>
                  <a:lnTo>
                    <a:pt x="1492141" y="110423"/>
                  </a:lnTo>
                  <a:lnTo>
                    <a:pt x="1489646" y="107929"/>
                  </a:lnTo>
                  <a:lnTo>
                    <a:pt x="1486698" y="105435"/>
                  </a:lnTo>
                  <a:lnTo>
                    <a:pt x="1483749" y="103168"/>
                  </a:lnTo>
                  <a:lnTo>
                    <a:pt x="1480801" y="101127"/>
                  </a:lnTo>
                  <a:lnTo>
                    <a:pt x="1477626" y="99086"/>
                  </a:lnTo>
                  <a:lnTo>
                    <a:pt x="1474224" y="97272"/>
                  </a:lnTo>
                  <a:lnTo>
                    <a:pt x="1471048" y="95458"/>
                  </a:lnTo>
                  <a:lnTo>
                    <a:pt x="1467419" y="93871"/>
                  </a:lnTo>
                  <a:lnTo>
                    <a:pt x="1464244" y="92511"/>
                  </a:lnTo>
                  <a:lnTo>
                    <a:pt x="1460615" y="91150"/>
                  </a:lnTo>
                  <a:lnTo>
                    <a:pt x="1456986" y="90243"/>
                  </a:lnTo>
                  <a:lnTo>
                    <a:pt x="1452904" y="89336"/>
                  </a:lnTo>
                  <a:lnTo>
                    <a:pt x="1449275" y="88656"/>
                  </a:lnTo>
                  <a:lnTo>
                    <a:pt x="1445419" y="88203"/>
                  </a:lnTo>
                  <a:lnTo>
                    <a:pt x="1441337" y="87976"/>
                  </a:lnTo>
                  <a:lnTo>
                    <a:pt x="1437481" y="87976"/>
                  </a:lnTo>
                  <a:lnTo>
                    <a:pt x="1433626" y="87976"/>
                  </a:lnTo>
                  <a:close/>
                  <a:moveTo>
                    <a:pt x="1330430" y="0"/>
                  </a:moveTo>
                  <a:lnTo>
                    <a:pt x="1334739" y="0"/>
                  </a:lnTo>
                  <a:lnTo>
                    <a:pt x="1539997" y="0"/>
                  </a:lnTo>
                  <a:lnTo>
                    <a:pt x="1544533" y="0"/>
                  </a:lnTo>
                  <a:lnTo>
                    <a:pt x="1548842" y="681"/>
                  </a:lnTo>
                  <a:lnTo>
                    <a:pt x="1553152" y="1814"/>
                  </a:lnTo>
                  <a:lnTo>
                    <a:pt x="1557234" y="3401"/>
                  </a:lnTo>
                  <a:lnTo>
                    <a:pt x="1560863" y="5215"/>
                  </a:lnTo>
                  <a:lnTo>
                    <a:pt x="1564492" y="7483"/>
                  </a:lnTo>
                  <a:lnTo>
                    <a:pt x="1568121" y="9750"/>
                  </a:lnTo>
                  <a:lnTo>
                    <a:pt x="1571296" y="12698"/>
                  </a:lnTo>
                  <a:lnTo>
                    <a:pt x="1574017" y="15872"/>
                  </a:lnTo>
                  <a:lnTo>
                    <a:pt x="1576512" y="19273"/>
                  </a:lnTo>
                  <a:lnTo>
                    <a:pt x="1578780" y="22901"/>
                  </a:lnTo>
                  <a:lnTo>
                    <a:pt x="1580595" y="26756"/>
                  </a:lnTo>
                  <a:lnTo>
                    <a:pt x="1582182" y="30837"/>
                  </a:lnTo>
                  <a:lnTo>
                    <a:pt x="1583090" y="34919"/>
                  </a:lnTo>
                  <a:lnTo>
                    <a:pt x="1583997" y="39453"/>
                  </a:lnTo>
                  <a:lnTo>
                    <a:pt x="1583997" y="43761"/>
                  </a:lnTo>
                  <a:lnTo>
                    <a:pt x="1583997" y="450762"/>
                  </a:lnTo>
                  <a:lnTo>
                    <a:pt x="2742963" y="450762"/>
                  </a:lnTo>
                  <a:lnTo>
                    <a:pt x="2749768" y="450762"/>
                  </a:lnTo>
                  <a:lnTo>
                    <a:pt x="2756345" y="451442"/>
                  </a:lnTo>
                  <a:lnTo>
                    <a:pt x="2762922" y="452349"/>
                  </a:lnTo>
                  <a:lnTo>
                    <a:pt x="2769499" y="453483"/>
                  </a:lnTo>
                  <a:lnTo>
                    <a:pt x="2775623" y="455070"/>
                  </a:lnTo>
                  <a:lnTo>
                    <a:pt x="2782200" y="456884"/>
                  </a:lnTo>
                  <a:lnTo>
                    <a:pt x="2788097" y="458925"/>
                  </a:lnTo>
                  <a:lnTo>
                    <a:pt x="2793994" y="461192"/>
                  </a:lnTo>
                  <a:lnTo>
                    <a:pt x="2799891" y="463686"/>
                  </a:lnTo>
                  <a:lnTo>
                    <a:pt x="2805788" y="466634"/>
                  </a:lnTo>
                  <a:lnTo>
                    <a:pt x="2811231" y="470035"/>
                  </a:lnTo>
                  <a:lnTo>
                    <a:pt x="2816675" y="473436"/>
                  </a:lnTo>
                  <a:lnTo>
                    <a:pt x="2821664" y="477064"/>
                  </a:lnTo>
                  <a:lnTo>
                    <a:pt x="2826654" y="480919"/>
                  </a:lnTo>
                  <a:lnTo>
                    <a:pt x="2831417" y="485000"/>
                  </a:lnTo>
                  <a:lnTo>
                    <a:pt x="2835953" y="489535"/>
                  </a:lnTo>
                  <a:lnTo>
                    <a:pt x="2840489" y="494070"/>
                  </a:lnTo>
                  <a:lnTo>
                    <a:pt x="2844571" y="498831"/>
                  </a:lnTo>
                  <a:lnTo>
                    <a:pt x="2848427" y="504046"/>
                  </a:lnTo>
                  <a:lnTo>
                    <a:pt x="2852056" y="509261"/>
                  </a:lnTo>
                  <a:lnTo>
                    <a:pt x="2855685" y="514249"/>
                  </a:lnTo>
                  <a:lnTo>
                    <a:pt x="2858860" y="520145"/>
                  </a:lnTo>
                  <a:lnTo>
                    <a:pt x="2861809" y="525813"/>
                  </a:lnTo>
                  <a:lnTo>
                    <a:pt x="2864530" y="531482"/>
                  </a:lnTo>
                  <a:lnTo>
                    <a:pt x="2866798" y="537377"/>
                  </a:lnTo>
                  <a:lnTo>
                    <a:pt x="2869066" y="543726"/>
                  </a:lnTo>
                  <a:lnTo>
                    <a:pt x="2870881" y="549848"/>
                  </a:lnTo>
                  <a:lnTo>
                    <a:pt x="2872015" y="556423"/>
                  </a:lnTo>
                  <a:lnTo>
                    <a:pt x="2873375" y="562772"/>
                  </a:lnTo>
                  <a:lnTo>
                    <a:pt x="2874056" y="569348"/>
                  </a:lnTo>
                  <a:lnTo>
                    <a:pt x="2874736" y="575923"/>
                  </a:lnTo>
                  <a:lnTo>
                    <a:pt x="2874963" y="582725"/>
                  </a:lnTo>
                  <a:lnTo>
                    <a:pt x="2874963" y="2311400"/>
                  </a:lnTo>
                  <a:lnTo>
                    <a:pt x="0" y="2311400"/>
                  </a:lnTo>
                  <a:lnTo>
                    <a:pt x="0" y="582725"/>
                  </a:lnTo>
                  <a:lnTo>
                    <a:pt x="227" y="575923"/>
                  </a:lnTo>
                  <a:lnTo>
                    <a:pt x="680" y="569348"/>
                  </a:lnTo>
                  <a:lnTo>
                    <a:pt x="1588" y="562772"/>
                  </a:lnTo>
                  <a:lnTo>
                    <a:pt x="2722" y="556423"/>
                  </a:lnTo>
                  <a:lnTo>
                    <a:pt x="4082" y="549848"/>
                  </a:lnTo>
                  <a:lnTo>
                    <a:pt x="5897" y="543726"/>
                  </a:lnTo>
                  <a:lnTo>
                    <a:pt x="7938" y="537377"/>
                  </a:lnTo>
                  <a:lnTo>
                    <a:pt x="10206" y="531482"/>
                  </a:lnTo>
                  <a:lnTo>
                    <a:pt x="13154" y="525813"/>
                  </a:lnTo>
                  <a:lnTo>
                    <a:pt x="16103" y="520145"/>
                  </a:lnTo>
                  <a:lnTo>
                    <a:pt x="19051" y="514249"/>
                  </a:lnTo>
                  <a:lnTo>
                    <a:pt x="22453" y="509261"/>
                  </a:lnTo>
                  <a:lnTo>
                    <a:pt x="26309" y="504046"/>
                  </a:lnTo>
                  <a:lnTo>
                    <a:pt x="30165" y="498831"/>
                  </a:lnTo>
                  <a:lnTo>
                    <a:pt x="34474" y="494070"/>
                  </a:lnTo>
                  <a:lnTo>
                    <a:pt x="38783" y="489535"/>
                  </a:lnTo>
                  <a:lnTo>
                    <a:pt x="43319" y="485000"/>
                  </a:lnTo>
                  <a:lnTo>
                    <a:pt x="48082" y="480919"/>
                  </a:lnTo>
                  <a:lnTo>
                    <a:pt x="53072" y="477064"/>
                  </a:lnTo>
                  <a:lnTo>
                    <a:pt x="58288" y="473436"/>
                  </a:lnTo>
                  <a:lnTo>
                    <a:pt x="63732" y="470035"/>
                  </a:lnTo>
                  <a:lnTo>
                    <a:pt x="69175" y="466634"/>
                  </a:lnTo>
                  <a:lnTo>
                    <a:pt x="74845" y="463686"/>
                  </a:lnTo>
                  <a:lnTo>
                    <a:pt x="80742" y="461192"/>
                  </a:lnTo>
                  <a:lnTo>
                    <a:pt x="86866" y="458925"/>
                  </a:lnTo>
                  <a:lnTo>
                    <a:pt x="92763" y="456884"/>
                  </a:lnTo>
                  <a:lnTo>
                    <a:pt x="99340" y="455070"/>
                  </a:lnTo>
                  <a:lnTo>
                    <a:pt x="105464" y="453483"/>
                  </a:lnTo>
                  <a:lnTo>
                    <a:pt x="112041" y="452349"/>
                  </a:lnTo>
                  <a:lnTo>
                    <a:pt x="118618" y="451442"/>
                  </a:lnTo>
                  <a:lnTo>
                    <a:pt x="125195" y="450762"/>
                  </a:lnTo>
                  <a:lnTo>
                    <a:pt x="132000" y="450762"/>
                  </a:lnTo>
                  <a:lnTo>
                    <a:pt x="1290739" y="450762"/>
                  </a:lnTo>
                  <a:lnTo>
                    <a:pt x="1290739" y="43761"/>
                  </a:lnTo>
                  <a:lnTo>
                    <a:pt x="1290966" y="39453"/>
                  </a:lnTo>
                  <a:lnTo>
                    <a:pt x="1291647" y="34919"/>
                  </a:lnTo>
                  <a:lnTo>
                    <a:pt x="1292781" y="30837"/>
                  </a:lnTo>
                  <a:lnTo>
                    <a:pt x="1294368" y="26756"/>
                  </a:lnTo>
                  <a:lnTo>
                    <a:pt x="1296183" y="22901"/>
                  </a:lnTo>
                  <a:lnTo>
                    <a:pt x="1298224" y="19273"/>
                  </a:lnTo>
                  <a:lnTo>
                    <a:pt x="1300719" y="15872"/>
                  </a:lnTo>
                  <a:lnTo>
                    <a:pt x="1303667" y="12698"/>
                  </a:lnTo>
                  <a:lnTo>
                    <a:pt x="1306842" y="9750"/>
                  </a:lnTo>
                  <a:lnTo>
                    <a:pt x="1310018" y="7483"/>
                  </a:lnTo>
                  <a:lnTo>
                    <a:pt x="1313647" y="5215"/>
                  </a:lnTo>
                  <a:lnTo>
                    <a:pt x="1317729" y="3401"/>
                  </a:lnTo>
                  <a:lnTo>
                    <a:pt x="1321811" y="1814"/>
                  </a:lnTo>
                  <a:lnTo>
                    <a:pt x="1325894" y="681"/>
                  </a:lnTo>
                  <a:lnTo>
                    <a:pt x="1330430"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mn-lt"/>
                <a:ea typeface="+mn-ea"/>
              </a:endParaRPr>
            </a:p>
          </p:txBody>
        </p:sp>
      </p:grpSp>
      <p:sp>
        <p:nvSpPr>
          <p:cNvPr id="21" name="文本框 39"/>
          <p:cNvSpPr txBox="1"/>
          <p:nvPr/>
        </p:nvSpPr>
        <p:spPr>
          <a:xfrm>
            <a:off x="1380339" y="1676262"/>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4" name="文本框 39"/>
          <p:cNvSpPr txBox="1"/>
          <p:nvPr/>
        </p:nvSpPr>
        <p:spPr>
          <a:xfrm>
            <a:off x="6488113" y="1784036"/>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5" name="文本框 39"/>
          <p:cNvSpPr txBox="1"/>
          <p:nvPr/>
        </p:nvSpPr>
        <p:spPr>
          <a:xfrm>
            <a:off x="6643514" y="3339619"/>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6" name="文本框 39"/>
          <p:cNvSpPr txBox="1"/>
          <p:nvPr/>
        </p:nvSpPr>
        <p:spPr>
          <a:xfrm>
            <a:off x="899592" y="3183546"/>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grpSp>
        <p:nvGrpSpPr>
          <p:cNvPr id="44" name="组合 43"/>
          <p:cNvGrpSpPr/>
          <p:nvPr/>
        </p:nvGrpSpPr>
        <p:grpSpPr>
          <a:xfrm>
            <a:off x="323528" y="274810"/>
            <a:ext cx="2269029" cy="424732"/>
            <a:chOff x="617315" y="342254"/>
            <a:chExt cx="2269029" cy="424732"/>
          </a:xfrm>
        </p:grpSpPr>
        <p:sp>
          <p:nvSpPr>
            <p:cNvPr id="45" name="矩形 44"/>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46" name="矩形 45"/>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47" name="组合 46"/>
          <p:cNvGrpSpPr/>
          <p:nvPr/>
        </p:nvGrpSpPr>
        <p:grpSpPr>
          <a:xfrm>
            <a:off x="251520" y="653823"/>
            <a:ext cx="8676456" cy="45719"/>
            <a:chOff x="1" y="356632"/>
            <a:chExt cx="755577" cy="353539"/>
          </a:xfrm>
        </p:grpSpPr>
        <p:sp>
          <p:nvSpPr>
            <p:cNvPr id="48" name="矩形 47"/>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2176685800"/>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ppt_w</p:attrName>
                                        </p:attrNameLst>
                                      </p:cBhvr>
                                      <p:tavLst>
                                        <p:tav tm="0">
                                          <p:val>
                                            <p:fltVal val="0"/>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animEffect transition="in" filter="fade">
                                      <p:cBhvr>
                                        <p:cTn id="20" dur="500"/>
                                        <p:tgtEl>
                                          <p:spTgt spid="24"/>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4" grpId="0"/>
      <p:bldP spid="25"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115616" y="2519363"/>
            <a:ext cx="2547969" cy="282545"/>
            <a:chOff x="1323107" y="2593018"/>
            <a:chExt cx="2362199" cy="261945"/>
          </a:xfrm>
        </p:grpSpPr>
        <p:sp>
          <p:nvSpPr>
            <p:cNvPr id="73" name="MH_Other_1"/>
            <p:cNvSpPr/>
            <p:nvPr>
              <p:custDataLst>
                <p:tags r:id="rId40"/>
              </p:custDataLst>
            </p:nvPr>
          </p:nvSpPr>
          <p:spPr>
            <a:xfrm>
              <a:off x="1323107" y="2593018"/>
              <a:ext cx="179387" cy="261945"/>
            </a:xfrm>
            <a:prstGeom prst="parallelogram">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74" name="MH_Other_2"/>
            <p:cNvSpPr/>
            <p:nvPr>
              <p:custDataLst>
                <p:tags r:id="rId41"/>
              </p:custDataLst>
            </p:nvPr>
          </p:nvSpPr>
          <p:spPr>
            <a:xfrm>
              <a:off x="1499318" y="2593018"/>
              <a:ext cx="179388" cy="261945"/>
            </a:xfrm>
            <a:prstGeom prst="parallelogram">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75" name="MH_Other_3"/>
            <p:cNvSpPr/>
            <p:nvPr>
              <p:custDataLst>
                <p:tags r:id="rId42"/>
              </p:custDataLst>
            </p:nvPr>
          </p:nvSpPr>
          <p:spPr>
            <a:xfrm>
              <a:off x="1675532" y="2593018"/>
              <a:ext cx="179387" cy="261945"/>
            </a:xfrm>
            <a:prstGeom prst="parallelogram">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76" name="MH_Other_4"/>
            <p:cNvSpPr/>
            <p:nvPr>
              <p:custDataLst>
                <p:tags r:id="rId43"/>
              </p:custDataLst>
            </p:nvPr>
          </p:nvSpPr>
          <p:spPr>
            <a:xfrm>
              <a:off x="1850157" y="2593018"/>
              <a:ext cx="179387"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77" name="MH_Other_5"/>
            <p:cNvSpPr/>
            <p:nvPr>
              <p:custDataLst>
                <p:tags r:id="rId44"/>
              </p:custDataLst>
            </p:nvPr>
          </p:nvSpPr>
          <p:spPr>
            <a:xfrm>
              <a:off x="2026368" y="2593018"/>
              <a:ext cx="179388"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78" name="MH_Other_6"/>
            <p:cNvSpPr/>
            <p:nvPr>
              <p:custDataLst>
                <p:tags r:id="rId45"/>
              </p:custDataLst>
            </p:nvPr>
          </p:nvSpPr>
          <p:spPr>
            <a:xfrm>
              <a:off x="2202582" y="2593018"/>
              <a:ext cx="179387"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79" name="MH_Other_7"/>
            <p:cNvSpPr/>
            <p:nvPr>
              <p:custDataLst>
                <p:tags r:id="rId46"/>
              </p:custDataLst>
            </p:nvPr>
          </p:nvSpPr>
          <p:spPr>
            <a:xfrm>
              <a:off x="2729632" y="2593018"/>
              <a:ext cx="179387"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0" name="MH_Other_8"/>
            <p:cNvSpPr/>
            <p:nvPr>
              <p:custDataLst>
                <p:tags r:id="rId47"/>
              </p:custDataLst>
            </p:nvPr>
          </p:nvSpPr>
          <p:spPr>
            <a:xfrm>
              <a:off x="2377207" y="2593018"/>
              <a:ext cx="180975"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1" name="MH_Other_9"/>
            <p:cNvSpPr/>
            <p:nvPr>
              <p:custDataLst>
                <p:tags r:id="rId48"/>
              </p:custDataLst>
            </p:nvPr>
          </p:nvSpPr>
          <p:spPr>
            <a:xfrm>
              <a:off x="2905843" y="2593018"/>
              <a:ext cx="179388"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2" name="MH_Other_10"/>
            <p:cNvSpPr/>
            <p:nvPr>
              <p:custDataLst>
                <p:tags r:id="rId49"/>
              </p:custDataLst>
            </p:nvPr>
          </p:nvSpPr>
          <p:spPr>
            <a:xfrm>
              <a:off x="2553418" y="2593018"/>
              <a:ext cx="179388"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5142" name="MH_Text_1"/>
            <p:cNvSpPr txBox="1">
              <a:spLocks noChangeArrowheads="1"/>
            </p:cNvSpPr>
            <p:nvPr>
              <p:custDataLst>
                <p:tags r:id="rId50"/>
              </p:custDataLst>
            </p:nvPr>
          </p:nvSpPr>
          <p:spPr bwMode="auto">
            <a:xfrm>
              <a:off x="3026493" y="2593018"/>
              <a:ext cx="658813" cy="261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fontScale="85000" lnSpcReduction="200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defRPr/>
              </a:pPr>
              <a:r>
                <a:rPr lang="en-US" altLang="zh-CN" sz="1800" smtClean="0">
                  <a:solidFill>
                    <a:schemeClr val="bg1">
                      <a:lumMod val="65000"/>
                    </a:schemeClr>
                  </a:solidFill>
                  <a:latin typeface="Agency FB" panose="020B0503020202020204" pitchFamily="34" charset="0"/>
                  <a:ea typeface="微软雅黑" panose="020B0503020204020204" pitchFamily="34" charset="-122"/>
                </a:rPr>
                <a:t>30</a:t>
              </a:r>
              <a:r>
                <a:rPr lang="en-US" altLang="zh-CN" sz="1400" smtClean="0">
                  <a:solidFill>
                    <a:schemeClr val="bg1">
                      <a:lumMod val="65000"/>
                    </a:schemeClr>
                  </a:solidFill>
                  <a:latin typeface="Agency FB" panose="020B0503020202020204" pitchFamily="34" charset="0"/>
                  <a:ea typeface="微软雅黑" panose="020B0503020204020204" pitchFamily="34" charset="-122"/>
                </a:rPr>
                <a:t>%</a:t>
              </a:r>
              <a:endParaRPr lang="zh-CN" altLang="en-US" sz="1400" smtClean="0">
                <a:solidFill>
                  <a:schemeClr val="bg1">
                    <a:lumMod val="65000"/>
                  </a:schemeClr>
                </a:solidFill>
                <a:latin typeface="Agency FB" panose="020B0503020202020204" pitchFamily="34" charset="0"/>
                <a:ea typeface="微软雅黑" panose="020B0503020204020204" pitchFamily="34" charset="-122"/>
              </a:endParaRPr>
            </a:p>
          </p:txBody>
        </p:sp>
      </p:grpSp>
      <p:grpSp>
        <p:nvGrpSpPr>
          <p:cNvPr id="6" name="组合 5"/>
          <p:cNvGrpSpPr/>
          <p:nvPr/>
        </p:nvGrpSpPr>
        <p:grpSpPr>
          <a:xfrm>
            <a:off x="1115616" y="3228019"/>
            <a:ext cx="2547969" cy="281019"/>
            <a:chOff x="1323107" y="3250006"/>
            <a:chExt cx="2362199" cy="260530"/>
          </a:xfrm>
        </p:grpSpPr>
        <p:sp>
          <p:nvSpPr>
            <p:cNvPr id="83" name="MH_Other_11"/>
            <p:cNvSpPr/>
            <p:nvPr>
              <p:custDataLst>
                <p:tags r:id="rId29"/>
              </p:custDataLst>
            </p:nvPr>
          </p:nvSpPr>
          <p:spPr>
            <a:xfrm>
              <a:off x="1323107" y="3250006"/>
              <a:ext cx="179387" cy="260530"/>
            </a:xfrm>
            <a:prstGeom prst="parallelogram">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4" name="MH_Other_12"/>
            <p:cNvSpPr/>
            <p:nvPr>
              <p:custDataLst>
                <p:tags r:id="rId30"/>
              </p:custDataLst>
            </p:nvPr>
          </p:nvSpPr>
          <p:spPr>
            <a:xfrm>
              <a:off x="1499318" y="3250006"/>
              <a:ext cx="179388" cy="260530"/>
            </a:xfrm>
            <a:prstGeom prst="parallelogram">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5" name="MH_Other_13"/>
            <p:cNvSpPr/>
            <p:nvPr>
              <p:custDataLst>
                <p:tags r:id="rId31"/>
              </p:custDataLst>
            </p:nvPr>
          </p:nvSpPr>
          <p:spPr>
            <a:xfrm>
              <a:off x="1675532" y="3250006"/>
              <a:ext cx="179387" cy="260530"/>
            </a:xfrm>
            <a:prstGeom prst="parallelogram">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6" name="MH_Other_14"/>
            <p:cNvSpPr/>
            <p:nvPr>
              <p:custDataLst>
                <p:tags r:id="rId32"/>
              </p:custDataLst>
            </p:nvPr>
          </p:nvSpPr>
          <p:spPr>
            <a:xfrm>
              <a:off x="1850157" y="3250006"/>
              <a:ext cx="179387" cy="260530"/>
            </a:xfrm>
            <a:prstGeom prst="parallelogram">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7" name="MH_Other_15"/>
            <p:cNvSpPr/>
            <p:nvPr>
              <p:custDataLst>
                <p:tags r:id="rId33"/>
              </p:custDataLst>
            </p:nvPr>
          </p:nvSpPr>
          <p:spPr>
            <a:xfrm>
              <a:off x="2026368" y="3250006"/>
              <a:ext cx="179388" cy="260530"/>
            </a:xfrm>
            <a:prstGeom prst="parallelogram">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8" name="MH_Other_16"/>
            <p:cNvSpPr/>
            <p:nvPr>
              <p:custDataLst>
                <p:tags r:id="rId34"/>
              </p:custDataLst>
            </p:nvPr>
          </p:nvSpPr>
          <p:spPr>
            <a:xfrm>
              <a:off x="2202582" y="3250006"/>
              <a:ext cx="179387" cy="260530"/>
            </a:xfrm>
            <a:prstGeom prst="parallelogram">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9" name="MH_Other_17"/>
            <p:cNvSpPr/>
            <p:nvPr>
              <p:custDataLst>
                <p:tags r:id="rId35"/>
              </p:custDataLst>
            </p:nvPr>
          </p:nvSpPr>
          <p:spPr>
            <a:xfrm>
              <a:off x="2729632" y="3250006"/>
              <a:ext cx="179387" cy="260530"/>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90" name="MH_Other_18"/>
            <p:cNvSpPr/>
            <p:nvPr>
              <p:custDataLst>
                <p:tags r:id="rId36"/>
              </p:custDataLst>
            </p:nvPr>
          </p:nvSpPr>
          <p:spPr>
            <a:xfrm>
              <a:off x="2377207" y="3250006"/>
              <a:ext cx="180975" cy="260530"/>
            </a:xfrm>
            <a:prstGeom prst="parallelogram">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91" name="MH_Other_19"/>
            <p:cNvSpPr/>
            <p:nvPr>
              <p:custDataLst>
                <p:tags r:id="rId37"/>
              </p:custDataLst>
            </p:nvPr>
          </p:nvSpPr>
          <p:spPr>
            <a:xfrm>
              <a:off x="2905843" y="3250006"/>
              <a:ext cx="179388" cy="260530"/>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92" name="MH_Other_20"/>
            <p:cNvSpPr/>
            <p:nvPr>
              <p:custDataLst>
                <p:tags r:id="rId38"/>
              </p:custDataLst>
            </p:nvPr>
          </p:nvSpPr>
          <p:spPr>
            <a:xfrm>
              <a:off x="2553418" y="3250006"/>
              <a:ext cx="179388" cy="260530"/>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5143" name="MH_Text_3"/>
            <p:cNvSpPr txBox="1">
              <a:spLocks noChangeArrowheads="1"/>
            </p:cNvSpPr>
            <p:nvPr>
              <p:custDataLst>
                <p:tags r:id="rId39"/>
              </p:custDataLst>
            </p:nvPr>
          </p:nvSpPr>
          <p:spPr bwMode="auto">
            <a:xfrm>
              <a:off x="3026493" y="3250006"/>
              <a:ext cx="658813" cy="26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fontScale="85000" lnSpcReduction="200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defRPr/>
              </a:pPr>
              <a:r>
                <a:rPr lang="en-US" altLang="zh-CN" sz="1800" smtClean="0">
                  <a:solidFill>
                    <a:schemeClr val="bg1">
                      <a:lumMod val="65000"/>
                    </a:schemeClr>
                  </a:solidFill>
                  <a:latin typeface="Agency FB" panose="020B0503020202020204" pitchFamily="34" charset="0"/>
                  <a:ea typeface="微软雅黑" panose="020B0503020204020204" pitchFamily="34" charset="-122"/>
                </a:rPr>
                <a:t>70</a:t>
              </a:r>
              <a:r>
                <a:rPr lang="en-US" altLang="zh-CN" sz="1400" smtClean="0">
                  <a:solidFill>
                    <a:schemeClr val="bg1">
                      <a:lumMod val="65000"/>
                    </a:schemeClr>
                  </a:solidFill>
                  <a:latin typeface="Agency FB" panose="020B0503020202020204" pitchFamily="34" charset="0"/>
                  <a:ea typeface="微软雅黑" panose="020B0503020204020204" pitchFamily="34" charset="-122"/>
                </a:rPr>
                <a:t>%</a:t>
              </a:r>
              <a:endParaRPr lang="zh-CN" altLang="en-US" sz="1400" smtClean="0">
                <a:solidFill>
                  <a:schemeClr val="bg1">
                    <a:lumMod val="65000"/>
                  </a:schemeClr>
                </a:solidFill>
                <a:latin typeface="Agency FB" panose="020B0503020202020204" pitchFamily="34" charset="0"/>
                <a:ea typeface="微软雅黑" panose="020B0503020204020204" pitchFamily="34" charset="-122"/>
              </a:endParaRPr>
            </a:p>
          </p:txBody>
        </p:sp>
      </p:grpSp>
      <p:grpSp>
        <p:nvGrpSpPr>
          <p:cNvPr id="11" name="组合 10"/>
          <p:cNvGrpSpPr/>
          <p:nvPr/>
        </p:nvGrpSpPr>
        <p:grpSpPr>
          <a:xfrm>
            <a:off x="1120752" y="1952742"/>
            <a:ext cx="6876808" cy="310668"/>
            <a:chOff x="1120752" y="1952742"/>
            <a:chExt cx="6876808" cy="310668"/>
          </a:xfrm>
        </p:grpSpPr>
        <p:sp>
          <p:nvSpPr>
            <p:cNvPr id="5144" name="MH_SubTitle_1"/>
            <p:cNvSpPr txBox="1">
              <a:spLocks noChangeArrowheads="1"/>
            </p:cNvSpPr>
            <p:nvPr>
              <p:custDataLst>
                <p:tags r:id="rId25"/>
              </p:custDataLst>
            </p:nvPr>
          </p:nvSpPr>
          <p:spPr bwMode="auto">
            <a:xfrm>
              <a:off x="1198422" y="1999190"/>
              <a:ext cx="1895567" cy="264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100">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sz="1500">
                  <a:solidFill>
                    <a:schemeClr val="tx1"/>
                  </a:solidFill>
                  <a:latin typeface="Calibri" pitchFamily="34" charset="0"/>
                  <a:ea typeface="宋体" charset="-122"/>
                </a:defRPr>
              </a:lvl3pPr>
              <a:lvl4pPr marL="1600200" indent="-228600">
                <a:defRPr sz="1300">
                  <a:solidFill>
                    <a:schemeClr val="tx1"/>
                  </a:solidFill>
                  <a:latin typeface="Calibri" pitchFamily="34" charset="0"/>
                  <a:ea typeface="宋体" charset="-122"/>
                </a:defRPr>
              </a:lvl4pPr>
              <a:lvl5pPr marL="2057400" indent="-228600">
                <a:defRPr sz="1300">
                  <a:solidFill>
                    <a:schemeClr val="tx1"/>
                  </a:solidFill>
                  <a:latin typeface="Calibri" pitchFamily="34" charset="0"/>
                  <a:ea typeface="宋体" charset="-122"/>
                </a:defRPr>
              </a:lvl5pPr>
              <a:lvl6pPr marL="2514600" indent="-228600" eaLnBrk="0" fontAlgn="base" hangingPunct="0">
                <a:spcAft>
                  <a:spcPct val="0"/>
                </a:spcAft>
                <a:buFont typeface="Arial" charset="0"/>
                <a:defRPr sz="1300">
                  <a:solidFill>
                    <a:schemeClr val="tx1"/>
                  </a:solidFill>
                  <a:latin typeface="Calibri" pitchFamily="34" charset="0"/>
                  <a:ea typeface="宋体" charset="-122"/>
                </a:defRPr>
              </a:lvl6pPr>
              <a:lvl7pPr marL="2971800" indent="-228600" eaLnBrk="0" fontAlgn="base" hangingPunct="0">
                <a:spcAft>
                  <a:spcPct val="0"/>
                </a:spcAft>
                <a:buFont typeface="Arial" charset="0"/>
                <a:defRPr sz="1300">
                  <a:solidFill>
                    <a:schemeClr val="tx1"/>
                  </a:solidFill>
                  <a:latin typeface="Calibri" pitchFamily="34" charset="0"/>
                  <a:ea typeface="宋体" charset="-122"/>
                </a:defRPr>
              </a:lvl7pPr>
              <a:lvl8pPr marL="3429000" indent="-228600" eaLnBrk="0" fontAlgn="base" hangingPunct="0">
                <a:spcAft>
                  <a:spcPct val="0"/>
                </a:spcAft>
                <a:buFont typeface="Arial" charset="0"/>
                <a:defRPr sz="1300">
                  <a:solidFill>
                    <a:schemeClr val="tx1"/>
                  </a:solidFill>
                  <a:latin typeface="Calibri" pitchFamily="34" charset="0"/>
                  <a:ea typeface="宋体" charset="-122"/>
                </a:defRPr>
              </a:lvl8pPr>
              <a:lvl9pPr marL="3886200" indent="-228600" eaLnBrk="0" fontAlgn="base" hangingPunct="0">
                <a:spcAft>
                  <a:spcPct val="0"/>
                </a:spcAft>
                <a:buFont typeface="Arial" charset="0"/>
                <a:defRPr sz="1300">
                  <a:solidFill>
                    <a:schemeClr val="tx1"/>
                  </a:solidFill>
                  <a:latin typeface="Calibri" pitchFamily="34" charset="0"/>
                  <a:ea typeface="宋体" charset="-122"/>
                </a:defRPr>
              </a:lvl9pPr>
            </a:lstStyle>
            <a:p>
              <a:pPr eaLnBrk="1" hangingPunct="1"/>
              <a:r>
                <a:rPr lang="zh-CN" altLang="en-US" sz="1200" dirty="0" smtClean="0">
                  <a:solidFill>
                    <a:schemeClr val="bg1">
                      <a:lumMod val="85000"/>
                    </a:schemeClr>
                  </a:solidFill>
                  <a:latin typeface="Agency FB" pitchFamily="34" charset="0"/>
                  <a:ea typeface="微软雅黑" pitchFamily="34" charset="-122"/>
                </a:rPr>
                <a:t>点击增加文本内容</a:t>
              </a:r>
              <a:endParaRPr lang="zh-CN" altLang="en-US" sz="1200" dirty="0">
                <a:solidFill>
                  <a:schemeClr val="bg1">
                    <a:lumMod val="85000"/>
                  </a:schemeClr>
                </a:solidFill>
                <a:latin typeface="Agency FB" pitchFamily="34" charset="0"/>
                <a:ea typeface="微软雅黑" pitchFamily="34" charset="-122"/>
              </a:endParaRPr>
            </a:p>
          </p:txBody>
        </p:sp>
        <p:cxnSp>
          <p:nvCxnSpPr>
            <p:cNvPr id="4" name="MH_Other_21"/>
            <p:cNvCxnSpPr/>
            <p:nvPr>
              <p:custDataLst>
                <p:tags r:id="rId26"/>
              </p:custDataLst>
            </p:nvPr>
          </p:nvCxnSpPr>
          <p:spPr>
            <a:xfrm>
              <a:off x="1120752" y="1952742"/>
              <a:ext cx="6839109" cy="0"/>
            </a:xfrm>
            <a:prstGeom prst="line">
              <a:avLst/>
            </a:prstGeom>
            <a:ln cap="rnd">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 name="MH_Other_22"/>
            <p:cNvCxnSpPr/>
            <p:nvPr>
              <p:custDataLst>
                <p:tags r:id="rId27"/>
              </p:custDataLst>
            </p:nvPr>
          </p:nvCxnSpPr>
          <p:spPr>
            <a:xfrm>
              <a:off x="1120752" y="2216961"/>
              <a:ext cx="6839109" cy="0"/>
            </a:xfrm>
            <a:prstGeom prst="line">
              <a:avLst/>
            </a:prstGeom>
            <a:ln cap="rnd">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147" name="MH_SubTitle_2"/>
            <p:cNvSpPr txBox="1">
              <a:spLocks noChangeArrowheads="1"/>
            </p:cNvSpPr>
            <p:nvPr>
              <p:custDataLst>
                <p:tags r:id="rId28"/>
              </p:custDataLst>
            </p:nvPr>
          </p:nvSpPr>
          <p:spPr bwMode="auto">
            <a:xfrm>
              <a:off x="6561785" y="1999190"/>
              <a:ext cx="1435775" cy="264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100">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sz="1500">
                  <a:solidFill>
                    <a:schemeClr val="tx1"/>
                  </a:solidFill>
                  <a:latin typeface="Calibri" pitchFamily="34" charset="0"/>
                  <a:ea typeface="宋体" charset="-122"/>
                </a:defRPr>
              </a:lvl3pPr>
              <a:lvl4pPr marL="1600200" indent="-228600">
                <a:defRPr sz="1300">
                  <a:solidFill>
                    <a:schemeClr val="tx1"/>
                  </a:solidFill>
                  <a:latin typeface="Calibri" pitchFamily="34" charset="0"/>
                  <a:ea typeface="宋体" charset="-122"/>
                </a:defRPr>
              </a:lvl4pPr>
              <a:lvl5pPr marL="2057400" indent="-228600">
                <a:defRPr sz="1300">
                  <a:solidFill>
                    <a:schemeClr val="tx1"/>
                  </a:solidFill>
                  <a:latin typeface="Calibri" pitchFamily="34" charset="0"/>
                  <a:ea typeface="宋体" charset="-122"/>
                </a:defRPr>
              </a:lvl5pPr>
              <a:lvl6pPr marL="2514600" indent="-228600" eaLnBrk="0" fontAlgn="base" hangingPunct="0">
                <a:spcAft>
                  <a:spcPct val="0"/>
                </a:spcAft>
                <a:buFont typeface="Arial" charset="0"/>
                <a:defRPr sz="1300">
                  <a:solidFill>
                    <a:schemeClr val="tx1"/>
                  </a:solidFill>
                  <a:latin typeface="Calibri" pitchFamily="34" charset="0"/>
                  <a:ea typeface="宋体" charset="-122"/>
                </a:defRPr>
              </a:lvl6pPr>
              <a:lvl7pPr marL="2971800" indent="-228600" eaLnBrk="0" fontAlgn="base" hangingPunct="0">
                <a:spcAft>
                  <a:spcPct val="0"/>
                </a:spcAft>
                <a:buFont typeface="Arial" charset="0"/>
                <a:defRPr sz="1300">
                  <a:solidFill>
                    <a:schemeClr val="tx1"/>
                  </a:solidFill>
                  <a:latin typeface="Calibri" pitchFamily="34" charset="0"/>
                  <a:ea typeface="宋体" charset="-122"/>
                </a:defRPr>
              </a:lvl7pPr>
              <a:lvl8pPr marL="3429000" indent="-228600" eaLnBrk="0" fontAlgn="base" hangingPunct="0">
                <a:spcAft>
                  <a:spcPct val="0"/>
                </a:spcAft>
                <a:buFont typeface="Arial" charset="0"/>
                <a:defRPr sz="1300">
                  <a:solidFill>
                    <a:schemeClr val="tx1"/>
                  </a:solidFill>
                  <a:latin typeface="Calibri" pitchFamily="34" charset="0"/>
                  <a:ea typeface="宋体" charset="-122"/>
                </a:defRPr>
              </a:lvl8pPr>
              <a:lvl9pPr marL="3886200" indent="-228600" eaLnBrk="0" fontAlgn="base" hangingPunct="0">
                <a:spcAft>
                  <a:spcPct val="0"/>
                </a:spcAft>
                <a:buFont typeface="Arial" charset="0"/>
                <a:defRPr sz="1300">
                  <a:solidFill>
                    <a:schemeClr val="tx1"/>
                  </a:solidFill>
                  <a:latin typeface="Calibri" pitchFamily="34" charset="0"/>
                  <a:ea typeface="宋体" charset="-122"/>
                </a:defRPr>
              </a:lvl9pPr>
            </a:lstStyle>
            <a:p>
              <a:r>
                <a:rPr lang="zh-CN" altLang="en-US" sz="1200" dirty="0">
                  <a:solidFill>
                    <a:schemeClr val="bg1">
                      <a:lumMod val="85000"/>
                    </a:schemeClr>
                  </a:solidFill>
                  <a:latin typeface="Agency FB" pitchFamily="34" charset="0"/>
                  <a:ea typeface="微软雅黑" pitchFamily="34" charset="-122"/>
                </a:rPr>
                <a:t>点击增加文本内容</a:t>
              </a:r>
            </a:p>
          </p:txBody>
        </p:sp>
      </p:grpSp>
      <p:grpSp>
        <p:nvGrpSpPr>
          <p:cNvPr id="8" name="组合 7"/>
          <p:cNvGrpSpPr/>
          <p:nvPr/>
        </p:nvGrpSpPr>
        <p:grpSpPr>
          <a:xfrm>
            <a:off x="5410179" y="2519363"/>
            <a:ext cx="2549681" cy="282545"/>
            <a:chOff x="5304557" y="2593018"/>
            <a:chExt cx="2363786" cy="261945"/>
          </a:xfrm>
        </p:grpSpPr>
        <p:sp>
          <p:nvSpPr>
            <p:cNvPr id="31" name="MH_Other_23"/>
            <p:cNvSpPr/>
            <p:nvPr>
              <p:custDataLst>
                <p:tags r:id="rId14"/>
              </p:custDataLst>
            </p:nvPr>
          </p:nvSpPr>
          <p:spPr>
            <a:xfrm>
              <a:off x="5304557" y="2593018"/>
              <a:ext cx="180975" cy="261945"/>
            </a:xfrm>
            <a:prstGeom prst="parallelogram">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2" name="MH_Other_24"/>
            <p:cNvSpPr/>
            <p:nvPr>
              <p:custDataLst>
                <p:tags r:id="rId15"/>
              </p:custDataLst>
            </p:nvPr>
          </p:nvSpPr>
          <p:spPr>
            <a:xfrm>
              <a:off x="5480768" y="2593018"/>
              <a:ext cx="179388" cy="261945"/>
            </a:xfrm>
            <a:prstGeom prst="parallelogram">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3" name="MH_Other_25"/>
            <p:cNvSpPr/>
            <p:nvPr>
              <p:custDataLst>
                <p:tags r:id="rId16"/>
              </p:custDataLst>
            </p:nvPr>
          </p:nvSpPr>
          <p:spPr>
            <a:xfrm>
              <a:off x="5656982" y="2593018"/>
              <a:ext cx="179387" cy="261945"/>
            </a:xfrm>
            <a:prstGeom prst="parallelogram">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4" name="MH_Other_26"/>
            <p:cNvSpPr/>
            <p:nvPr>
              <p:custDataLst>
                <p:tags r:id="rId17"/>
              </p:custDataLst>
            </p:nvPr>
          </p:nvSpPr>
          <p:spPr>
            <a:xfrm>
              <a:off x="5833193" y="2593018"/>
              <a:ext cx="179388" cy="261945"/>
            </a:xfrm>
            <a:prstGeom prst="parallelogram">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5" name="MH_Other_27"/>
            <p:cNvSpPr/>
            <p:nvPr>
              <p:custDataLst>
                <p:tags r:id="rId18"/>
              </p:custDataLst>
            </p:nvPr>
          </p:nvSpPr>
          <p:spPr>
            <a:xfrm>
              <a:off x="6007818" y="2593018"/>
              <a:ext cx="179388" cy="261945"/>
            </a:xfrm>
            <a:prstGeom prst="parallelogram">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6" name="MH_Other_28"/>
            <p:cNvSpPr/>
            <p:nvPr>
              <p:custDataLst>
                <p:tags r:id="rId19"/>
              </p:custDataLst>
            </p:nvPr>
          </p:nvSpPr>
          <p:spPr>
            <a:xfrm>
              <a:off x="6184032" y="2593018"/>
              <a:ext cx="179387"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7" name="MH_Other_29"/>
            <p:cNvSpPr/>
            <p:nvPr>
              <p:custDataLst>
                <p:tags r:id="rId20"/>
              </p:custDataLst>
            </p:nvPr>
          </p:nvSpPr>
          <p:spPr>
            <a:xfrm>
              <a:off x="6711082" y="2593018"/>
              <a:ext cx="179387"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8" name="MH_Other_30"/>
            <p:cNvSpPr/>
            <p:nvPr>
              <p:custDataLst>
                <p:tags r:id="rId21"/>
              </p:custDataLst>
            </p:nvPr>
          </p:nvSpPr>
          <p:spPr>
            <a:xfrm>
              <a:off x="6360243" y="2593018"/>
              <a:ext cx="179388"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9" name="MH_Other_31"/>
            <p:cNvSpPr/>
            <p:nvPr>
              <p:custDataLst>
                <p:tags r:id="rId22"/>
              </p:custDataLst>
            </p:nvPr>
          </p:nvSpPr>
          <p:spPr>
            <a:xfrm>
              <a:off x="6887293" y="2593018"/>
              <a:ext cx="179388"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0" name="MH_Other_32"/>
            <p:cNvSpPr/>
            <p:nvPr>
              <p:custDataLst>
                <p:tags r:id="rId23"/>
              </p:custDataLst>
            </p:nvPr>
          </p:nvSpPr>
          <p:spPr>
            <a:xfrm>
              <a:off x="6534869" y="2593018"/>
              <a:ext cx="180975"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5168" name="MH_Text_2"/>
            <p:cNvSpPr txBox="1">
              <a:spLocks noChangeArrowheads="1"/>
            </p:cNvSpPr>
            <p:nvPr>
              <p:custDataLst>
                <p:tags r:id="rId24"/>
              </p:custDataLst>
            </p:nvPr>
          </p:nvSpPr>
          <p:spPr bwMode="auto">
            <a:xfrm>
              <a:off x="7007943" y="2593018"/>
              <a:ext cx="660400" cy="261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fontScale="85000" lnSpcReduction="200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defRPr/>
              </a:pPr>
              <a:r>
                <a:rPr lang="en-US" altLang="zh-CN" sz="1800" smtClean="0">
                  <a:solidFill>
                    <a:schemeClr val="bg1">
                      <a:lumMod val="65000"/>
                    </a:schemeClr>
                  </a:solidFill>
                  <a:latin typeface="Agency FB" panose="020B0503020202020204" pitchFamily="34" charset="0"/>
                  <a:ea typeface="微软雅黑" panose="020B0503020204020204" pitchFamily="34" charset="-122"/>
                </a:rPr>
                <a:t>50</a:t>
              </a:r>
              <a:r>
                <a:rPr lang="en-US" altLang="zh-CN" sz="1400" smtClean="0">
                  <a:solidFill>
                    <a:schemeClr val="bg1">
                      <a:lumMod val="65000"/>
                    </a:schemeClr>
                  </a:solidFill>
                  <a:latin typeface="Agency FB" panose="020B0503020202020204" pitchFamily="34" charset="0"/>
                  <a:ea typeface="微软雅黑" panose="020B0503020204020204" pitchFamily="34" charset="-122"/>
                </a:rPr>
                <a:t>%</a:t>
              </a:r>
              <a:endParaRPr lang="zh-CN" altLang="en-US" sz="1400" smtClean="0">
                <a:solidFill>
                  <a:schemeClr val="bg1">
                    <a:lumMod val="65000"/>
                  </a:schemeClr>
                </a:solidFill>
                <a:latin typeface="Agency FB" panose="020B0503020202020204" pitchFamily="34" charset="0"/>
                <a:ea typeface="微软雅黑" panose="020B0503020204020204" pitchFamily="34" charset="-122"/>
              </a:endParaRPr>
            </a:p>
          </p:txBody>
        </p:sp>
      </p:grpSp>
      <p:grpSp>
        <p:nvGrpSpPr>
          <p:cNvPr id="9" name="组合 8"/>
          <p:cNvGrpSpPr/>
          <p:nvPr/>
        </p:nvGrpSpPr>
        <p:grpSpPr>
          <a:xfrm>
            <a:off x="5410179" y="3228019"/>
            <a:ext cx="2549681" cy="281019"/>
            <a:chOff x="5304557" y="3250006"/>
            <a:chExt cx="2363786" cy="260530"/>
          </a:xfrm>
        </p:grpSpPr>
        <p:sp>
          <p:nvSpPr>
            <p:cNvPr id="42" name="MH_Other_33"/>
            <p:cNvSpPr/>
            <p:nvPr>
              <p:custDataLst>
                <p:tags r:id="rId3"/>
              </p:custDataLst>
            </p:nvPr>
          </p:nvSpPr>
          <p:spPr>
            <a:xfrm>
              <a:off x="5304557" y="3250006"/>
              <a:ext cx="180975" cy="260530"/>
            </a:xfrm>
            <a:prstGeom prst="parallelogram">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3" name="MH_Other_34"/>
            <p:cNvSpPr/>
            <p:nvPr>
              <p:custDataLst>
                <p:tags r:id="rId4"/>
              </p:custDataLst>
            </p:nvPr>
          </p:nvSpPr>
          <p:spPr>
            <a:xfrm>
              <a:off x="5480768" y="3250006"/>
              <a:ext cx="179388" cy="260530"/>
            </a:xfrm>
            <a:prstGeom prst="parallelogram">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4" name="MH_Other_35"/>
            <p:cNvSpPr/>
            <p:nvPr>
              <p:custDataLst>
                <p:tags r:id="rId5"/>
              </p:custDataLst>
            </p:nvPr>
          </p:nvSpPr>
          <p:spPr>
            <a:xfrm>
              <a:off x="5656982" y="3250006"/>
              <a:ext cx="179387" cy="260530"/>
            </a:xfrm>
            <a:prstGeom prst="parallelogram">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5" name="MH_Other_36"/>
            <p:cNvSpPr/>
            <p:nvPr>
              <p:custDataLst>
                <p:tags r:id="rId6"/>
              </p:custDataLst>
            </p:nvPr>
          </p:nvSpPr>
          <p:spPr>
            <a:xfrm>
              <a:off x="5833193" y="3250006"/>
              <a:ext cx="179388" cy="260530"/>
            </a:xfrm>
            <a:prstGeom prst="parallelogram">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6" name="MH_Other_37"/>
            <p:cNvSpPr/>
            <p:nvPr>
              <p:custDataLst>
                <p:tags r:id="rId7"/>
              </p:custDataLst>
            </p:nvPr>
          </p:nvSpPr>
          <p:spPr>
            <a:xfrm>
              <a:off x="6007818" y="3250006"/>
              <a:ext cx="179388" cy="260530"/>
            </a:xfrm>
            <a:prstGeom prst="parallelogram">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7" name="MH_Other_38"/>
            <p:cNvSpPr/>
            <p:nvPr>
              <p:custDataLst>
                <p:tags r:id="rId8"/>
              </p:custDataLst>
            </p:nvPr>
          </p:nvSpPr>
          <p:spPr>
            <a:xfrm>
              <a:off x="6184032" y="3250006"/>
              <a:ext cx="179387" cy="260530"/>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8" name="MH_Other_39"/>
            <p:cNvSpPr/>
            <p:nvPr>
              <p:custDataLst>
                <p:tags r:id="rId9"/>
              </p:custDataLst>
            </p:nvPr>
          </p:nvSpPr>
          <p:spPr>
            <a:xfrm>
              <a:off x="6711082" y="3250006"/>
              <a:ext cx="179387" cy="260530"/>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9" name="MH_Other_40"/>
            <p:cNvSpPr/>
            <p:nvPr>
              <p:custDataLst>
                <p:tags r:id="rId10"/>
              </p:custDataLst>
            </p:nvPr>
          </p:nvSpPr>
          <p:spPr>
            <a:xfrm>
              <a:off x="6360243" y="3250006"/>
              <a:ext cx="179388" cy="260530"/>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50" name="MH_Other_41"/>
            <p:cNvSpPr/>
            <p:nvPr>
              <p:custDataLst>
                <p:tags r:id="rId11"/>
              </p:custDataLst>
            </p:nvPr>
          </p:nvSpPr>
          <p:spPr>
            <a:xfrm>
              <a:off x="6887293" y="3250006"/>
              <a:ext cx="179388" cy="260530"/>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51" name="MH_Other_42"/>
            <p:cNvSpPr/>
            <p:nvPr>
              <p:custDataLst>
                <p:tags r:id="rId12"/>
              </p:custDataLst>
            </p:nvPr>
          </p:nvSpPr>
          <p:spPr>
            <a:xfrm>
              <a:off x="6534869" y="3250006"/>
              <a:ext cx="180975" cy="260530"/>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5169" name="MH_Text_4"/>
            <p:cNvSpPr txBox="1">
              <a:spLocks noChangeArrowheads="1"/>
            </p:cNvSpPr>
            <p:nvPr>
              <p:custDataLst>
                <p:tags r:id="rId13"/>
              </p:custDataLst>
            </p:nvPr>
          </p:nvSpPr>
          <p:spPr bwMode="auto">
            <a:xfrm>
              <a:off x="7007943" y="3250006"/>
              <a:ext cx="660400" cy="26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fontScale="85000" lnSpcReduction="200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defRPr/>
              </a:pPr>
              <a:r>
                <a:rPr lang="en-US" altLang="zh-CN" sz="1800" smtClean="0">
                  <a:solidFill>
                    <a:schemeClr val="bg1">
                      <a:lumMod val="65000"/>
                    </a:schemeClr>
                  </a:solidFill>
                  <a:latin typeface="Agency FB" panose="020B0503020202020204" pitchFamily="34" charset="0"/>
                  <a:ea typeface="微软雅黑" panose="020B0503020204020204" pitchFamily="34" charset="-122"/>
                </a:rPr>
                <a:t>50</a:t>
              </a:r>
              <a:r>
                <a:rPr lang="en-US" altLang="zh-CN" sz="1400" smtClean="0">
                  <a:solidFill>
                    <a:schemeClr val="bg1">
                      <a:lumMod val="65000"/>
                    </a:schemeClr>
                  </a:solidFill>
                  <a:latin typeface="Agency FB" panose="020B0503020202020204" pitchFamily="34" charset="0"/>
                  <a:ea typeface="微软雅黑" panose="020B0503020204020204" pitchFamily="34" charset="-122"/>
                </a:rPr>
                <a:t>%</a:t>
              </a:r>
              <a:endParaRPr lang="zh-CN" altLang="en-US" sz="1400" smtClean="0">
                <a:solidFill>
                  <a:schemeClr val="bg1">
                    <a:lumMod val="65000"/>
                  </a:schemeClr>
                </a:solidFill>
                <a:latin typeface="Agency FB" panose="020B0503020202020204" pitchFamily="34" charset="0"/>
                <a:ea typeface="微软雅黑" panose="020B0503020204020204" pitchFamily="34" charset="-122"/>
              </a:endParaRPr>
            </a:p>
          </p:txBody>
        </p:sp>
      </p:grpSp>
      <p:pic>
        <p:nvPicPr>
          <p:cNvPr id="55" name="MH_Other_43"/>
          <p:cNvPicPr>
            <a:picLocks noChangeAspect="1"/>
          </p:cNvPicPr>
          <p:nvPr>
            <p:custDataLst>
              <p:tags r:id="rId2"/>
            </p:custDataLst>
          </p:nvPr>
        </p:nvPicPr>
        <p:blipFill>
          <a:blip r:embed="rId53"/>
          <a:stretch>
            <a:fillRect/>
          </a:stretch>
        </p:blipFill>
        <p:spPr>
          <a:xfrm>
            <a:off x="4206400" y="1409030"/>
            <a:ext cx="818501" cy="2962920"/>
          </a:xfrm>
          <a:prstGeom prst="rect">
            <a:avLst/>
          </a:prstGeom>
          <a:effectLst>
            <a:outerShdw blurRad="76200" dir="18900000" sy="23000" kx="-1200000" algn="bl" rotWithShape="0">
              <a:prstClr val="black">
                <a:alpha val="20000"/>
              </a:prstClr>
            </a:outerShdw>
          </a:effectLst>
        </p:spPr>
      </p:pic>
      <p:grpSp>
        <p:nvGrpSpPr>
          <p:cNvPr id="101" name="组合 100"/>
          <p:cNvGrpSpPr/>
          <p:nvPr/>
        </p:nvGrpSpPr>
        <p:grpSpPr>
          <a:xfrm>
            <a:off x="323528" y="274810"/>
            <a:ext cx="2269029" cy="424732"/>
            <a:chOff x="617315" y="342254"/>
            <a:chExt cx="2269029" cy="424732"/>
          </a:xfrm>
        </p:grpSpPr>
        <p:sp>
          <p:nvSpPr>
            <p:cNvPr id="102" name="矩形 101"/>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103" name="矩形 102"/>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104" name="组合 103"/>
          <p:cNvGrpSpPr/>
          <p:nvPr/>
        </p:nvGrpSpPr>
        <p:grpSpPr>
          <a:xfrm>
            <a:off x="251520" y="653823"/>
            <a:ext cx="8676456" cy="45719"/>
            <a:chOff x="1" y="356632"/>
            <a:chExt cx="755577" cy="353539"/>
          </a:xfrm>
        </p:grpSpPr>
        <p:sp>
          <p:nvSpPr>
            <p:cNvPr id="105" name="矩形 104"/>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矩形 105"/>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矩形 106"/>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矩形 107"/>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102758996"/>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par>
                                <p:cTn id="16" presetID="22" presetClass="entr" presetSubtype="2" fill="hold" nodeType="withEffect">
                                  <p:stCondLst>
                                    <p:cond delay="750"/>
                                  </p:stCondLst>
                                  <p:childTnLst>
                                    <p:set>
                                      <p:cBhvr>
                                        <p:cTn id="17" dur="1" fill="hold">
                                          <p:stCondLst>
                                            <p:cond delay="0"/>
                                          </p:stCondLst>
                                        </p:cTn>
                                        <p:tgtEl>
                                          <p:spTgt spid="7"/>
                                        </p:tgtEl>
                                        <p:attrNameLst>
                                          <p:attrName>style.visibility</p:attrName>
                                        </p:attrNameLst>
                                      </p:cBhvr>
                                      <p:to>
                                        <p:strVal val="visible"/>
                                      </p:to>
                                    </p:set>
                                    <p:animEffect transition="in" filter="wipe(right)">
                                      <p:cBhvr>
                                        <p:cTn id="18" dur="1000"/>
                                        <p:tgtEl>
                                          <p:spTgt spid="7"/>
                                        </p:tgtEl>
                                      </p:cBhvr>
                                    </p:animEffect>
                                  </p:childTnLst>
                                </p:cTn>
                              </p:par>
                              <p:par>
                                <p:cTn id="19" presetID="22" presetClass="entr" presetSubtype="2" fill="hold" nodeType="withEffect">
                                  <p:stCondLst>
                                    <p:cond delay="750"/>
                                  </p:stCondLst>
                                  <p:childTnLst>
                                    <p:set>
                                      <p:cBhvr>
                                        <p:cTn id="20" dur="1" fill="hold">
                                          <p:stCondLst>
                                            <p:cond delay="0"/>
                                          </p:stCondLst>
                                        </p:cTn>
                                        <p:tgtEl>
                                          <p:spTgt spid="6"/>
                                        </p:tgtEl>
                                        <p:attrNameLst>
                                          <p:attrName>style.visibility</p:attrName>
                                        </p:attrNameLst>
                                      </p:cBhvr>
                                      <p:to>
                                        <p:strVal val="visible"/>
                                      </p:to>
                                    </p:set>
                                    <p:animEffect transition="in" filter="wipe(right)">
                                      <p:cBhvr>
                                        <p:cTn id="21" dur="1000"/>
                                        <p:tgtEl>
                                          <p:spTgt spid="6"/>
                                        </p:tgtEl>
                                      </p:cBhvr>
                                    </p:animEffect>
                                  </p:childTnLst>
                                </p:cTn>
                              </p:par>
                              <p:par>
                                <p:cTn id="22" presetID="22" presetClass="entr" presetSubtype="8" fill="hold" nodeType="withEffect">
                                  <p:stCondLst>
                                    <p:cond delay="75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1000"/>
                                        <p:tgtEl>
                                          <p:spTgt spid="8"/>
                                        </p:tgtEl>
                                      </p:cBhvr>
                                    </p:animEffect>
                                  </p:childTnLst>
                                </p:cTn>
                              </p:par>
                              <p:par>
                                <p:cTn id="25" presetID="22" presetClass="entr" presetSubtype="8" fill="hold" nodeType="withEffect">
                                  <p:stCondLst>
                                    <p:cond delay="75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84162" y="1489298"/>
            <a:ext cx="2239963" cy="343171"/>
          </a:xfrm>
          <a:prstGeom prst="rect">
            <a:avLst/>
          </a:prstGeom>
        </p:spPr>
        <p:txBody>
          <a:bodyPr>
            <a:spAutoFit/>
          </a:bodyPr>
          <a:lstStyle/>
          <a:p>
            <a:pPr algn="ctr">
              <a:lnSpc>
                <a:spcPts val="2100"/>
              </a:lnSpc>
            </a:pPr>
            <a:r>
              <a:rPr lang="zh-CN" altLang="en-US" sz="1600" b="1" dirty="0">
                <a:solidFill>
                  <a:srgbClr val="71B657"/>
                </a:solidFill>
                <a:latin typeface="微软雅黑" pitchFamily="34" charset="-122"/>
                <a:ea typeface="微软雅黑" pitchFamily="34" charset="-122"/>
              </a:rPr>
              <a:t>单击添加标题</a:t>
            </a:r>
            <a:endParaRPr lang="en-US" altLang="zh-CN" sz="1200" dirty="0">
              <a:solidFill>
                <a:srgbClr val="71B657"/>
              </a:solidFill>
              <a:latin typeface="微软雅黑" pitchFamily="34" charset="-122"/>
              <a:ea typeface="微软雅黑" pitchFamily="34" charset="-122"/>
            </a:endParaRPr>
          </a:p>
        </p:txBody>
      </p:sp>
      <p:sp>
        <p:nvSpPr>
          <p:cNvPr id="9" name="TextBox 8"/>
          <p:cNvSpPr txBox="1"/>
          <p:nvPr/>
        </p:nvSpPr>
        <p:spPr>
          <a:xfrm>
            <a:off x="1092993" y="2103968"/>
            <a:ext cx="1892300" cy="830997"/>
          </a:xfrm>
          <a:prstGeom prst="rect">
            <a:avLst/>
          </a:prstGeom>
          <a:noFill/>
        </p:spPr>
        <p:txBody>
          <a:bodyPr>
            <a:spAutoFit/>
          </a:bodyPr>
          <a:lstStyle/>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endParaRPr lang="en-US" altLang="zh-CN" sz="1200" dirty="0">
              <a:solidFill>
                <a:schemeClr val="bg1">
                  <a:lumMod val="85000"/>
                </a:schemeClr>
              </a:solidFill>
              <a:latin typeface="微软雅黑" pitchFamily="34" charset="-122"/>
              <a:ea typeface="微软雅黑" pitchFamily="34" charset="-122"/>
            </a:endParaRPr>
          </a:p>
        </p:txBody>
      </p:sp>
      <p:grpSp>
        <p:nvGrpSpPr>
          <p:cNvPr id="10" name="组合 18"/>
          <p:cNvGrpSpPr>
            <a:grpSpLocks/>
          </p:cNvGrpSpPr>
          <p:nvPr/>
        </p:nvGrpSpPr>
        <p:grpSpPr bwMode="auto">
          <a:xfrm>
            <a:off x="1027906" y="1946796"/>
            <a:ext cx="2881312" cy="776281"/>
            <a:chOff x="755576" y="1779662"/>
            <a:chExt cx="2880320" cy="360040"/>
          </a:xfrm>
        </p:grpSpPr>
        <p:cxnSp>
          <p:nvCxnSpPr>
            <p:cNvPr id="11" name="直接连接符 10"/>
            <p:cNvCxnSpPr/>
            <p:nvPr/>
          </p:nvCxnSpPr>
          <p:spPr>
            <a:xfrm>
              <a:off x="755576" y="1779662"/>
              <a:ext cx="1958301" cy="0"/>
            </a:xfrm>
            <a:prstGeom prst="line">
              <a:avLst/>
            </a:prstGeom>
            <a:ln>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713877" y="1779662"/>
              <a:ext cx="922019" cy="36004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22"/>
          <p:cNvGrpSpPr>
            <a:grpSpLocks/>
          </p:cNvGrpSpPr>
          <p:nvPr/>
        </p:nvGrpSpPr>
        <p:grpSpPr bwMode="auto">
          <a:xfrm flipV="1">
            <a:off x="1027906" y="3191402"/>
            <a:ext cx="2881312" cy="776281"/>
            <a:chOff x="755576" y="1779662"/>
            <a:chExt cx="2880320" cy="360040"/>
          </a:xfrm>
        </p:grpSpPr>
        <p:cxnSp>
          <p:nvCxnSpPr>
            <p:cNvPr id="14" name="直接连接符 13"/>
            <p:cNvCxnSpPr/>
            <p:nvPr/>
          </p:nvCxnSpPr>
          <p:spPr>
            <a:xfrm>
              <a:off x="755576" y="1779662"/>
              <a:ext cx="1958301" cy="0"/>
            </a:xfrm>
            <a:prstGeom prst="line">
              <a:avLst/>
            </a:prstGeom>
            <a:ln>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713877" y="1779662"/>
              <a:ext cx="922019" cy="36004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16" name="矩形 15"/>
          <p:cNvSpPr/>
          <p:nvPr/>
        </p:nvSpPr>
        <p:spPr>
          <a:xfrm>
            <a:off x="927100" y="4100787"/>
            <a:ext cx="2239962" cy="343171"/>
          </a:xfrm>
          <a:prstGeom prst="rect">
            <a:avLst/>
          </a:prstGeom>
        </p:spPr>
        <p:txBody>
          <a:bodyPr>
            <a:spAutoFit/>
          </a:bodyPr>
          <a:lstStyle/>
          <a:p>
            <a:pPr algn="ctr">
              <a:lnSpc>
                <a:spcPts val="2100"/>
              </a:lnSpc>
            </a:pPr>
            <a:r>
              <a:rPr lang="zh-CN" altLang="en-US" sz="1600" b="1" dirty="0">
                <a:solidFill>
                  <a:srgbClr val="23A3DF"/>
                </a:solidFill>
                <a:latin typeface="微软雅黑" pitchFamily="34" charset="-122"/>
                <a:ea typeface="微软雅黑" pitchFamily="34" charset="-122"/>
              </a:rPr>
              <a:t>单击添加标题</a:t>
            </a:r>
            <a:endParaRPr lang="en-US" altLang="zh-CN" sz="1200" dirty="0">
              <a:solidFill>
                <a:srgbClr val="23A3DF"/>
              </a:solidFill>
              <a:latin typeface="微软雅黑" pitchFamily="34" charset="-122"/>
              <a:ea typeface="微软雅黑" pitchFamily="34" charset="-122"/>
            </a:endParaRPr>
          </a:p>
        </p:txBody>
      </p:sp>
      <p:sp>
        <p:nvSpPr>
          <p:cNvPr id="17" name="TextBox 16"/>
          <p:cNvSpPr txBox="1"/>
          <p:nvPr/>
        </p:nvSpPr>
        <p:spPr>
          <a:xfrm>
            <a:off x="1100931" y="3154883"/>
            <a:ext cx="1892300" cy="830997"/>
          </a:xfrm>
          <a:prstGeom prst="rect">
            <a:avLst/>
          </a:prstGeom>
          <a:noFill/>
        </p:spPr>
        <p:txBody>
          <a:bodyPr>
            <a:spAutoFit/>
          </a:bodyPr>
          <a:lstStyle/>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endParaRPr lang="en-US" altLang="zh-CN" sz="1200" dirty="0">
              <a:solidFill>
                <a:schemeClr val="bg1">
                  <a:lumMod val="85000"/>
                </a:schemeClr>
              </a:solidFill>
              <a:latin typeface="微软雅黑" pitchFamily="34" charset="-122"/>
              <a:ea typeface="微软雅黑" pitchFamily="34" charset="-122"/>
            </a:endParaRPr>
          </a:p>
        </p:txBody>
      </p:sp>
      <p:grpSp>
        <p:nvGrpSpPr>
          <p:cNvPr id="18" name="组合 30"/>
          <p:cNvGrpSpPr>
            <a:grpSpLocks/>
          </p:cNvGrpSpPr>
          <p:nvPr/>
        </p:nvGrpSpPr>
        <p:grpSpPr bwMode="auto">
          <a:xfrm flipH="1">
            <a:off x="5204618" y="1946796"/>
            <a:ext cx="2879725" cy="776281"/>
            <a:chOff x="755576" y="1779662"/>
            <a:chExt cx="2880320" cy="360040"/>
          </a:xfrm>
        </p:grpSpPr>
        <p:cxnSp>
          <p:nvCxnSpPr>
            <p:cNvPr id="19" name="直接连接符 18"/>
            <p:cNvCxnSpPr/>
            <p:nvPr/>
          </p:nvCxnSpPr>
          <p:spPr>
            <a:xfrm>
              <a:off x="755576" y="1779662"/>
              <a:ext cx="1957791" cy="0"/>
            </a:xfrm>
            <a:prstGeom prst="line">
              <a:avLst/>
            </a:prstGeom>
            <a:ln>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713367" y="1779662"/>
              <a:ext cx="922529" cy="36004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1" name="组合 31"/>
          <p:cNvGrpSpPr>
            <a:grpSpLocks/>
          </p:cNvGrpSpPr>
          <p:nvPr/>
        </p:nvGrpSpPr>
        <p:grpSpPr bwMode="auto">
          <a:xfrm flipH="1" flipV="1">
            <a:off x="5204618" y="3191402"/>
            <a:ext cx="2879725" cy="776281"/>
            <a:chOff x="755576" y="1779662"/>
            <a:chExt cx="2880320" cy="360040"/>
          </a:xfrm>
        </p:grpSpPr>
        <p:cxnSp>
          <p:nvCxnSpPr>
            <p:cNvPr id="22" name="直接连接符 21"/>
            <p:cNvCxnSpPr/>
            <p:nvPr/>
          </p:nvCxnSpPr>
          <p:spPr>
            <a:xfrm>
              <a:off x="755576" y="1779662"/>
              <a:ext cx="1957791" cy="0"/>
            </a:xfrm>
            <a:prstGeom prst="line">
              <a:avLst/>
            </a:prstGeom>
            <a:ln>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713367" y="1779662"/>
              <a:ext cx="922529" cy="36004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24" name="矩形 23"/>
          <p:cNvSpPr/>
          <p:nvPr/>
        </p:nvSpPr>
        <p:spPr>
          <a:xfrm>
            <a:off x="5978499" y="1499567"/>
            <a:ext cx="2239963" cy="343171"/>
          </a:xfrm>
          <a:prstGeom prst="rect">
            <a:avLst/>
          </a:prstGeom>
        </p:spPr>
        <p:txBody>
          <a:bodyPr>
            <a:spAutoFit/>
          </a:bodyPr>
          <a:lstStyle/>
          <a:p>
            <a:pPr algn="ctr">
              <a:lnSpc>
                <a:spcPts val="2100"/>
              </a:lnSpc>
            </a:pPr>
            <a:r>
              <a:rPr lang="zh-CN" altLang="en-US" sz="1600" b="1" dirty="0">
                <a:solidFill>
                  <a:srgbClr val="F57E1B"/>
                </a:solidFill>
                <a:latin typeface="微软雅黑" pitchFamily="34" charset="-122"/>
                <a:ea typeface="微软雅黑" pitchFamily="34" charset="-122"/>
              </a:rPr>
              <a:t>单击添加标题</a:t>
            </a:r>
            <a:endParaRPr lang="en-US" altLang="zh-CN" sz="1200" dirty="0">
              <a:solidFill>
                <a:srgbClr val="F57E1B"/>
              </a:solidFill>
              <a:latin typeface="微软雅黑" pitchFamily="34" charset="-122"/>
              <a:ea typeface="微软雅黑" pitchFamily="34" charset="-122"/>
            </a:endParaRPr>
          </a:p>
        </p:txBody>
      </p:sp>
      <p:sp>
        <p:nvSpPr>
          <p:cNvPr id="25" name="TextBox 24"/>
          <p:cNvSpPr txBox="1"/>
          <p:nvPr/>
        </p:nvSpPr>
        <p:spPr>
          <a:xfrm>
            <a:off x="6199981" y="2103968"/>
            <a:ext cx="1892300" cy="830997"/>
          </a:xfrm>
          <a:prstGeom prst="rect">
            <a:avLst/>
          </a:prstGeom>
          <a:noFill/>
        </p:spPr>
        <p:txBody>
          <a:bodyPr>
            <a:spAutoFit/>
          </a:bodyPr>
          <a:lstStyle/>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endParaRPr lang="en-US" altLang="zh-CN" sz="1200" dirty="0">
              <a:solidFill>
                <a:schemeClr val="bg1">
                  <a:lumMod val="85000"/>
                </a:schemeClr>
              </a:solidFill>
              <a:latin typeface="微软雅黑" pitchFamily="34" charset="-122"/>
              <a:ea typeface="微软雅黑" pitchFamily="34" charset="-122"/>
            </a:endParaRPr>
          </a:p>
        </p:txBody>
      </p:sp>
      <p:sp>
        <p:nvSpPr>
          <p:cNvPr id="26" name="矩形 25"/>
          <p:cNvSpPr/>
          <p:nvPr/>
        </p:nvSpPr>
        <p:spPr>
          <a:xfrm>
            <a:off x="6004445" y="4100786"/>
            <a:ext cx="2239963" cy="343171"/>
          </a:xfrm>
          <a:prstGeom prst="rect">
            <a:avLst/>
          </a:prstGeom>
        </p:spPr>
        <p:txBody>
          <a:bodyPr>
            <a:spAutoFit/>
          </a:bodyPr>
          <a:lstStyle/>
          <a:p>
            <a:pPr algn="ctr">
              <a:lnSpc>
                <a:spcPts val="2100"/>
              </a:lnSpc>
            </a:pPr>
            <a:r>
              <a:rPr lang="zh-CN" altLang="en-US" sz="1600" b="1" dirty="0">
                <a:solidFill>
                  <a:srgbClr val="AE43A0"/>
                </a:solidFill>
                <a:latin typeface="微软雅黑" pitchFamily="34" charset="-122"/>
                <a:ea typeface="微软雅黑" pitchFamily="34" charset="-122"/>
              </a:rPr>
              <a:t>单击添加标题</a:t>
            </a:r>
            <a:endParaRPr lang="en-US" altLang="zh-CN" sz="1200" dirty="0">
              <a:solidFill>
                <a:srgbClr val="AE43A0"/>
              </a:solidFill>
              <a:latin typeface="微软雅黑" pitchFamily="34" charset="-122"/>
              <a:ea typeface="微软雅黑" pitchFamily="34" charset="-122"/>
            </a:endParaRPr>
          </a:p>
        </p:txBody>
      </p:sp>
      <p:sp>
        <p:nvSpPr>
          <p:cNvPr id="27" name="TextBox 26"/>
          <p:cNvSpPr txBox="1"/>
          <p:nvPr/>
        </p:nvSpPr>
        <p:spPr>
          <a:xfrm>
            <a:off x="6199981" y="3158058"/>
            <a:ext cx="1892300" cy="830997"/>
          </a:xfrm>
          <a:prstGeom prst="rect">
            <a:avLst/>
          </a:prstGeom>
          <a:noFill/>
        </p:spPr>
        <p:txBody>
          <a:bodyPr>
            <a:spAutoFit/>
          </a:bodyPr>
          <a:lstStyle/>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r>
              <a:rPr lang="zh-CN" altLang="en-US" sz="1200" dirty="0" smtClean="0">
                <a:solidFill>
                  <a:schemeClr val="bg1">
                    <a:lumMod val="85000"/>
                  </a:schemeClr>
                </a:solidFill>
                <a:latin typeface="微软雅黑" pitchFamily="34" charset="-122"/>
                <a:ea typeface="微软雅黑" pitchFamily="34" charset="-122"/>
              </a:rPr>
              <a:t>单击</a:t>
            </a:r>
            <a:r>
              <a:rPr lang="zh-CN" altLang="en-US" sz="1200" dirty="0">
                <a:solidFill>
                  <a:schemeClr val="bg1">
                    <a:lumMod val="85000"/>
                  </a:schemeClr>
                </a:solidFill>
                <a:latin typeface="微软雅黑" pitchFamily="34" charset="-122"/>
                <a:ea typeface="微软雅黑" pitchFamily="34" charset="-122"/>
              </a:rPr>
              <a:t>此处添加文本</a:t>
            </a:r>
            <a:endParaRPr lang="en-US" altLang="zh-CN" sz="1200" dirty="0">
              <a:solidFill>
                <a:schemeClr val="bg1">
                  <a:lumMod val="85000"/>
                </a:schemeClr>
              </a:solidFill>
              <a:latin typeface="微软雅黑" pitchFamily="34" charset="-122"/>
              <a:ea typeface="微软雅黑" pitchFamily="34" charset="-122"/>
            </a:endParaRPr>
          </a:p>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endParaRPr lang="en-US" altLang="zh-CN" sz="1200" dirty="0">
              <a:solidFill>
                <a:schemeClr val="bg1">
                  <a:lumMod val="85000"/>
                </a:schemeClr>
              </a:solidFill>
              <a:latin typeface="微软雅黑" pitchFamily="34" charset="-122"/>
              <a:ea typeface="微软雅黑" pitchFamily="34" charset="-122"/>
            </a:endParaRPr>
          </a:p>
        </p:txBody>
      </p:sp>
      <p:grpSp>
        <p:nvGrpSpPr>
          <p:cNvPr id="28" name="组合 27"/>
          <p:cNvGrpSpPr/>
          <p:nvPr/>
        </p:nvGrpSpPr>
        <p:grpSpPr>
          <a:xfrm>
            <a:off x="3332956" y="1718196"/>
            <a:ext cx="2484437" cy="2482850"/>
            <a:chOff x="3268663" y="1498997"/>
            <a:chExt cx="2484437" cy="2482850"/>
          </a:xfrm>
        </p:grpSpPr>
        <p:sp>
          <p:nvSpPr>
            <p:cNvPr id="29" name="弧形 28"/>
            <p:cNvSpPr/>
            <p:nvPr/>
          </p:nvSpPr>
          <p:spPr>
            <a:xfrm>
              <a:off x="3268663" y="1498997"/>
              <a:ext cx="2484437" cy="2482850"/>
            </a:xfrm>
            <a:prstGeom prst="arc">
              <a:avLst>
                <a:gd name="adj1" fmla="val 10802728"/>
                <a:gd name="adj2" fmla="val 16203320"/>
              </a:avLst>
            </a:prstGeom>
            <a:noFill/>
            <a:ln w="57150" cap="rnd">
              <a:solidFill>
                <a:srgbClr val="71B65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solidFill>
                  <a:schemeClr val="bg1">
                    <a:lumMod val="65000"/>
                  </a:schemeClr>
                </a:solidFill>
              </a:endParaRPr>
            </a:p>
          </p:txBody>
        </p:sp>
        <p:cxnSp>
          <p:nvCxnSpPr>
            <p:cNvPr id="30" name="直接连接符 29"/>
            <p:cNvCxnSpPr/>
            <p:nvPr/>
          </p:nvCxnSpPr>
          <p:spPr>
            <a:xfrm>
              <a:off x="4006850" y="2503884"/>
              <a:ext cx="10080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4006850" y="2972197"/>
              <a:ext cx="10080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2" name="矩形 40"/>
            <p:cNvSpPr>
              <a:spLocks noChangeArrowheads="1"/>
            </p:cNvSpPr>
            <p:nvPr/>
          </p:nvSpPr>
          <p:spPr bwMode="auto">
            <a:xfrm>
              <a:off x="4038516" y="2511822"/>
              <a:ext cx="943143" cy="461665"/>
            </a:xfrm>
            <a:prstGeom prst="rect">
              <a:avLst/>
            </a:prstGeom>
            <a:noFill/>
            <a:ln w="9525">
              <a:noFill/>
              <a:miter lim="800000"/>
              <a:headEnd/>
              <a:tailEnd/>
            </a:ln>
          </p:spPr>
          <p:txBody>
            <a:bodyPr wrap="none">
              <a:spAutoFit/>
            </a:bodyPr>
            <a:lstStyle/>
            <a:p>
              <a:pPr algn="ctr"/>
              <a:r>
                <a:rPr lang="en-US" altLang="zh-CN" sz="2400" dirty="0">
                  <a:solidFill>
                    <a:schemeClr val="bg1">
                      <a:lumMod val="65000"/>
                    </a:schemeClr>
                  </a:solidFill>
                  <a:ea typeface="微软雅黑" pitchFamily="34" charset="-122"/>
                </a:rPr>
                <a:t>SWTO</a:t>
              </a:r>
              <a:endParaRPr lang="zh-CN" altLang="en-US" sz="2400" dirty="0">
                <a:solidFill>
                  <a:schemeClr val="bg1">
                    <a:lumMod val="65000"/>
                  </a:schemeClr>
                </a:solidFill>
                <a:ea typeface="微软雅黑" pitchFamily="34" charset="-122"/>
              </a:endParaRPr>
            </a:p>
          </p:txBody>
        </p:sp>
        <p:sp>
          <p:nvSpPr>
            <p:cNvPr id="33" name="弧形 32"/>
            <p:cNvSpPr/>
            <p:nvPr/>
          </p:nvSpPr>
          <p:spPr>
            <a:xfrm rot="16200000">
              <a:off x="3269457" y="1498203"/>
              <a:ext cx="2482850" cy="2484437"/>
            </a:xfrm>
            <a:prstGeom prst="arc">
              <a:avLst>
                <a:gd name="adj1" fmla="val 10802728"/>
                <a:gd name="adj2" fmla="val 16203320"/>
              </a:avLst>
            </a:prstGeom>
            <a:noFill/>
            <a:ln w="57150" cap="rnd">
              <a:solidFill>
                <a:srgbClr val="23A3D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solidFill>
                  <a:schemeClr val="bg1">
                    <a:lumMod val="65000"/>
                  </a:schemeClr>
                </a:solidFill>
              </a:endParaRPr>
            </a:p>
          </p:txBody>
        </p:sp>
        <p:sp>
          <p:nvSpPr>
            <p:cNvPr id="34" name="弧形 33"/>
            <p:cNvSpPr/>
            <p:nvPr/>
          </p:nvSpPr>
          <p:spPr>
            <a:xfrm rot="10800000">
              <a:off x="3268663" y="1498997"/>
              <a:ext cx="2484437" cy="2482850"/>
            </a:xfrm>
            <a:prstGeom prst="arc">
              <a:avLst>
                <a:gd name="adj1" fmla="val 10802728"/>
                <a:gd name="adj2" fmla="val 16203320"/>
              </a:avLst>
            </a:prstGeom>
            <a:noFill/>
            <a:ln w="57150" cap="rnd">
              <a:solidFill>
                <a:srgbClr val="AE43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solidFill>
                  <a:schemeClr val="bg1">
                    <a:lumMod val="65000"/>
                  </a:schemeClr>
                </a:solidFill>
              </a:endParaRPr>
            </a:p>
          </p:txBody>
        </p:sp>
        <p:sp>
          <p:nvSpPr>
            <p:cNvPr id="35" name="弧形 34"/>
            <p:cNvSpPr/>
            <p:nvPr/>
          </p:nvSpPr>
          <p:spPr>
            <a:xfrm rot="5400000">
              <a:off x="3269457" y="1498203"/>
              <a:ext cx="2482850" cy="2484437"/>
            </a:xfrm>
            <a:prstGeom prst="arc">
              <a:avLst>
                <a:gd name="adj1" fmla="val 10802728"/>
                <a:gd name="adj2" fmla="val 16203320"/>
              </a:avLst>
            </a:prstGeom>
            <a:noFill/>
            <a:ln w="57150" cap="rnd">
              <a:solidFill>
                <a:srgbClr val="F57E1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solidFill>
                  <a:schemeClr val="bg1">
                    <a:lumMod val="65000"/>
                  </a:schemeClr>
                </a:solidFill>
              </a:endParaRPr>
            </a:p>
          </p:txBody>
        </p:sp>
      </p:grpSp>
      <p:grpSp>
        <p:nvGrpSpPr>
          <p:cNvPr id="63" name="组合 62"/>
          <p:cNvGrpSpPr/>
          <p:nvPr/>
        </p:nvGrpSpPr>
        <p:grpSpPr>
          <a:xfrm>
            <a:off x="323528" y="274810"/>
            <a:ext cx="2269029" cy="424732"/>
            <a:chOff x="617315" y="342254"/>
            <a:chExt cx="2269029" cy="424732"/>
          </a:xfrm>
        </p:grpSpPr>
        <p:sp>
          <p:nvSpPr>
            <p:cNvPr id="64" name="矩形 63"/>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65" name="矩形 64"/>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66" name="组合 65"/>
          <p:cNvGrpSpPr/>
          <p:nvPr/>
        </p:nvGrpSpPr>
        <p:grpSpPr>
          <a:xfrm>
            <a:off x="251520" y="653823"/>
            <a:ext cx="8676456" cy="45719"/>
            <a:chOff x="1" y="356632"/>
            <a:chExt cx="755577" cy="353539"/>
          </a:xfrm>
        </p:grpSpPr>
        <p:sp>
          <p:nvSpPr>
            <p:cNvPr id="67" name="矩形 66"/>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1723084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par>
                                <p:cTn id="10" presetID="22" presetClass="entr" presetSubtype="4" fill="hold" nodeType="with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par>
                                <p:cTn id="13" presetID="22" presetClass="entr" presetSubtype="4" fill="hold" nodeType="withEffect">
                                  <p:stCondLst>
                                    <p:cond delay="500"/>
                                  </p:stCondLst>
                                  <p:childTnLst>
                                    <p:set>
                                      <p:cBhvr>
                                        <p:cTn id="14" dur="1" fill="hold">
                                          <p:stCondLst>
                                            <p:cond delay="0"/>
                                          </p:stCondLst>
                                        </p:cTn>
                                        <p:tgtEl>
                                          <p:spTgt spid="18"/>
                                        </p:tgtEl>
                                        <p:attrNameLst>
                                          <p:attrName>style.visibility</p:attrName>
                                        </p:attrNameLst>
                                      </p:cBhvr>
                                      <p:to>
                                        <p:strVal val="visible"/>
                                      </p:to>
                                    </p:set>
                                    <p:animEffect transition="in" filter="wipe(down)">
                                      <p:cBhvr>
                                        <p:cTn id="15" dur="500"/>
                                        <p:tgtEl>
                                          <p:spTgt spid="18"/>
                                        </p:tgtEl>
                                      </p:cBhvr>
                                    </p:animEffect>
                                  </p:childTnLst>
                                </p:cTn>
                              </p:par>
                              <p:par>
                                <p:cTn id="16" presetID="22" presetClass="entr" presetSubtype="4" fill="hold"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par>
                                <p:cTn id="19" presetID="22" presetClass="entr" presetSubtype="4" fill="hold" nodeType="withEffect">
                                  <p:stCondLst>
                                    <p:cond delay="500"/>
                                  </p:stCondLst>
                                  <p:childTnLst>
                                    <p:set>
                                      <p:cBhvr>
                                        <p:cTn id="20" dur="1" fill="hold">
                                          <p:stCondLst>
                                            <p:cond delay="0"/>
                                          </p:stCondLst>
                                        </p:cTn>
                                        <p:tgtEl>
                                          <p:spTgt spid="21"/>
                                        </p:tgtEl>
                                        <p:attrNameLst>
                                          <p:attrName>style.visibility</p:attrName>
                                        </p:attrNameLst>
                                      </p:cBhvr>
                                      <p:to>
                                        <p:strVal val="visible"/>
                                      </p:to>
                                    </p:set>
                                    <p:animEffect transition="in" filter="wipe(down)">
                                      <p:cBhvr>
                                        <p:cTn id="21" dur="500"/>
                                        <p:tgtEl>
                                          <p:spTgt spid="21"/>
                                        </p:tgtEl>
                                      </p:cBhvr>
                                    </p:animEffect>
                                  </p:childTnLst>
                                </p:cTn>
                              </p:par>
                              <p:par>
                                <p:cTn id="22" presetID="53" presetClass="entr" presetSubtype="16" fill="hold" grpId="0" nodeType="withEffect">
                                  <p:stCondLst>
                                    <p:cond delay="125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par>
                                <p:cTn id="27" presetID="53" presetClass="entr" presetSubtype="16" fill="hold" grpId="0" nodeType="withEffect">
                                  <p:stCondLst>
                                    <p:cond delay="125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53" presetClass="entr" presetSubtype="16" fill="hold" grpId="0" nodeType="withEffect">
                                  <p:stCondLst>
                                    <p:cond delay="125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53" presetClass="entr" presetSubtype="16" fill="hold" grpId="0" nodeType="withEffect">
                                  <p:stCondLst>
                                    <p:cond delay="1250"/>
                                  </p:stCondLst>
                                  <p:childTnLst>
                                    <p:set>
                                      <p:cBhvr>
                                        <p:cTn id="38" dur="1" fill="hold">
                                          <p:stCondLst>
                                            <p:cond delay="0"/>
                                          </p:stCondLst>
                                        </p:cTn>
                                        <p:tgtEl>
                                          <p:spTgt spid="25"/>
                                        </p:tgtEl>
                                        <p:attrNameLst>
                                          <p:attrName>style.visibility</p:attrName>
                                        </p:attrNameLst>
                                      </p:cBhvr>
                                      <p:to>
                                        <p:strVal val="visible"/>
                                      </p:to>
                                    </p:set>
                                    <p:anim calcmode="lin" valueType="num">
                                      <p:cBhvr>
                                        <p:cTn id="39" dur="500" fill="hold"/>
                                        <p:tgtEl>
                                          <p:spTgt spid="25"/>
                                        </p:tgtEl>
                                        <p:attrNameLst>
                                          <p:attrName>ppt_w</p:attrName>
                                        </p:attrNameLst>
                                      </p:cBhvr>
                                      <p:tavLst>
                                        <p:tav tm="0">
                                          <p:val>
                                            <p:fltVal val="0"/>
                                          </p:val>
                                        </p:tav>
                                        <p:tav tm="100000">
                                          <p:val>
                                            <p:strVal val="#ppt_w"/>
                                          </p:val>
                                        </p:tav>
                                      </p:tavLst>
                                    </p:anim>
                                    <p:anim calcmode="lin" valueType="num">
                                      <p:cBhvr>
                                        <p:cTn id="40" dur="500" fill="hold"/>
                                        <p:tgtEl>
                                          <p:spTgt spid="25"/>
                                        </p:tgtEl>
                                        <p:attrNameLst>
                                          <p:attrName>ppt_h</p:attrName>
                                        </p:attrNameLst>
                                      </p:cBhvr>
                                      <p:tavLst>
                                        <p:tav tm="0">
                                          <p:val>
                                            <p:fltVal val="0"/>
                                          </p:val>
                                        </p:tav>
                                        <p:tav tm="100000">
                                          <p:val>
                                            <p:strVal val="#ppt_h"/>
                                          </p:val>
                                        </p:tav>
                                      </p:tavLst>
                                    </p:anim>
                                    <p:animEffect transition="in" filter="fade">
                                      <p:cBhvr>
                                        <p:cTn id="41" dur="500"/>
                                        <p:tgtEl>
                                          <p:spTgt spid="25"/>
                                        </p:tgtEl>
                                      </p:cBhvr>
                                    </p:animEffect>
                                  </p:childTnLst>
                                </p:cTn>
                              </p:par>
                              <p:par>
                                <p:cTn id="42" presetID="53" presetClass="entr" presetSubtype="16" fill="hold" grpId="0" nodeType="withEffect">
                                  <p:stCondLst>
                                    <p:cond delay="125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Effect transition="in" filter="fade">
                                      <p:cBhvr>
                                        <p:cTn id="46" dur="500"/>
                                        <p:tgtEl>
                                          <p:spTgt spid="16"/>
                                        </p:tgtEl>
                                      </p:cBhvr>
                                    </p:animEffect>
                                  </p:childTnLst>
                                </p:cTn>
                              </p:par>
                              <p:par>
                                <p:cTn id="47" presetID="53" presetClass="entr" presetSubtype="16" fill="hold" grpId="0" nodeType="withEffect">
                                  <p:stCondLst>
                                    <p:cond delay="125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par>
                                <p:cTn id="52" presetID="53" presetClass="entr" presetSubtype="16" fill="hold" grpId="0" nodeType="withEffect">
                                  <p:stCondLst>
                                    <p:cond delay="125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Effect transition="in" filter="fade">
                                      <p:cBhvr>
                                        <p:cTn id="56" dur="500"/>
                                        <p:tgtEl>
                                          <p:spTgt spid="26"/>
                                        </p:tgtEl>
                                      </p:cBhvr>
                                    </p:animEffect>
                                  </p:childTnLst>
                                </p:cTn>
                              </p:par>
                              <p:par>
                                <p:cTn id="57" presetID="53" presetClass="entr" presetSubtype="16" fill="hold" grpId="0" nodeType="withEffect">
                                  <p:stCondLst>
                                    <p:cond delay="1250"/>
                                  </p:stCondLst>
                                  <p:childTnLst>
                                    <p:set>
                                      <p:cBhvr>
                                        <p:cTn id="58" dur="1" fill="hold">
                                          <p:stCondLst>
                                            <p:cond delay="0"/>
                                          </p:stCondLst>
                                        </p:cTn>
                                        <p:tgtEl>
                                          <p:spTgt spid="27"/>
                                        </p:tgtEl>
                                        <p:attrNameLst>
                                          <p:attrName>style.visibility</p:attrName>
                                        </p:attrNameLst>
                                      </p:cBhvr>
                                      <p:to>
                                        <p:strVal val="visible"/>
                                      </p:to>
                                    </p:set>
                                    <p:anim calcmode="lin" valueType="num">
                                      <p:cBhvr>
                                        <p:cTn id="59" dur="500" fill="hold"/>
                                        <p:tgtEl>
                                          <p:spTgt spid="27"/>
                                        </p:tgtEl>
                                        <p:attrNameLst>
                                          <p:attrName>ppt_w</p:attrName>
                                        </p:attrNameLst>
                                      </p:cBhvr>
                                      <p:tavLst>
                                        <p:tav tm="0">
                                          <p:val>
                                            <p:fltVal val="0"/>
                                          </p:val>
                                        </p:tav>
                                        <p:tav tm="100000">
                                          <p:val>
                                            <p:strVal val="#ppt_w"/>
                                          </p:val>
                                        </p:tav>
                                      </p:tavLst>
                                    </p:anim>
                                    <p:anim calcmode="lin" valueType="num">
                                      <p:cBhvr>
                                        <p:cTn id="60" dur="500" fill="hold"/>
                                        <p:tgtEl>
                                          <p:spTgt spid="27"/>
                                        </p:tgtEl>
                                        <p:attrNameLst>
                                          <p:attrName>ppt_h</p:attrName>
                                        </p:attrNameLst>
                                      </p:cBhvr>
                                      <p:tavLst>
                                        <p:tav tm="0">
                                          <p:val>
                                            <p:fltVal val="0"/>
                                          </p:val>
                                        </p:tav>
                                        <p:tav tm="100000">
                                          <p:val>
                                            <p:strVal val="#ppt_h"/>
                                          </p:val>
                                        </p:tav>
                                      </p:tavLst>
                                    </p:anim>
                                    <p:animEffect transition="in" filter="fade">
                                      <p:cBhvr>
                                        <p:cTn id="6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p:bldP spid="17" grpId="0"/>
      <p:bldP spid="24" grpId="0"/>
      <p:bldP spid="25" grpId="0"/>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635375" y="1275606"/>
            <a:ext cx="4465638" cy="2046685"/>
            <a:chOff x="3635375" y="1275606"/>
            <a:chExt cx="4465638" cy="2046685"/>
          </a:xfrm>
        </p:grpSpPr>
        <p:sp>
          <p:nvSpPr>
            <p:cNvPr id="10308" name="MH_Text_1"/>
            <p:cNvSpPr/>
            <p:nvPr>
              <p:custDataLst>
                <p:tags r:id="rId2"/>
              </p:custDataLst>
            </p:nvPr>
          </p:nvSpPr>
          <p:spPr>
            <a:xfrm>
              <a:off x="4759326" y="1458963"/>
              <a:ext cx="1973263" cy="37861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r" eaLnBrk="1" fontAlgn="auto" hangingPunct="1">
                <a:spcBef>
                  <a:spcPts val="0"/>
                </a:spcBef>
                <a:spcAft>
                  <a:spcPts val="0"/>
                </a:spcAft>
                <a:defRPr/>
              </a:pPr>
              <a:r>
                <a:rPr lang="en-US" altLang="zh-CN" dirty="0">
                  <a:solidFill>
                    <a:schemeClr val="bg1">
                      <a:lumMod val="85000"/>
                    </a:schemeClr>
                  </a:solidFill>
                  <a:latin typeface="华文新魏" panose="02010800040101010101" pitchFamily="2" charset="-122"/>
                  <a:ea typeface="华文新魏" panose="02010800040101010101" pitchFamily="2" charset="-122"/>
                </a:rPr>
                <a:t>60 %</a:t>
              </a:r>
              <a:endParaRPr lang="zh-CN" altLang="en-US" dirty="0">
                <a:solidFill>
                  <a:schemeClr val="bg1">
                    <a:lumMod val="85000"/>
                  </a:schemeClr>
                </a:solidFill>
                <a:latin typeface="华文新魏" panose="02010800040101010101" pitchFamily="2" charset="-122"/>
                <a:ea typeface="华文新魏" panose="02010800040101010101" pitchFamily="2" charset="-122"/>
              </a:endParaRPr>
            </a:p>
          </p:txBody>
        </p:sp>
        <p:sp>
          <p:nvSpPr>
            <p:cNvPr id="109" name="MH_Text_2"/>
            <p:cNvSpPr/>
            <p:nvPr>
              <p:custDataLst>
                <p:tags r:id="rId3"/>
              </p:custDataLst>
            </p:nvPr>
          </p:nvSpPr>
          <p:spPr>
            <a:xfrm>
              <a:off x="4759326" y="1891160"/>
              <a:ext cx="3052763" cy="37861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r" eaLnBrk="1" fontAlgn="auto" hangingPunct="1">
                <a:spcBef>
                  <a:spcPts val="0"/>
                </a:spcBef>
                <a:spcAft>
                  <a:spcPts val="0"/>
                </a:spcAft>
                <a:defRPr/>
              </a:pPr>
              <a:r>
                <a:rPr lang="en-US" altLang="zh-CN">
                  <a:solidFill>
                    <a:schemeClr val="bg1">
                      <a:lumMod val="85000"/>
                    </a:schemeClr>
                  </a:solidFill>
                  <a:latin typeface="华文新魏" panose="02010800040101010101" pitchFamily="2" charset="-122"/>
                  <a:ea typeface="华文新魏" panose="02010800040101010101" pitchFamily="2" charset="-122"/>
                </a:rPr>
                <a:t>90 %</a:t>
              </a:r>
              <a:endParaRPr lang="zh-CN" altLang="en-US">
                <a:solidFill>
                  <a:schemeClr val="bg1">
                    <a:lumMod val="85000"/>
                  </a:schemeClr>
                </a:solidFill>
                <a:latin typeface="华文新魏" panose="02010800040101010101" pitchFamily="2" charset="-122"/>
                <a:ea typeface="华文新魏" panose="02010800040101010101" pitchFamily="2" charset="-122"/>
              </a:endParaRPr>
            </a:p>
          </p:txBody>
        </p:sp>
        <p:sp>
          <p:nvSpPr>
            <p:cNvPr id="110" name="MH_Text_3"/>
            <p:cNvSpPr/>
            <p:nvPr>
              <p:custDataLst>
                <p:tags r:id="rId4"/>
              </p:custDataLst>
            </p:nvPr>
          </p:nvSpPr>
          <p:spPr>
            <a:xfrm>
              <a:off x="4759325" y="2323356"/>
              <a:ext cx="2476500" cy="37861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r" eaLnBrk="1" fontAlgn="auto" hangingPunct="1">
                <a:spcBef>
                  <a:spcPts val="0"/>
                </a:spcBef>
                <a:spcAft>
                  <a:spcPts val="0"/>
                </a:spcAft>
                <a:defRPr/>
              </a:pPr>
              <a:r>
                <a:rPr lang="en-US" altLang="zh-CN">
                  <a:solidFill>
                    <a:schemeClr val="bg1">
                      <a:lumMod val="85000"/>
                    </a:schemeClr>
                  </a:solidFill>
                  <a:latin typeface="华文新魏" panose="02010800040101010101" pitchFamily="2" charset="-122"/>
                  <a:ea typeface="华文新魏" panose="02010800040101010101" pitchFamily="2" charset="-122"/>
                </a:rPr>
                <a:t>75%</a:t>
              </a:r>
              <a:endParaRPr lang="zh-CN" altLang="en-US">
                <a:solidFill>
                  <a:schemeClr val="bg1">
                    <a:lumMod val="85000"/>
                  </a:schemeClr>
                </a:solidFill>
                <a:latin typeface="华文新魏" panose="02010800040101010101" pitchFamily="2" charset="-122"/>
                <a:ea typeface="华文新魏" panose="02010800040101010101" pitchFamily="2" charset="-122"/>
              </a:endParaRPr>
            </a:p>
          </p:txBody>
        </p:sp>
        <p:sp>
          <p:nvSpPr>
            <p:cNvPr id="111" name="MH_Text_4"/>
            <p:cNvSpPr/>
            <p:nvPr>
              <p:custDataLst>
                <p:tags r:id="rId5"/>
              </p:custDataLst>
            </p:nvPr>
          </p:nvSpPr>
          <p:spPr>
            <a:xfrm>
              <a:off x="4759325" y="2755554"/>
              <a:ext cx="3341688" cy="377428"/>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r" eaLnBrk="1" fontAlgn="auto" hangingPunct="1">
                <a:spcBef>
                  <a:spcPts val="0"/>
                </a:spcBef>
                <a:spcAft>
                  <a:spcPts val="0"/>
                </a:spcAft>
                <a:defRPr/>
              </a:pPr>
              <a:r>
                <a:rPr lang="en-US" altLang="zh-CN">
                  <a:solidFill>
                    <a:schemeClr val="bg1">
                      <a:lumMod val="85000"/>
                    </a:schemeClr>
                  </a:solidFill>
                  <a:latin typeface="华文新魏" panose="02010800040101010101" pitchFamily="2" charset="-122"/>
                  <a:ea typeface="华文新魏" panose="02010800040101010101" pitchFamily="2" charset="-122"/>
                </a:rPr>
                <a:t>95%</a:t>
              </a:r>
              <a:endParaRPr lang="zh-CN" altLang="en-US">
                <a:solidFill>
                  <a:schemeClr val="bg1">
                    <a:lumMod val="85000"/>
                  </a:schemeClr>
                </a:solidFill>
                <a:latin typeface="华文新魏" panose="02010800040101010101" pitchFamily="2" charset="-122"/>
                <a:ea typeface="华文新魏" panose="02010800040101010101" pitchFamily="2" charset="-122"/>
              </a:endParaRPr>
            </a:p>
          </p:txBody>
        </p:sp>
        <p:cxnSp>
          <p:nvCxnSpPr>
            <p:cNvPr id="10311" name="MH_Other_1"/>
            <p:cNvCxnSpPr/>
            <p:nvPr>
              <p:custDataLst>
                <p:tags r:id="rId6"/>
              </p:custDataLst>
            </p:nvPr>
          </p:nvCxnSpPr>
          <p:spPr>
            <a:xfrm>
              <a:off x="4759325" y="1275606"/>
              <a:ext cx="0" cy="2046685"/>
            </a:xfrm>
            <a:prstGeom prst="line">
              <a:avLst/>
            </a:prstGeom>
            <a:ln>
              <a:solidFill>
                <a:srgbClr val="B2B2B2"/>
              </a:solidFill>
            </a:ln>
          </p:spPr>
          <p:style>
            <a:lnRef idx="1">
              <a:schemeClr val="accent1"/>
            </a:lnRef>
            <a:fillRef idx="0">
              <a:schemeClr val="accent1"/>
            </a:fillRef>
            <a:effectRef idx="0">
              <a:schemeClr val="accent1"/>
            </a:effectRef>
            <a:fontRef idx="minor">
              <a:schemeClr val="tx1"/>
            </a:fontRef>
          </p:style>
        </p:cxnSp>
        <p:sp>
          <p:nvSpPr>
            <p:cNvPr id="5129" name="MH_SubTitle_1"/>
            <p:cNvSpPr txBox="1">
              <a:spLocks noChangeArrowheads="1"/>
            </p:cNvSpPr>
            <p:nvPr>
              <p:custDataLst>
                <p:tags r:id="rId7"/>
              </p:custDataLst>
            </p:nvPr>
          </p:nvSpPr>
          <p:spPr bwMode="auto">
            <a:xfrm>
              <a:off x="3635375" y="1489919"/>
              <a:ext cx="1023938"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lnSpc>
                  <a:spcPct val="130000"/>
                </a:lnSpc>
              </a:pPr>
              <a:r>
                <a:rPr lang="en-US" altLang="zh-CN" sz="1600" dirty="0">
                  <a:solidFill>
                    <a:schemeClr val="bg1">
                      <a:lumMod val="85000"/>
                    </a:schemeClr>
                  </a:solidFill>
                  <a:latin typeface="微软雅黑" pitchFamily="34" charset="-122"/>
                  <a:ea typeface="微软雅黑" pitchFamily="34" charset="-122"/>
                </a:rPr>
                <a:t>LOREM</a:t>
              </a:r>
              <a:endParaRPr lang="zh-CN" altLang="en-US" sz="1600" dirty="0">
                <a:solidFill>
                  <a:schemeClr val="bg1">
                    <a:lumMod val="85000"/>
                  </a:schemeClr>
                </a:solidFill>
                <a:latin typeface="微软雅黑" pitchFamily="34" charset="-122"/>
                <a:ea typeface="微软雅黑" pitchFamily="34" charset="-122"/>
              </a:endParaRPr>
            </a:p>
          </p:txBody>
        </p:sp>
        <p:sp>
          <p:nvSpPr>
            <p:cNvPr id="5130" name="MH_SubTitle_2"/>
            <p:cNvSpPr txBox="1">
              <a:spLocks noChangeArrowheads="1"/>
            </p:cNvSpPr>
            <p:nvPr>
              <p:custDataLst>
                <p:tags r:id="rId8"/>
              </p:custDataLst>
            </p:nvPr>
          </p:nvSpPr>
          <p:spPr bwMode="auto">
            <a:xfrm>
              <a:off x="3635375" y="1930450"/>
              <a:ext cx="1023938"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lnSpc>
                  <a:spcPct val="130000"/>
                </a:lnSpc>
              </a:pPr>
              <a:r>
                <a:rPr lang="en-US" altLang="zh-CN" sz="1600" dirty="0">
                  <a:solidFill>
                    <a:schemeClr val="bg1">
                      <a:lumMod val="85000"/>
                    </a:schemeClr>
                  </a:solidFill>
                  <a:latin typeface="微软雅黑" pitchFamily="34" charset="-122"/>
                  <a:ea typeface="微软雅黑" pitchFamily="34" charset="-122"/>
                </a:rPr>
                <a:t>LOREM</a:t>
              </a:r>
              <a:endParaRPr lang="zh-CN" altLang="en-US" sz="1600" dirty="0">
                <a:solidFill>
                  <a:schemeClr val="bg1">
                    <a:lumMod val="85000"/>
                  </a:schemeClr>
                </a:solidFill>
                <a:latin typeface="微软雅黑" pitchFamily="34" charset="-122"/>
                <a:ea typeface="微软雅黑" pitchFamily="34" charset="-122"/>
              </a:endParaRPr>
            </a:p>
          </p:txBody>
        </p:sp>
        <p:sp>
          <p:nvSpPr>
            <p:cNvPr id="5131" name="MH_SubTitle_3"/>
            <p:cNvSpPr txBox="1">
              <a:spLocks noChangeArrowheads="1"/>
            </p:cNvSpPr>
            <p:nvPr>
              <p:custDataLst>
                <p:tags r:id="rId9"/>
              </p:custDataLst>
            </p:nvPr>
          </p:nvSpPr>
          <p:spPr bwMode="auto">
            <a:xfrm>
              <a:off x="3635375" y="2369791"/>
              <a:ext cx="1023938" cy="275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lnSpc>
                  <a:spcPct val="130000"/>
                </a:lnSpc>
              </a:pPr>
              <a:r>
                <a:rPr lang="en-US" altLang="zh-CN" sz="1600">
                  <a:solidFill>
                    <a:schemeClr val="bg1">
                      <a:lumMod val="85000"/>
                    </a:schemeClr>
                  </a:solidFill>
                  <a:latin typeface="微软雅黑" pitchFamily="34" charset="-122"/>
                  <a:ea typeface="微软雅黑" pitchFamily="34" charset="-122"/>
                </a:rPr>
                <a:t>LOREM</a:t>
              </a:r>
              <a:endParaRPr lang="zh-CN" altLang="en-US" sz="1600">
                <a:solidFill>
                  <a:schemeClr val="bg1">
                    <a:lumMod val="85000"/>
                  </a:schemeClr>
                </a:solidFill>
                <a:latin typeface="微软雅黑" pitchFamily="34" charset="-122"/>
                <a:ea typeface="微软雅黑" pitchFamily="34" charset="-122"/>
              </a:endParaRPr>
            </a:p>
          </p:txBody>
        </p:sp>
        <p:sp>
          <p:nvSpPr>
            <p:cNvPr id="5132" name="MH_SubTitle_4"/>
            <p:cNvSpPr txBox="1">
              <a:spLocks noChangeArrowheads="1"/>
            </p:cNvSpPr>
            <p:nvPr>
              <p:custDataLst>
                <p:tags r:id="rId10"/>
              </p:custDataLst>
            </p:nvPr>
          </p:nvSpPr>
          <p:spPr bwMode="auto">
            <a:xfrm>
              <a:off x="3635375" y="2810322"/>
              <a:ext cx="1023938" cy="275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lnSpc>
                  <a:spcPct val="130000"/>
                </a:lnSpc>
              </a:pPr>
              <a:r>
                <a:rPr lang="en-US" altLang="zh-CN" sz="1600">
                  <a:solidFill>
                    <a:schemeClr val="bg1">
                      <a:lumMod val="85000"/>
                    </a:schemeClr>
                  </a:solidFill>
                  <a:latin typeface="微软雅黑" pitchFamily="34" charset="-122"/>
                  <a:ea typeface="微软雅黑" pitchFamily="34" charset="-122"/>
                </a:rPr>
                <a:t>LOREM</a:t>
              </a:r>
              <a:endParaRPr lang="zh-CN" altLang="en-US" sz="1600">
                <a:solidFill>
                  <a:schemeClr val="bg1">
                    <a:lumMod val="85000"/>
                  </a:schemeClr>
                </a:solidFill>
                <a:latin typeface="微软雅黑" pitchFamily="34" charset="-122"/>
                <a:ea typeface="微软雅黑" pitchFamily="34" charset="-122"/>
              </a:endParaRPr>
            </a:p>
          </p:txBody>
        </p:sp>
      </p:grpSp>
      <p:sp>
        <p:nvSpPr>
          <p:cNvPr id="15" name="TextBox 14"/>
          <p:cNvSpPr txBox="1"/>
          <p:nvPr/>
        </p:nvSpPr>
        <p:spPr>
          <a:xfrm>
            <a:off x="1448966" y="3579862"/>
            <a:ext cx="4103687" cy="367537"/>
          </a:xfrm>
          <a:prstGeom prst="rect">
            <a:avLst/>
          </a:prstGeom>
          <a:noFill/>
          <a:effectLst/>
        </p:spPr>
        <p:txBody>
          <a:bodyPr>
            <a:spAutoFit/>
          </a:bodyPr>
          <a:lstStyle/>
          <a:p>
            <a:pPr>
              <a:lnSpc>
                <a:spcPts val="2100"/>
              </a:lnSpc>
            </a:pPr>
            <a:r>
              <a:rPr lang="zh-CN" altLang="en-US" b="1" dirty="0" smtClean="0">
                <a:solidFill>
                  <a:schemeClr val="bg1">
                    <a:lumMod val="85000"/>
                  </a:schemeClr>
                </a:solidFill>
                <a:latin typeface="微软雅黑" pitchFamily="34" charset="-122"/>
                <a:ea typeface="微软雅黑" pitchFamily="34" charset="-122"/>
              </a:rPr>
              <a:t>单击</a:t>
            </a:r>
            <a:r>
              <a:rPr lang="zh-CN" altLang="en-US" b="1" dirty="0">
                <a:solidFill>
                  <a:schemeClr val="bg1">
                    <a:lumMod val="85000"/>
                  </a:schemeClr>
                </a:solidFill>
                <a:latin typeface="微软雅黑" pitchFamily="34" charset="-122"/>
                <a:ea typeface="微软雅黑" pitchFamily="34" charset="-122"/>
              </a:rPr>
              <a:t>此处</a:t>
            </a:r>
            <a:r>
              <a:rPr lang="zh-CN" altLang="en-US" b="1" dirty="0" smtClean="0">
                <a:solidFill>
                  <a:schemeClr val="bg1">
                    <a:lumMod val="85000"/>
                  </a:schemeClr>
                </a:solidFill>
                <a:latin typeface="微软雅黑" pitchFamily="34" charset="-122"/>
                <a:ea typeface="微软雅黑" pitchFamily="34" charset="-122"/>
              </a:rPr>
              <a:t>添加</a:t>
            </a:r>
            <a:r>
              <a:rPr lang="zh-CN" altLang="en-US" b="1" dirty="0">
                <a:solidFill>
                  <a:schemeClr val="bg1">
                    <a:lumMod val="85000"/>
                  </a:schemeClr>
                </a:solidFill>
                <a:latin typeface="微软雅黑" pitchFamily="34" charset="-122"/>
                <a:ea typeface="微软雅黑" pitchFamily="34" charset="-122"/>
              </a:rPr>
              <a:t>标题</a:t>
            </a:r>
            <a:endParaRPr lang="en-US" altLang="zh-CN" sz="1400" dirty="0">
              <a:solidFill>
                <a:schemeClr val="bg1">
                  <a:lumMod val="85000"/>
                </a:schemeClr>
              </a:solidFill>
              <a:latin typeface="微软雅黑" pitchFamily="34" charset="-122"/>
              <a:ea typeface="微软雅黑" pitchFamily="34" charset="-122"/>
            </a:endParaRPr>
          </a:p>
        </p:txBody>
      </p:sp>
      <p:sp>
        <p:nvSpPr>
          <p:cNvPr id="16" name="矩形 15"/>
          <p:cNvSpPr/>
          <p:nvPr/>
        </p:nvSpPr>
        <p:spPr>
          <a:xfrm>
            <a:off x="1448966" y="4064754"/>
            <a:ext cx="6075362" cy="523220"/>
          </a:xfrm>
          <a:prstGeom prst="rect">
            <a:avLst/>
          </a:prstGeom>
        </p:spPr>
        <p:txBody>
          <a:bodyPr>
            <a:spAutoFit/>
          </a:bodyPr>
          <a:lstStyle/>
          <a:p>
            <a:r>
              <a:rPr lang="zh-CN" altLang="en-US" sz="1400" dirty="0">
                <a:solidFill>
                  <a:schemeClr val="bg1">
                    <a:lumMod val="85000"/>
                  </a:schemeClr>
                </a:solidFill>
                <a:latin typeface="微软雅黑" pitchFamily="34" charset="-122"/>
                <a:ea typeface="微软雅黑" pitchFamily="34" charset="-122"/>
              </a:rPr>
              <a:t>单击此处添加</a:t>
            </a:r>
            <a:r>
              <a:rPr lang="zh-CN" altLang="en-US" sz="1400" dirty="0" smtClean="0">
                <a:solidFill>
                  <a:schemeClr val="bg1">
                    <a:lumMod val="85000"/>
                  </a:schemeClr>
                </a:solidFill>
                <a:latin typeface="微软雅黑" pitchFamily="34" charset="-122"/>
                <a:ea typeface="微软雅黑" pitchFamily="34" charset="-122"/>
              </a:rPr>
              <a:t>文本单击</a:t>
            </a:r>
            <a:r>
              <a:rPr lang="zh-CN" altLang="en-US" sz="1400" dirty="0">
                <a:solidFill>
                  <a:schemeClr val="bg1">
                    <a:lumMod val="85000"/>
                  </a:schemeClr>
                </a:solidFill>
                <a:latin typeface="微软雅黑" pitchFamily="34" charset="-122"/>
                <a:ea typeface="微软雅黑" pitchFamily="34" charset="-122"/>
              </a:rPr>
              <a:t>此处添加</a:t>
            </a:r>
            <a:r>
              <a:rPr lang="zh-CN" altLang="en-US" sz="1400" dirty="0" smtClean="0">
                <a:solidFill>
                  <a:schemeClr val="bg1">
                    <a:lumMod val="85000"/>
                  </a:schemeClr>
                </a:solidFill>
                <a:latin typeface="微软雅黑" pitchFamily="34" charset="-122"/>
                <a:ea typeface="微软雅黑" pitchFamily="34" charset="-122"/>
              </a:rPr>
              <a:t>文本单击</a:t>
            </a:r>
            <a:r>
              <a:rPr lang="zh-CN" altLang="en-US" sz="1400" dirty="0">
                <a:solidFill>
                  <a:schemeClr val="bg1">
                    <a:lumMod val="85000"/>
                  </a:schemeClr>
                </a:solidFill>
                <a:latin typeface="微软雅黑" pitchFamily="34" charset="-122"/>
                <a:ea typeface="微软雅黑" pitchFamily="34" charset="-122"/>
              </a:rPr>
              <a:t>此处添加</a:t>
            </a:r>
            <a:r>
              <a:rPr lang="zh-CN" altLang="en-US" sz="1400" dirty="0" smtClean="0">
                <a:solidFill>
                  <a:schemeClr val="bg1">
                    <a:lumMod val="85000"/>
                  </a:schemeClr>
                </a:solidFill>
                <a:latin typeface="微软雅黑" pitchFamily="34" charset="-122"/>
                <a:ea typeface="微软雅黑" pitchFamily="34" charset="-122"/>
              </a:rPr>
              <a:t>文本单击</a:t>
            </a:r>
            <a:r>
              <a:rPr lang="zh-CN" altLang="en-US" sz="1400" dirty="0">
                <a:solidFill>
                  <a:schemeClr val="bg1">
                    <a:lumMod val="85000"/>
                  </a:schemeClr>
                </a:solidFill>
                <a:latin typeface="微软雅黑" pitchFamily="34" charset="-122"/>
                <a:ea typeface="微软雅黑" pitchFamily="34" charset="-122"/>
              </a:rPr>
              <a:t>此处添加</a:t>
            </a:r>
            <a:r>
              <a:rPr lang="zh-CN" altLang="en-US" sz="1400" dirty="0" smtClean="0">
                <a:solidFill>
                  <a:schemeClr val="bg1">
                    <a:lumMod val="85000"/>
                  </a:schemeClr>
                </a:solidFill>
                <a:latin typeface="微软雅黑" pitchFamily="34" charset="-122"/>
                <a:ea typeface="微软雅黑" pitchFamily="34" charset="-122"/>
              </a:rPr>
              <a:t>文本</a:t>
            </a:r>
            <a:r>
              <a:rPr lang="zh-CN" altLang="en-US" sz="1400" dirty="0">
                <a:solidFill>
                  <a:schemeClr val="bg1">
                    <a:lumMod val="85000"/>
                  </a:schemeClr>
                </a:solidFill>
                <a:latin typeface="微软雅黑" pitchFamily="34" charset="-122"/>
                <a:ea typeface="微软雅黑" pitchFamily="34" charset="-122"/>
              </a:rPr>
              <a:t>单击此处添加文本单击此处添加文本单击此处添加文本单击此处添加</a:t>
            </a:r>
            <a:r>
              <a:rPr lang="zh-CN" altLang="en-US" sz="1400" dirty="0" smtClean="0">
                <a:solidFill>
                  <a:schemeClr val="bg1">
                    <a:lumMod val="85000"/>
                  </a:schemeClr>
                </a:solidFill>
                <a:latin typeface="微软雅黑" pitchFamily="34" charset="-122"/>
                <a:ea typeface="微软雅黑" pitchFamily="34" charset="-122"/>
              </a:rPr>
              <a:t>文本</a:t>
            </a:r>
            <a:endParaRPr lang="en-US" altLang="zh-CN" sz="1400" dirty="0">
              <a:solidFill>
                <a:schemeClr val="bg1">
                  <a:lumMod val="85000"/>
                </a:schemeClr>
              </a:solidFill>
              <a:latin typeface="微软雅黑" pitchFamily="34" charset="-122"/>
              <a:ea typeface="微软雅黑" pitchFamily="34" charset="-122"/>
            </a:endParaRPr>
          </a:p>
        </p:txBody>
      </p:sp>
      <p:pic>
        <p:nvPicPr>
          <p:cNvPr id="26" name="Picture 12"/>
          <p:cNvPicPr>
            <a:picLocks noChangeAspect="1" noChangeArrowheads="1"/>
          </p:cNvPicPr>
          <p:nvPr/>
        </p:nvPicPr>
        <p:blipFill>
          <a:blip r:embed="rId13" cstate="print">
            <a:extLst>
              <a:ext uri="{28A0092B-C50C-407E-A947-70E740481C1C}">
                <a14:useLocalDpi xmlns:a14="http://schemas.microsoft.com/office/drawing/2010/main" val="0"/>
              </a:ext>
            </a:extLst>
          </a:blip>
          <a:stretch>
            <a:fillRect/>
          </a:stretch>
        </p:blipFill>
        <p:spPr bwMode="auto">
          <a:xfrm rot="-480000">
            <a:off x="938314" y="958374"/>
            <a:ext cx="2814242" cy="2822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 name="组合 35"/>
          <p:cNvGrpSpPr/>
          <p:nvPr/>
        </p:nvGrpSpPr>
        <p:grpSpPr>
          <a:xfrm>
            <a:off x="323528" y="274810"/>
            <a:ext cx="2269029" cy="424732"/>
            <a:chOff x="617315" y="342254"/>
            <a:chExt cx="2269029" cy="424732"/>
          </a:xfrm>
        </p:grpSpPr>
        <p:sp>
          <p:nvSpPr>
            <p:cNvPr id="37" name="矩形 36"/>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38" name="矩形 37"/>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39" name="组合 38"/>
          <p:cNvGrpSpPr/>
          <p:nvPr/>
        </p:nvGrpSpPr>
        <p:grpSpPr>
          <a:xfrm>
            <a:off x="251520" y="653823"/>
            <a:ext cx="8676456" cy="45719"/>
            <a:chOff x="1" y="356632"/>
            <a:chExt cx="755577" cy="353539"/>
          </a:xfrm>
        </p:grpSpPr>
        <p:sp>
          <p:nvSpPr>
            <p:cNvPr id="40" name="矩形 39"/>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247912172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600"/>
                                        <p:tgtEl>
                                          <p:spTgt spid="26"/>
                                        </p:tgtEl>
                                      </p:cBhvr>
                                    </p:animEffect>
                                    <p:anim calcmode="lin" valueType="num">
                                      <p:cBhvr>
                                        <p:cTn id="8" dur="600" fill="hold"/>
                                        <p:tgtEl>
                                          <p:spTgt spid="26"/>
                                        </p:tgtEl>
                                        <p:attrNameLst>
                                          <p:attrName>ppt_x</p:attrName>
                                        </p:attrNameLst>
                                      </p:cBhvr>
                                      <p:tavLst>
                                        <p:tav tm="0">
                                          <p:val>
                                            <p:strVal val="#ppt_x"/>
                                          </p:val>
                                        </p:tav>
                                        <p:tav tm="100000">
                                          <p:val>
                                            <p:strVal val="#ppt_x"/>
                                          </p:val>
                                        </p:tav>
                                      </p:tavLst>
                                    </p:anim>
                                    <p:anim calcmode="lin" valueType="num">
                                      <p:cBhvr>
                                        <p:cTn id="9" dur="6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6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1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331640" y="1740303"/>
            <a:ext cx="6677992" cy="327213"/>
            <a:chOff x="1331640" y="1740303"/>
            <a:chExt cx="6677992" cy="327213"/>
          </a:xfrm>
        </p:grpSpPr>
        <p:sp>
          <p:nvSpPr>
            <p:cNvPr id="11" name="MH_Other_3"/>
            <p:cNvSpPr/>
            <p:nvPr>
              <p:custDataLst>
                <p:tags r:id="rId13"/>
              </p:custDataLst>
            </p:nvPr>
          </p:nvSpPr>
          <p:spPr>
            <a:xfrm>
              <a:off x="2489926" y="1837918"/>
              <a:ext cx="4272590" cy="188353"/>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85000"/>
                  </a:schemeClr>
                </a:solidFill>
              </a:endParaRPr>
            </a:p>
          </p:txBody>
        </p:sp>
        <p:sp>
          <p:nvSpPr>
            <p:cNvPr id="15" name="MH_Other_5"/>
            <p:cNvSpPr/>
            <p:nvPr>
              <p:custDataLst>
                <p:tags r:id="rId14"/>
              </p:custDataLst>
            </p:nvPr>
          </p:nvSpPr>
          <p:spPr>
            <a:xfrm>
              <a:off x="2489926" y="1837918"/>
              <a:ext cx="2098846" cy="188353"/>
            </a:xfrm>
            <a:prstGeom prst="roundRect">
              <a:avLst>
                <a:gd name="adj" fmla="val 50000"/>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85000"/>
                  </a:schemeClr>
                </a:solidFill>
              </a:endParaRPr>
            </a:p>
          </p:txBody>
        </p:sp>
        <p:sp>
          <p:nvSpPr>
            <p:cNvPr id="16" name="MH_SubTitle_2"/>
            <p:cNvSpPr txBox="1">
              <a:spLocks noChangeArrowheads="1"/>
            </p:cNvSpPr>
            <p:nvPr>
              <p:custDataLst>
                <p:tags r:id="rId15"/>
              </p:custDataLst>
            </p:nvPr>
          </p:nvSpPr>
          <p:spPr bwMode="auto">
            <a:xfrm>
              <a:off x="1331640" y="1740303"/>
              <a:ext cx="1003266" cy="320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chemeClr val="bg1">
                      <a:lumMod val="85000"/>
                    </a:schemeClr>
                  </a:solidFill>
                  <a:latin typeface="微软雅黑" pitchFamily="34" charset="-122"/>
                  <a:ea typeface="微软雅黑" pitchFamily="34" charset="-122"/>
                </a:rPr>
                <a:t>LOREM</a:t>
              </a:r>
              <a:endParaRPr lang="zh-CN" altLang="en-US" sz="1600" b="1" dirty="0">
                <a:solidFill>
                  <a:schemeClr val="bg1">
                    <a:lumMod val="85000"/>
                  </a:schemeClr>
                </a:solidFill>
                <a:latin typeface="微软雅黑" pitchFamily="34" charset="-122"/>
                <a:ea typeface="微软雅黑" pitchFamily="34" charset="-122"/>
              </a:endParaRPr>
            </a:p>
          </p:txBody>
        </p:sp>
        <p:sp>
          <p:nvSpPr>
            <p:cNvPr id="17" name="MH_Text_2"/>
            <p:cNvSpPr txBox="1">
              <a:spLocks noChangeArrowheads="1"/>
            </p:cNvSpPr>
            <p:nvPr>
              <p:custDataLst>
                <p:tags r:id="rId16"/>
              </p:custDataLst>
            </p:nvPr>
          </p:nvSpPr>
          <p:spPr bwMode="auto">
            <a:xfrm>
              <a:off x="7220605" y="1763676"/>
              <a:ext cx="789027" cy="303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fontScale="92500" lnSpcReduction="10000"/>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en-US" altLang="zh-CN" sz="2400" dirty="0" smtClean="0">
                  <a:solidFill>
                    <a:schemeClr val="bg1">
                      <a:lumMod val="85000"/>
                    </a:schemeClr>
                  </a:solidFill>
                  <a:ea typeface="微软雅黑" panose="020B0503020204020204" pitchFamily="34" charset="-122"/>
                </a:rPr>
                <a:t>50</a:t>
              </a:r>
              <a:r>
                <a:rPr lang="en-US" altLang="zh-CN" sz="1600" dirty="0" smtClean="0">
                  <a:solidFill>
                    <a:schemeClr val="bg1">
                      <a:lumMod val="85000"/>
                    </a:schemeClr>
                  </a:solidFill>
                  <a:ea typeface="微软雅黑" panose="020B0503020204020204" pitchFamily="34" charset="-122"/>
                </a:rPr>
                <a:t>%</a:t>
              </a:r>
              <a:endParaRPr lang="zh-CN" altLang="en-US" sz="1600" dirty="0" smtClean="0">
                <a:solidFill>
                  <a:schemeClr val="bg1">
                    <a:lumMod val="85000"/>
                  </a:schemeClr>
                </a:solidFill>
                <a:ea typeface="微软雅黑" panose="020B0503020204020204" pitchFamily="34" charset="-122"/>
              </a:endParaRPr>
            </a:p>
          </p:txBody>
        </p:sp>
      </p:grpSp>
      <p:grpSp>
        <p:nvGrpSpPr>
          <p:cNvPr id="31" name="组合 30"/>
          <p:cNvGrpSpPr/>
          <p:nvPr/>
        </p:nvGrpSpPr>
        <p:grpSpPr>
          <a:xfrm>
            <a:off x="1331640" y="2205000"/>
            <a:ext cx="6677992" cy="327213"/>
            <a:chOff x="1331640" y="2205000"/>
            <a:chExt cx="6677992" cy="327213"/>
          </a:xfrm>
        </p:grpSpPr>
        <p:sp>
          <p:nvSpPr>
            <p:cNvPr id="10" name="MH_Other_2"/>
            <p:cNvSpPr/>
            <p:nvPr>
              <p:custDataLst>
                <p:tags r:id="rId9"/>
              </p:custDataLst>
            </p:nvPr>
          </p:nvSpPr>
          <p:spPr>
            <a:xfrm>
              <a:off x="2489926" y="2313613"/>
              <a:ext cx="4272590" cy="186979"/>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85000"/>
                  </a:schemeClr>
                </a:solidFill>
              </a:endParaRPr>
            </a:p>
          </p:txBody>
        </p:sp>
        <p:sp>
          <p:nvSpPr>
            <p:cNvPr id="18" name="MH_Other_6"/>
            <p:cNvSpPr/>
            <p:nvPr>
              <p:custDataLst>
                <p:tags r:id="rId10"/>
              </p:custDataLst>
            </p:nvPr>
          </p:nvSpPr>
          <p:spPr>
            <a:xfrm>
              <a:off x="2489925" y="2313613"/>
              <a:ext cx="3671676" cy="186979"/>
            </a:xfrm>
            <a:prstGeom prst="roundRect">
              <a:avLst>
                <a:gd name="adj" fmla="val 50000"/>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85000"/>
                  </a:schemeClr>
                </a:solidFill>
              </a:endParaRPr>
            </a:p>
          </p:txBody>
        </p:sp>
        <p:sp>
          <p:nvSpPr>
            <p:cNvPr id="19" name="MH_SubTitle_3"/>
            <p:cNvSpPr txBox="1">
              <a:spLocks noChangeArrowheads="1"/>
            </p:cNvSpPr>
            <p:nvPr>
              <p:custDataLst>
                <p:tags r:id="rId11"/>
              </p:custDataLst>
            </p:nvPr>
          </p:nvSpPr>
          <p:spPr bwMode="auto">
            <a:xfrm>
              <a:off x="1331640" y="2205000"/>
              <a:ext cx="1003266" cy="320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chemeClr val="bg1">
                      <a:lumMod val="85000"/>
                    </a:schemeClr>
                  </a:solidFill>
                  <a:latin typeface="微软雅黑" pitchFamily="34" charset="-122"/>
                  <a:ea typeface="微软雅黑" pitchFamily="34" charset="-122"/>
                </a:rPr>
                <a:t>LOREM</a:t>
              </a:r>
              <a:endParaRPr lang="zh-CN" altLang="en-US" sz="1600" b="1" dirty="0">
                <a:solidFill>
                  <a:schemeClr val="bg1">
                    <a:lumMod val="85000"/>
                  </a:schemeClr>
                </a:solidFill>
                <a:latin typeface="微软雅黑" pitchFamily="34" charset="-122"/>
                <a:ea typeface="微软雅黑" pitchFamily="34" charset="-122"/>
              </a:endParaRPr>
            </a:p>
          </p:txBody>
        </p:sp>
        <p:sp>
          <p:nvSpPr>
            <p:cNvPr id="20" name="MH_Text_3"/>
            <p:cNvSpPr txBox="1">
              <a:spLocks noChangeArrowheads="1"/>
            </p:cNvSpPr>
            <p:nvPr>
              <p:custDataLst>
                <p:tags r:id="rId12"/>
              </p:custDataLst>
            </p:nvPr>
          </p:nvSpPr>
          <p:spPr bwMode="auto">
            <a:xfrm>
              <a:off x="7220605" y="2229747"/>
              <a:ext cx="789027" cy="302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fontScale="92500" lnSpcReduction="10000"/>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en-US" altLang="zh-CN" sz="2400" smtClean="0">
                  <a:solidFill>
                    <a:schemeClr val="bg1">
                      <a:lumMod val="85000"/>
                    </a:schemeClr>
                  </a:solidFill>
                  <a:ea typeface="微软雅黑" panose="020B0503020204020204" pitchFamily="34" charset="-122"/>
                </a:rPr>
                <a:t>80</a:t>
              </a:r>
              <a:r>
                <a:rPr lang="en-US" altLang="zh-CN" sz="1600" smtClean="0">
                  <a:solidFill>
                    <a:schemeClr val="bg1">
                      <a:lumMod val="85000"/>
                    </a:schemeClr>
                  </a:solidFill>
                  <a:ea typeface="微软雅黑" panose="020B0503020204020204" pitchFamily="34" charset="-122"/>
                </a:rPr>
                <a:t>%</a:t>
              </a:r>
              <a:endParaRPr lang="zh-CN" altLang="en-US" sz="1600" smtClean="0">
                <a:solidFill>
                  <a:schemeClr val="bg1">
                    <a:lumMod val="85000"/>
                  </a:schemeClr>
                </a:solidFill>
                <a:ea typeface="微软雅黑" panose="020B0503020204020204" pitchFamily="34" charset="-122"/>
              </a:endParaRPr>
            </a:p>
          </p:txBody>
        </p:sp>
      </p:grpSp>
      <p:grpSp>
        <p:nvGrpSpPr>
          <p:cNvPr id="32" name="组合 31"/>
          <p:cNvGrpSpPr/>
          <p:nvPr/>
        </p:nvGrpSpPr>
        <p:grpSpPr>
          <a:xfrm>
            <a:off x="1331640" y="2669696"/>
            <a:ext cx="6677992" cy="328588"/>
            <a:chOff x="1331640" y="2669696"/>
            <a:chExt cx="6677992" cy="328588"/>
          </a:xfrm>
        </p:grpSpPr>
        <p:sp>
          <p:nvSpPr>
            <p:cNvPr id="9" name="MH_Other_1"/>
            <p:cNvSpPr/>
            <p:nvPr>
              <p:custDataLst>
                <p:tags r:id="rId5"/>
              </p:custDataLst>
            </p:nvPr>
          </p:nvSpPr>
          <p:spPr>
            <a:xfrm>
              <a:off x="2489926" y="2771434"/>
              <a:ext cx="4272590" cy="186979"/>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85000"/>
                  </a:schemeClr>
                </a:solidFill>
              </a:endParaRPr>
            </a:p>
          </p:txBody>
        </p:sp>
        <p:sp>
          <p:nvSpPr>
            <p:cNvPr id="21" name="MH_Other_7"/>
            <p:cNvSpPr/>
            <p:nvPr>
              <p:custDataLst>
                <p:tags r:id="rId6"/>
              </p:custDataLst>
            </p:nvPr>
          </p:nvSpPr>
          <p:spPr>
            <a:xfrm>
              <a:off x="2489926" y="2771434"/>
              <a:ext cx="1048553" cy="186979"/>
            </a:xfrm>
            <a:prstGeom prst="roundRect">
              <a:avLst>
                <a:gd name="adj" fmla="val 50000"/>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85000"/>
                  </a:schemeClr>
                </a:solidFill>
              </a:endParaRPr>
            </a:p>
          </p:txBody>
        </p:sp>
        <p:sp>
          <p:nvSpPr>
            <p:cNvPr id="22" name="MH_SubTitle_4"/>
            <p:cNvSpPr txBox="1">
              <a:spLocks noChangeArrowheads="1"/>
            </p:cNvSpPr>
            <p:nvPr>
              <p:custDataLst>
                <p:tags r:id="rId7"/>
              </p:custDataLst>
            </p:nvPr>
          </p:nvSpPr>
          <p:spPr bwMode="auto">
            <a:xfrm>
              <a:off x="1331640" y="2669696"/>
              <a:ext cx="1003266" cy="320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chemeClr val="bg1">
                      <a:lumMod val="85000"/>
                    </a:schemeClr>
                  </a:solidFill>
                  <a:latin typeface="微软雅黑" pitchFamily="34" charset="-122"/>
                  <a:ea typeface="微软雅黑" pitchFamily="34" charset="-122"/>
                </a:rPr>
                <a:t>LOREM</a:t>
              </a:r>
              <a:endParaRPr lang="zh-CN" altLang="en-US" sz="1600" b="1" dirty="0">
                <a:solidFill>
                  <a:schemeClr val="bg1">
                    <a:lumMod val="85000"/>
                  </a:schemeClr>
                </a:solidFill>
                <a:latin typeface="微软雅黑" pitchFamily="34" charset="-122"/>
                <a:ea typeface="微软雅黑" pitchFamily="34" charset="-122"/>
              </a:endParaRPr>
            </a:p>
          </p:txBody>
        </p:sp>
        <p:sp>
          <p:nvSpPr>
            <p:cNvPr id="23" name="MH_Text_4"/>
            <p:cNvSpPr txBox="1">
              <a:spLocks noChangeArrowheads="1"/>
            </p:cNvSpPr>
            <p:nvPr>
              <p:custDataLst>
                <p:tags r:id="rId8"/>
              </p:custDataLst>
            </p:nvPr>
          </p:nvSpPr>
          <p:spPr bwMode="auto">
            <a:xfrm>
              <a:off x="7220605" y="2694443"/>
              <a:ext cx="789027" cy="303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fontScale="92500" lnSpcReduction="10000"/>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en-US" altLang="zh-CN" sz="2400" dirty="0" smtClean="0">
                  <a:solidFill>
                    <a:schemeClr val="bg1">
                      <a:lumMod val="85000"/>
                    </a:schemeClr>
                  </a:solidFill>
                  <a:ea typeface="微软雅黑" panose="020B0503020204020204" pitchFamily="34" charset="-122"/>
                </a:rPr>
                <a:t>20</a:t>
              </a:r>
              <a:r>
                <a:rPr lang="en-US" altLang="zh-CN" sz="1600" dirty="0" smtClean="0">
                  <a:solidFill>
                    <a:schemeClr val="bg1">
                      <a:lumMod val="85000"/>
                    </a:schemeClr>
                  </a:solidFill>
                  <a:ea typeface="微软雅黑" panose="020B0503020204020204" pitchFamily="34" charset="-122"/>
                </a:rPr>
                <a:t>%</a:t>
              </a:r>
              <a:endParaRPr lang="zh-CN" altLang="en-US" sz="1600" dirty="0" smtClean="0">
                <a:solidFill>
                  <a:schemeClr val="bg1">
                    <a:lumMod val="85000"/>
                  </a:schemeClr>
                </a:solidFill>
                <a:ea typeface="微软雅黑" panose="020B0503020204020204" pitchFamily="34" charset="-122"/>
              </a:endParaRPr>
            </a:p>
          </p:txBody>
        </p:sp>
      </p:grpSp>
      <p:grpSp>
        <p:nvGrpSpPr>
          <p:cNvPr id="30" name="组合 29"/>
          <p:cNvGrpSpPr/>
          <p:nvPr/>
        </p:nvGrpSpPr>
        <p:grpSpPr>
          <a:xfrm>
            <a:off x="1331640" y="1275606"/>
            <a:ext cx="6677992" cy="325839"/>
            <a:chOff x="1331640" y="1275606"/>
            <a:chExt cx="6677992" cy="325839"/>
          </a:xfrm>
        </p:grpSpPr>
        <p:sp>
          <p:nvSpPr>
            <p:cNvPr id="12" name="MH_Other_4"/>
            <p:cNvSpPr/>
            <p:nvPr>
              <p:custDataLst>
                <p:tags r:id="rId1"/>
              </p:custDataLst>
            </p:nvPr>
          </p:nvSpPr>
          <p:spPr>
            <a:xfrm>
              <a:off x="2489926" y="1377345"/>
              <a:ext cx="4272590" cy="186979"/>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85000"/>
                  </a:schemeClr>
                </a:solidFill>
              </a:endParaRPr>
            </a:p>
          </p:txBody>
        </p:sp>
        <p:grpSp>
          <p:nvGrpSpPr>
            <p:cNvPr id="27" name="组合 26"/>
            <p:cNvGrpSpPr/>
            <p:nvPr/>
          </p:nvGrpSpPr>
          <p:grpSpPr>
            <a:xfrm>
              <a:off x="1331640" y="1275606"/>
              <a:ext cx="6677992" cy="325839"/>
              <a:chOff x="1331640" y="1275606"/>
              <a:chExt cx="6677992" cy="325839"/>
            </a:xfrm>
          </p:grpSpPr>
          <p:sp>
            <p:nvSpPr>
              <p:cNvPr id="13" name="MH_SubTitle_1"/>
              <p:cNvSpPr txBox="1">
                <a:spLocks noChangeArrowheads="1"/>
              </p:cNvSpPr>
              <p:nvPr>
                <p:custDataLst>
                  <p:tags r:id="rId2"/>
                </p:custDataLst>
              </p:nvPr>
            </p:nvSpPr>
            <p:spPr bwMode="auto">
              <a:xfrm>
                <a:off x="1331640" y="1275606"/>
                <a:ext cx="1003266" cy="320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chemeClr val="bg1">
                        <a:lumMod val="85000"/>
                      </a:schemeClr>
                    </a:solidFill>
                    <a:latin typeface="微软雅黑" pitchFamily="34" charset="-122"/>
                    <a:ea typeface="微软雅黑" pitchFamily="34" charset="-122"/>
                  </a:rPr>
                  <a:t>LOREM</a:t>
                </a:r>
                <a:endParaRPr lang="zh-CN" altLang="en-US" sz="1600" b="1" dirty="0">
                  <a:solidFill>
                    <a:schemeClr val="bg1">
                      <a:lumMod val="85000"/>
                    </a:schemeClr>
                  </a:solidFill>
                  <a:latin typeface="微软雅黑" pitchFamily="34" charset="-122"/>
                  <a:ea typeface="微软雅黑" pitchFamily="34" charset="-122"/>
                </a:endParaRPr>
              </a:p>
            </p:txBody>
          </p:sp>
          <p:sp>
            <p:nvSpPr>
              <p:cNvPr id="14" name="MH_Text_1"/>
              <p:cNvSpPr txBox="1">
                <a:spLocks noChangeArrowheads="1"/>
              </p:cNvSpPr>
              <p:nvPr>
                <p:custDataLst>
                  <p:tags r:id="rId3"/>
                </p:custDataLst>
              </p:nvPr>
            </p:nvSpPr>
            <p:spPr bwMode="auto">
              <a:xfrm>
                <a:off x="7220605" y="1298979"/>
                <a:ext cx="789027" cy="302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fontScale="92500" lnSpcReduction="10000"/>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en-US" altLang="zh-CN" sz="2400" dirty="0" smtClean="0">
                    <a:solidFill>
                      <a:schemeClr val="bg1">
                        <a:lumMod val="85000"/>
                      </a:schemeClr>
                    </a:solidFill>
                    <a:ea typeface="微软雅黑" panose="020B0503020204020204" pitchFamily="34" charset="-122"/>
                  </a:rPr>
                  <a:t>40</a:t>
                </a:r>
                <a:r>
                  <a:rPr lang="en-US" altLang="zh-CN" sz="1600" dirty="0" smtClean="0">
                    <a:solidFill>
                      <a:schemeClr val="bg1">
                        <a:lumMod val="85000"/>
                      </a:schemeClr>
                    </a:solidFill>
                    <a:ea typeface="微软雅黑" panose="020B0503020204020204" pitchFamily="34" charset="-122"/>
                  </a:rPr>
                  <a:t>%</a:t>
                </a:r>
                <a:endParaRPr lang="zh-CN" altLang="en-US" sz="1600" dirty="0" smtClean="0">
                  <a:solidFill>
                    <a:schemeClr val="bg1">
                      <a:lumMod val="85000"/>
                    </a:schemeClr>
                  </a:solidFill>
                  <a:ea typeface="微软雅黑" panose="020B0503020204020204" pitchFamily="34" charset="-122"/>
                </a:endParaRPr>
              </a:p>
            </p:txBody>
          </p:sp>
          <p:sp>
            <p:nvSpPr>
              <p:cNvPr id="24" name="MH_Other_8"/>
              <p:cNvSpPr/>
              <p:nvPr>
                <p:custDataLst>
                  <p:tags r:id="rId4"/>
                </p:custDataLst>
              </p:nvPr>
            </p:nvSpPr>
            <p:spPr>
              <a:xfrm>
                <a:off x="2489925" y="1377345"/>
                <a:ext cx="1572828" cy="186979"/>
              </a:xfrm>
              <a:prstGeom prst="roundRect">
                <a:avLst>
                  <a:gd name="adj" fmla="val 50000"/>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85000"/>
                    </a:schemeClr>
                  </a:solidFill>
                </a:endParaRPr>
              </a:p>
            </p:txBody>
          </p:sp>
        </p:grpSp>
      </p:grpSp>
      <p:sp>
        <p:nvSpPr>
          <p:cNvPr id="25" name="TextBox 24"/>
          <p:cNvSpPr txBox="1"/>
          <p:nvPr/>
        </p:nvSpPr>
        <p:spPr>
          <a:xfrm>
            <a:off x="1448966" y="3314938"/>
            <a:ext cx="4103687" cy="367537"/>
          </a:xfrm>
          <a:prstGeom prst="rect">
            <a:avLst/>
          </a:prstGeom>
          <a:noFill/>
          <a:effectLst/>
        </p:spPr>
        <p:txBody>
          <a:bodyPr>
            <a:spAutoFit/>
          </a:bodyPr>
          <a:lstStyle/>
          <a:p>
            <a:pPr>
              <a:lnSpc>
                <a:spcPts val="2100"/>
              </a:lnSpc>
            </a:pPr>
            <a:r>
              <a:rPr lang="zh-CN" altLang="en-US" b="1" dirty="0" smtClean="0">
                <a:solidFill>
                  <a:schemeClr val="bg1">
                    <a:lumMod val="85000"/>
                  </a:schemeClr>
                </a:solidFill>
                <a:latin typeface="微软雅黑" pitchFamily="34" charset="-122"/>
                <a:ea typeface="微软雅黑" pitchFamily="34" charset="-122"/>
              </a:rPr>
              <a:t>单击</a:t>
            </a:r>
            <a:r>
              <a:rPr lang="zh-CN" altLang="en-US" b="1" dirty="0">
                <a:solidFill>
                  <a:schemeClr val="bg1">
                    <a:lumMod val="85000"/>
                  </a:schemeClr>
                </a:solidFill>
                <a:latin typeface="微软雅黑" pitchFamily="34" charset="-122"/>
                <a:ea typeface="微软雅黑" pitchFamily="34" charset="-122"/>
              </a:rPr>
              <a:t>此处</a:t>
            </a:r>
            <a:r>
              <a:rPr lang="zh-CN" altLang="en-US" b="1" dirty="0" smtClean="0">
                <a:solidFill>
                  <a:schemeClr val="bg1">
                    <a:lumMod val="85000"/>
                  </a:schemeClr>
                </a:solidFill>
                <a:latin typeface="微软雅黑" pitchFamily="34" charset="-122"/>
                <a:ea typeface="微软雅黑" pitchFamily="34" charset="-122"/>
              </a:rPr>
              <a:t>添加</a:t>
            </a:r>
            <a:r>
              <a:rPr lang="zh-CN" altLang="en-US" b="1" dirty="0">
                <a:solidFill>
                  <a:schemeClr val="bg1">
                    <a:lumMod val="85000"/>
                  </a:schemeClr>
                </a:solidFill>
                <a:latin typeface="微软雅黑" pitchFamily="34" charset="-122"/>
                <a:ea typeface="微软雅黑" pitchFamily="34" charset="-122"/>
              </a:rPr>
              <a:t>标题</a:t>
            </a:r>
            <a:endParaRPr lang="en-US" altLang="zh-CN" sz="1400" dirty="0">
              <a:solidFill>
                <a:schemeClr val="bg1">
                  <a:lumMod val="85000"/>
                </a:schemeClr>
              </a:solidFill>
              <a:latin typeface="微软雅黑" pitchFamily="34" charset="-122"/>
              <a:ea typeface="微软雅黑" pitchFamily="34" charset="-122"/>
            </a:endParaRPr>
          </a:p>
        </p:txBody>
      </p:sp>
      <p:sp>
        <p:nvSpPr>
          <p:cNvPr id="26" name="矩形 25"/>
          <p:cNvSpPr/>
          <p:nvPr/>
        </p:nvSpPr>
        <p:spPr>
          <a:xfrm>
            <a:off x="1448966" y="3797047"/>
            <a:ext cx="6075362" cy="430887"/>
          </a:xfrm>
          <a:prstGeom prst="rect">
            <a:avLst/>
          </a:prstGeom>
        </p:spPr>
        <p:txBody>
          <a:bodyPr>
            <a:spAutoFit/>
          </a:bodyPr>
          <a:lstStyle/>
          <a:p>
            <a:r>
              <a:rPr lang="zh-CN" altLang="en-US" sz="1100" dirty="0">
                <a:solidFill>
                  <a:schemeClr val="bg1">
                    <a:lumMod val="85000"/>
                  </a:schemeClr>
                </a:solidFill>
                <a:latin typeface="微软雅黑" pitchFamily="34" charset="-122"/>
                <a:ea typeface="微软雅黑" pitchFamily="34" charset="-122"/>
              </a:rPr>
              <a:t>单击此处添加</a:t>
            </a:r>
            <a:r>
              <a:rPr lang="zh-CN" altLang="en-US" sz="1100" dirty="0" smtClean="0">
                <a:solidFill>
                  <a:schemeClr val="bg1">
                    <a:lumMod val="85000"/>
                  </a:schemeClr>
                </a:solidFill>
                <a:latin typeface="微软雅黑" pitchFamily="34" charset="-122"/>
                <a:ea typeface="微软雅黑" pitchFamily="34" charset="-122"/>
              </a:rPr>
              <a:t>文本单击</a:t>
            </a:r>
            <a:r>
              <a:rPr lang="zh-CN" altLang="en-US" sz="1100" dirty="0">
                <a:solidFill>
                  <a:schemeClr val="bg1">
                    <a:lumMod val="85000"/>
                  </a:schemeClr>
                </a:solidFill>
                <a:latin typeface="微软雅黑" pitchFamily="34" charset="-122"/>
                <a:ea typeface="微软雅黑" pitchFamily="34" charset="-122"/>
              </a:rPr>
              <a:t>此处添加</a:t>
            </a:r>
            <a:r>
              <a:rPr lang="zh-CN" altLang="en-US" sz="1100" dirty="0" smtClean="0">
                <a:solidFill>
                  <a:schemeClr val="bg1">
                    <a:lumMod val="85000"/>
                  </a:schemeClr>
                </a:solidFill>
                <a:latin typeface="微软雅黑" pitchFamily="34" charset="-122"/>
                <a:ea typeface="微软雅黑" pitchFamily="34" charset="-122"/>
              </a:rPr>
              <a:t>文本单击</a:t>
            </a:r>
            <a:r>
              <a:rPr lang="zh-CN" altLang="en-US" sz="1100" dirty="0">
                <a:solidFill>
                  <a:schemeClr val="bg1">
                    <a:lumMod val="85000"/>
                  </a:schemeClr>
                </a:solidFill>
                <a:latin typeface="微软雅黑" pitchFamily="34" charset="-122"/>
                <a:ea typeface="微软雅黑" pitchFamily="34" charset="-122"/>
              </a:rPr>
              <a:t>此处添加</a:t>
            </a:r>
            <a:r>
              <a:rPr lang="zh-CN" altLang="en-US" sz="1100" dirty="0" smtClean="0">
                <a:solidFill>
                  <a:schemeClr val="bg1">
                    <a:lumMod val="85000"/>
                  </a:schemeClr>
                </a:solidFill>
                <a:latin typeface="微软雅黑" pitchFamily="34" charset="-122"/>
                <a:ea typeface="微软雅黑" pitchFamily="34" charset="-122"/>
              </a:rPr>
              <a:t>文本单击</a:t>
            </a:r>
            <a:r>
              <a:rPr lang="zh-CN" altLang="en-US" sz="1100" dirty="0">
                <a:solidFill>
                  <a:schemeClr val="bg1">
                    <a:lumMod val="85000"/>
                  </a:schemeClr>
                </a:solidFill>
                <a:latin typeface="微软雅黑" pitchFamily="34" charset="-122"/>
                <a:ea typeface="微软雅黑" pitchFamily="34" charset="-122"/>
              </a:rPr>
              <a:t>此处添加</a:t>
            </a:r>
            <a:r>
              <a:rPr lang="zh-CN" altLang="en-US" sz="1100" dirty="0" smtClean="0">
                <a:solidFill>
                  <a:schemeClr val="bg1">
                    <a:lumMod val="85000"/>
                  </a:schemeClr>
                </a:solidFill>
                <a:latin typeface="微软雅黑" pitchFamily="34" charset="-122"/>
                <a:ea typeface="微软雅黑" pitchFamily="34" charset="-122"/>
              </a:rPr>
              <a:t>文本</a:t>
            </a:r>
            <a:r>
              <a:rPr lang="zh-CN" altLang="en-US" sz="1100" dirty="0">
                <a:solidFill>
                  <a:schemeClr val="bg1">
                    <a:lumMod val="85000"/>
                  </a:schemeClr>
                </a:solidFill>
                <a:latin typeface="微软雅黑" pitchFamily="34" charset="-122"/>
                <a:ea typeface="微软雅黑" pitchFamily="34" charset="-122"/>
              </a:rPr>
              <a:t>单击此处添加文本单击此处添加文本单击此处添加文本单击此处添加</a:t>
            </a:r>
            <a:r>
              <a:rPr lang="zh-CN" altLang="en-US" sz="1100" dirty="0" smtClean="0">
                <a:solidFill>
                  <a:schemeClr val="bg1">
                    <a:lumMod val="85000"/>
                  </a:schemeClr>
                </a:solidFill>
                <a:latin typeface="微软雅黑" pitchFamily="34" charset="-122"/>
                <a:ea typeface="微软雅黑" pitchFamily="34" charset="-122"/>
              </a:rPr>
              <a:t>文本</a:t>
            </a:r>
            <a:endParaRPr lang="en-US" altLang="zh-CN" sz="1100" dirty="0">
              <a:solidFill>
                <a:schemeClr val="bg1">
                  <a:lumMod val="85000"/>
                </a:schemeClr>
              </a:solidFill>
              <a:latin typeface="微软雅黑" pitchFamily="34" charset="-122"/>
              <a:ea typeface="微软雅黑" pitchFamily="34" charset="-122"/>
            </a:endParaRPr>
          </a:p>
        </p:txBody>
      </p:sp>
      <p:grpSp>
        <p:nvGrpSpPr>
          <p:cNvPr id="50" name="组合 49"/>
          <p:cNvGrpSpPr/>
          <p:nvPr/>
        </p:nvGrpSpPr>
        <p:grpSpPr>
          <a:xfrm>
            <a:off x="323528" y="274810"/>
            <a:ext cx="2269029" cy="424732"/>
            <a:chOff x="617315" y="342254"/>
            <a:chExt cx="2269029" cy="424732"/>
          </a:xfrm>
        </p:grpSpPr>
        <p:sp>
          <p:nvSpPr>
            <p:cNvPr id="51" name="矩形 50"/>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52" name="矩形 51"/>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53" name="组合 52"/>
          <p:cNvGrpSpPr/>
          <p:nvPr/>
        </p:nvGrpSpPr>
        <p:grpSpPr>
          <a:xfrm>
            <a:off x="251520" y="653823"/>
            <a:ext cx="8676456" cy="45719"/>
            <a:chOff x="1" y="356632"/>
            <a:chExt cx="755577" cy="353539"/>
          </a:xfrm>
        </p:grpSpPr>
        <p:sp>
          <p:nvSpPr>
            <p:cNvPr id="54" name="矩形 53"/>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61994345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1+#ppt_w/2"/>
                                          </p:val>
                                        </p:tav>
                                        <p:tav tm="100000">
                                          <p:val>
                                            <p:strVal val="#ppt_x"/>
                                          </p:val>
                                        </p:tav>
                                      </p:tavLst>
                                    </p:anim>
                                    <p:anim calcmode="lin" valueType="num">
                                      <p:cBhvr additive="base">
                                        <p:cTn id="13" dur="500" fill="hold"/>
                                        <p:tgtEl>
                                          <p:spTgt spid="2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0-#ppt_w/2"/>
                                          </p:val>
                                        </p:tav>
                                        <p:tav tm="100000">
                                          <p:val>
                                            <p:strVal val="#ppt_x"/>
                                          </p:val>
                                        </p:tav>
                                      </p:tavLst>
                                    </p:anim>
                                    <p:anim calcmode="lin" valueType="num">
                                      <p:cBhvr additive="base">
                                        <p:cTn id="18" dur="500" fill="hold"/>
                                        <p:tgtEl>
                                          <p:spTgt spid="3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1+#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直接连接符 44"/>
          <p:cNvCxnSpPr/>
          <p:nvPr/>
        </p:nvCxnSpPr>
        <p:spPr>
          <a:xfrm flipV="1">
            <a:off x="1267570" y="1907704"/>
            <a:ext cx="0" cy="517525"/>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4677878" y="1907704"/>
            <a:ext cx="0" cy="517525"/>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2918570" y="3401541"/>
            <a:ext cx="0" cy="519112"/>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443289" y="3401541"/>
            <a:ext cx="0" cy="519112"/>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1267570" y="1413992"/>
            <a:ext cx="0" cy="517525"/>
          </a:xfrm>
          <a:prstGeom prst="line">
            <a:avLst/>
          </a:prstGeom>
          <a:ln w="44450">
            <a:solidFill>
              <a:srgbClr val="AE43A0"/>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4677878" y="1413992"/>
            <a:ext cx="0" cy="517525"/>
          </a:xfrm>
          <a:prstGeom prst="line">
            <a:avLst/>
          </a:prstGeom>
          <a:ln w="44450">
            <a:solidFill>
              <a:srgbClr val="71B657"/>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2918570" y="3896841"/>
            <a:ext cx="0" cy="517525"/>
          </a:xfrm>
          <a:prstGeom prst="line">
            <a:avLst/>
          </a:prstGeom>
          <a:ln w="44450">
            <a:solidFill>
              <a:srgbClr val="23A3DF"/>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6443289" y="3896841"/>
            <a:ext cx="0" cy="517525"/>
          </a:xfrm>
          <a:prstGeom prst="line">
            <a:avLst/>
          </a:prstGeom>
          <a:ln w="44450">
            <a:solidFill>
              <a:srgbClr val="F57E1B"/>
            </a:solidFill>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1270746" y="1328267"/>
            <a:ext cx="2093912" cy="865187"/>
          </a:xfrm>
          <a:prstGeom prst="rect">
            <a:avLst/>
          </a:prstGeom>
        </p:spPr>
        <p:txBody>
          <a:bodyPr lIns="91428" tIns="45714" rIns="91428" bIns="45714"/>
          <a:lstStyle/>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p>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58" name="矩形 57"/>
          <p:cNvSpPr/>
          <p:nvPr/>
        </p:nvSpPr>
        <p:spPr>
          <a:xfrm>
            <a:off x="4710335" y="1328267"/>
            <a:ext cx="2093913" cy="865187"/>
          </a:xfrm>
          <a:prstGeom prst="rect">
            <a:avLst/>
          </a:prstGeom>
        </p:spPr>
        <p:txBody>
          <a:bodyPr lIns="91428" tIns="45714" rIns="91428" bIns="45714"/>
          <a:lstStyle/>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p>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59" name="矩形 58"/>
          <p:cNvSpPr/>
          <p:nvPr/>
        </p:nvSpPr>
        <p:spPr>
          <a:xfrm>
            <a:off x="2915395" y="3650778"/>
            <a:ext cx="2093912" cy="865188"/>
          </a:xfrm>
          <a:prstGeom prst="rect">
            <a:avLst/>
          </a:prstGeom>
        </p:spPr>
        <p:txBody>
          <a:bodyPr lIns="91428" tIns="45714" rIns="91428" bIns="45714" anchor="b"/>
          <a:lstStyle/>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0" name="矩形 59"/>
          <p:cNvSpPr/>
          <p:nvPr/>
        </p:nvSpPr>
        <p:spPr>
          <a:xfrm>
            <a:off x="6438527" y="3650778"/>
            <a:ext cx="2093913" cy="865188"/>
          </a:xfrm>
          <a:prstGeom prst="rect">
            <a:avLst/>
          </a:prstGeom>
        </p:spPr>
        <p:txBody>
          <a:bodyPr lIns="91428" tIns="45714" rIns="91428" bIns="45714" anchor="b"/>
          <a:lstStyle/>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63020" y="2414117"/>
            <a:ext cx="1544637" cy="1023937"/>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9349" y="2414117"/>
            <a:ext cx="1576827" cy="1051744"/>
          </a:xfrm>
          <a:prstGeom prst="rect">
            <a:avLst/>
          </a:prstGeom>
        </p:spPr>
      </p:pic>
      <p:pic>
        <p:nvPicPr>
          <p:cNvPr id="4" name="图片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43608" y="2398564"/>
            <a:ext cx="1544637" cy="1039490"/>
          </a:xfrm>
          <a:prstGeom prst="rect">
            <a:avLst/>
          </a:prstGeom>
        </p:spPr>
      </p:pic>
      <p:pic>
        <p:nvPicPr>
          <p:cNvPr id="5" name="图片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82094" y="2411747"/>
            <a:ext cx="1577228" cy="1054113"/>
          </a:xfrm>
          <a:prstGeom prst="rect">
            <a:avLst/>
          </a:prstGeom>
        </p:spPr>
      </p:pic>
      <p:grpSp>
        <p:nvGrpSpPr>
          <p:cNvPr id="61" name="组合 60"/>
          <p:cNvGrpSpPr/>
          <p:nvPr/>
        </p:nvGrpSpPr>
        <p:grpSpPr>
          <a:xfrm>
            <a:off x="323528" y="274810"/>
            <a:ext cx="2269029" cy="424732"/>
            <a:chOff x="617315" y="342254"/>
            <a:chExt cx="2269029" cy="424732"/>
          </a:xfrm>
        </p:grpSpPr>
        <p:sp>
          <p:nvSpPr>
            <p:cNvPr id="62" name="矩形 61"/>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63" name="矩形 62"/>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64" name="组合 63"/>
          <p:cNvGrpSpPr/>
          <p:nvPr/>
        </p:nvGrpSpPr>
        <p:grpSpPr>
          <a:xfrm>
            <a:off x="251520" y="653823"/>
            <a:ext cx="8676456" cy="45719"/>
            <a:chOff x="1" y="356632"/>
            <a:chExt cx="755577" cy="353539"/>
          </a:xfrm>
        </p:grpSpPr>
        <p:sp>
          <p:nvSpPr>
            <p:cNvPr id="65" name="矩形 64"/>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1723084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ircle(in)">
                                      <p:cBhvr>
                                        <p:cTn id="11" dur="2000"/>
                                        <p:tgtEl>
                                          <p:spTgt spid="5"/>
                                        </p:tgtEl>
                                      </p:cBhvr>
                                    </p:animEffect>
                                  </p:childTnLst>
                                </p:cTn>
                              </p:par>
                            </p:childTnLst>
                          </p:cTn>
                        </p:par>
                        <p:par>
                          <p:cTn id="12" fill="hold">
                            <p:stCondLst>
                              <p:cond delay="4000"/>
                            </p:stCondLst>
                            <p:childTnLst>
                              <p:par>
                                <p:cTn id="13" presetID="6" presetClass="entr" presetSubtype="16"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ircle(in)">
                                      <p:cBhvr>
                                        <p:cTn id="15" dur="2000"/>
                                        <p:tgtEl>
                                          <p:spTgt spid="3"/>
                                        </p:tgtEl>
                                      </p:cBhvr>
                                    </p:animEffect>
                                  </p:childTnLst>
                                </p:cTn>
                              </p:par>
                            </p:childTnLst>
                          </p:cTn>
                        </p:par>
                        <p:par>
                          <p:cTn id="16" fill="hold">
                            <p:stCondLst>
                              <p:cond delay="6000"/>
                            </p:stCondLst>
                            <p:childTnLst>
                              <p:par>
                                <p:cTn id="17" presetID="6" presetClass="entr" presetSubtype="16"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circle(in)">
                                      <p:cBhvr>
                                        <p:cTn id="19" dur="2000"/>
                                        <p:tgtEl>
                                          <p:spTgt spid="2"/>
                                        </p:tgtEl>
                                      </p:cBhvr>
                                    </p:animEffect>
                                  </p:childTnLst>
                                </p:cTn>
                              </p:par>
                            </p:childTnLst>
                          </p:cTn>
                        </p:par>
                        <p:par>
                          <p:cTn id="20" fill="hold">
                            <p:stCondLst>
                              <p:cond delay="8000"/>
                            </p:stCondLst>
                            <p:childTnLst>
                              <p:par>
                                <p:cTn id="21" presetID="22" presetClass="entr" presetSubtype="4"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down)">
                                      <p:cBhvr>
                                        <p:cTn id="23" dur="500"/>
                                        <p:tgtEl>
                                          <p:spTgt spid="45"/>
                                        </p:tgtEl>
                                      </p:cBhvr>
                                    </p:animEffect>
                                  </p:childTnLst>
                                </p:cTn>
                              </p:par>
                            </p:childTnLst>
                          </p:cTn>
                        </p:par>
                        <p:par>
                          <p:cTn id="24" fill="hold">
                            <p:stCondLst>
                              <p:cond delay="8500"/>
                            </p:stCondLst>
                            <p:childTnLst>
                              <p:par>
                                <p:cTn id="25" presetID="22" presetClass="entr" presetSubtype="4"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ipe(down)">
                                      <p:cBhvr>
                                        <p:cTn id="27" dur="500"/>
                                        <p:tgtEl>
                                          <p:spTgt spid="49"/>
                                        </p:tgtEl>
                                      </p:cBhvr>
                                    </p:animEffect>
                                  </p:childTnLst>
                                </p:cTn>
                              </p:par>
                            </p:childTnLst>
                          </p:cTn>
                        </p:par>
                        <p:par>
                          <p:cTn id="28" fill="hold">
                            <p:stCondLst>
                              <p:cond delay="9000"/>
                            </p:stCondLst>
                            <p:childTnLst>
                              <p:par>
                                <p:cTn id="29" presetID="22" presetClass="entr" presetSubtype="8"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wipe(left)">
                                      <p:cBhvr>
                                        <p:cTn id="31" dur="500"/>
                                        <p:tgtEl>
                                          <p:spTgt spid="57"/>
                                        </p:tgtEl>
                                      </p:cBhvr>
                                    </p:animEffect>
                                  </p:childTnLst>
                                </p:cTn>
                              </p:par>
                            </p:childTnLst>
                          </p:cTn>
                        </p:par>
                        <p:par>
                          <p:cTn id="32" fill="hold">
                            <p:stCondLst>
                              <p:cond delay="9500"/>
                            </p:stCondLst>
                            <p:childTnLst>
                              <p:par>
                                <p:cTn id="33" presetID="22" presetClass="entr" presetSubtype="1" fill="hold"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up)">
                                      <p:cBhvr>
                                        <p:cTn id="35" dur="500"/>
                                        <p:tgtEl>
                                          <p:spTgt spid="47"/>
                                        </p:tgtEl>
                                      </p:cBhvr>
                                    </p:animEffect>
                                  </p:childTnLst>
                                </p:cTn>
                              </p:par>
                            </p:childTnLst>
                          </p:cTn>
                        </p:par>
                        <p:par>
                          <p:cTn id="36" fill="hold">
                            <p:stCondLst>
                              <p:cond delay="10000"/>
                            </p:stCondLst>
                            <p:childTnLst>
                              <p:par>
                                <p:cTn id="37" presetID="22" presetClass="entr" presetSubtype="1" fill="hold" nodeType="after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wipe(up)">
                                      <p:cBhvr>
                                        <p:cTn id="39" dur="500"/>
                                        <p:tgtEl>
                                          <p:spTgt spid="55"/>
                                        </p:tgtEl>
                                      </p:cBhvr>
                                    </p:animEffect>
                                  </p:childTnLst>
                                </p:cTn>
                              </p:par>
                            </p:childTnLst>
                          </p:cTn>
                        </p:par>
                        <p:par>
                          <p:cTn id="40" fill="hold">
                            <p:stCondLst>
                              <p:cond delay="10500"/>
                            </p:stCondLst>
                            <p:childTnLst>
                              <p:par>
                                <p:cTn id="41" presetID="22" presetClass="entr" presetSubtype="8" fill="hold" grpId="0"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wipe(left)">
                                      <p:cBhvr>
                                        <p:cTn id="43" dur="500"/>
                                        <p:tgtEl>
                                          <p:spTgt spid="59"/>
                                        </p:tgtEl>
                                      </p:cBhvr>
                                    </p:animEffect>
                                  </p:childTnLst>
                                </p:cTn>
                              </p:par>
                            </p:childTnLst>
                          </p:cTn>
                        </p:par>
                        <p:par>
                          <p:cTn id="44" fill="hold">
                            <p:stCondLst>
                              <p:cond delay="11000"/>
                            </p:stCondLst>
                            <p:childTnLst>
                              <p:par>
                                <p:cTn id="45" presetID="22" presetClass="entr" presetSubtype="4"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down)">
                                      <p:cBhvr>
                                        <p:cTn id="47" dur="500"/>
                                        <p:tgtEl>
                                          <p:spTgt spid="46"/>
                                        </p:tgtEl>
                                      </p:cBhvr>
                                    </p:animEffect>
                                  </p:childTnLst>
                                </p:cTn>
                              </p:par>
                            </p:childTnLst>
                          </p:cTn>
                        </p:par>
                        <p:par>
                          <p:cTn id="48" fill="hold">
                            <p:stCondLst>
                              <p:cond delay="11500"/>
                            </p:stCondLst>
                            <p:childTnLst>
                              <p:par>
                                <p:cTn id="49" presetID="22" presetClass="entr" presetSubtype="4" fill="hold"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wipe(down)">
                                      <p:cBhvr>
                                        <p:cTn id="51" dur="500"/>
                                        <p:tgtEl>
                                          <p:spTgt spid="54"/>
                                        </p:tgtEl>
                                      </p:cBhvr>
                                    </p:animEffect>
                                  </p:childTnLst>
                                </p:cTn>
                              </p:par>
                            </p:childTnLst>
                          </p:cTn>
                        </p:par>
                        <p:par>
                          <p:cTn id="52" fill="hold">
                            <p:stCondLst>
                              <p:cond delay="12000"/>
                            </p:stCondLst>
                            <p:childTnLst>
                              <p:par>
                                <p:cTn id="53" presetID="22" presetClass="entr" presetSubtype="8" fill="hold" grpId="0"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wipe(left)">
                                      <p:cBhvr>
                                        <p:cTn id="55" dur="500"/>
                                        <p:tgtEl>
                                          <p:spTgt spid="58"/>
                                        </p:tgtEl>
                                      </p:cBhvr>
                                    </p:animEffect>
                                  </p:childTnLst>
                                </p:cTn>
                              </p:par>
                            </p:childTnLst>
                          </p:cTn>
                        </p:par>
                        <p:par>
                          <p:cTn id="56" fill="hold">
                            <p:stCondLst>
                              <p:cond delay="12500"/>
                            </p:stCondLst>
                            <p:childTnLst>
                              <p:par>
                                <p:cTn id="57" presetID="22" presetClass="entr" presetSubtype="1"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childTnLst>
                          </p:cTn>
                        </p:par>
                        <p:par>
                          <p:cTn id="60" fill="hold">
                            <p:stCondLst>
                              <p:cond delay="13000"/>
                            </p:stCondLst>
                            <p:childTnLst>
                              <p:par>
                                <p:cTn id="61" presetID="22" presetClass="entr" presetSubtype="1"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wipe(up)">
                                      <p:cBhvr>
                                        <p:cTn id="63" dur="500"/>
                                        <p:tgtEl>
                                          <p:spTgt spid="56"/>
                                        </p:tgtEl>
                                      </p:cBhvr>
                                    </p:animEffect>
                                  </p:childTnLst>
                                </p:cTn>
                              </p:par>
                            </p:childTnLst>
                          </p:cTn>
                        </p:par>
                        <p:par>
                          <p:cTn id="64" fill="hold">
                            <p:stCondLst>
                              <p:cond delay="13500"/>
                            </p:stCondLst>
                            <p:childTnLst>
                              <p:par>
                                <p:cTn id="65" presetID="22" presetClass="entr" presetSubtype="8" fill="hold" grpId="0" nodeType="after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wipe(left)">
                                      <p:cBhvr>
                                        <p:cTn id="6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Group 2"/>
          <p:cNvGrpSpPr>
            <a:grpSpLocks/>
          </p:cNvGrpSpPr>
          <p:nvPr/>
        </p:nvGrpSpPr>
        <p:grpSpPr bwMode="auto">
          <a:xfrm>
            <a:off x="7235038" y="2313239"/>
            <a:ext cx="1585434" cy="1237331"/>
            <a:chOff x="0" y="0"/>
            <a:chExt cx="1677511" cy="1374579"/>
          </a:xfrm>
        </p:grpSpPr>
        <p:grpSp>
          <p:nvGrpSpPr>
            <p:cNvPr id="82" name="Group 3"/>
            <p:cNvGrpSpPr>
              <a:grpSpLocks/>
            </p:cNvGrpSpPr>
            <p:nvPr/>
          </p:nvGrpSpPr>
          <p:grpSpPr bwMode="auto">
            <a:xfrm>
              <a:off x="0" y="0"/>
              <a:ext cx="1677511" cy="1374579"/>
              <a:chOff x="0" y="0"/>
              <a:chExt cx="2617944" cy="2145185"/>
            </a:xfrm>
          </p:grpSpPr>
          <p:sp>
            <p:nvSpPr>
              <p:cNvPr id="84" name="Oval 8"/>
              <p:cNvSpPr>
                <a:spLocks noChangeArrowheads="1"/>
              </p:cNvSpPr>
              <p:nvPr/>
            </p:nvSpPr>
            <p:spPr bwMode="auto">
              <a:xfrm flipV="1">
                <a:off x="0" y="1700034"/>
                <a:ext cx="2617944" cy="445151"/>
              </a:xfrm>
              <a:prstGeom prst="ellipse">
                <a:avLst/>
              </a:prstGeom>
              <a:gradFill rotWithShape="1">
                <a:gsLst>
                  <a:gs pos="0">
                    <a:srgbClr val="00000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b="1">
                  <a:solidFill>
                    <a:srgbClr val="000000"/>
                  </a:solidFill>
                  <a:ea typeface="微软雅黑" pitchFamily="34" charset="-122"/>
                  <a:sym typeface="Arial" pitchFamily="34" charset="0"/>
                </a:endParaRPr>
              </a:p>
            </p:txBody>
          </p:sp>
          <p:sp>
            <p:nvSpPr>
              <p:cNvPr id="85" name="Oval 19"/>
              <p:cNvSpPr>
                <a:spLocks noChangeArrowheads="1"/>
              </p:cNvSpPr>
              <p:nvPr/>
            </p:nvSpPr>
            <p:spPr bwMode="auto">
              <a:xfrm>
                <a:off x="364499" y="0"/>
                <a:ext cx="1931237" cy="1931674"/>
              </a:xfrm>
              <a:prstGeom prst="ellipse">
                <a:avLst/>
              </a:prstGeom>
              <a:solidFill>
                <a:schemeClr val="bg1">
                  <a:lumMod val="85000"/>
                </a:schemeClr>
              </a:solidFill>
              <a:ln>
                <a:noFill/>
              </a:ln>
              <a:effectLst/>
              <a:scene3d>
                <a:camera prst="orthographicFront">
                  <a:rot lat="0" lon="0" rev="0"/>
                </a:camera>
                <a:lightRig rig="contrasting" dir="t">
                  <a:rot lat="0" lon="0" rev="7800000"/>
                </a:lightRig>
              </a:scene3d>
              <a:sp3d>
                <a:bevelT w="139700" h="139700"/>
              </a:sp3d>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en-US" sz="1900" b="1">
                  <a:solidFill>
                    <a:srgbClr val="FFFFFF"/>
                  </a:solidFill>
                  <a:latin typeface="微软雅黑" pitchFamily="34" charset="-122"/>
                  <a:ea typeface="微软雅黑" pitchFamily="34" charset="-122"/>
                  <a:sym typeface="微软雅黑" pitchFamily="34" charset="-122"/>
                </a:endParaRPr>
              </a:p>
            </p:txBody>
          </p:sp>
        </p:grpSp>
        <p:sp>
          <p:nvSpPr>
            <p:cNvPr id="83" name="TextBox 54"/>
            <p:cNvSpPr>
              <a:spLocks noChangeArrowheads="1"/>
            </p:cNvSpPr>
            <p:nvPr/>
          </p:nvSpPr>
          <p:spPr bwMode="auto">
            <a:xfrm>
              <a:off x="229901" y="297662"/>
              <a:ext cx="1128246" cy="700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500" i="1" dirty="0" smtClean="0">
                  <a:solidFill>
                    <a:srgbClr val="00B0F0"/>
                  </a:solidFill>
                  <a:latin typeface="Impact" pitchFamily="34" charset="0"/>
                  <a:ea typeface="微软雅黑" pitchFamily="34" charset="-122"/>
                  <a:sym typeface="Impact" pitchFamily="34" charset="0"/>
                </a:rPr>
                <a:t>2016</a:t>
              </a:r>
              <a:endParaRPr lang="zh-CN" altLang="en-US" sz="3500" i="1" dirty="0">
                <a:solidFill>
                  <a:srgbClr val="00B0F0"/>
                </a:solidFill>
                <a:latin typeface="Impact" pitchFamily="34" charset="0"/>
                <a:ea typeface="微软雅黑" pitchFamily="34" charset="-122"/>
                <a:sym typeface="Impact" pitchFamily="34" charset="0"/>
              </a:endParaRPr>
            </a:p>
          </p:txBody>
        </p:sp>
      </p:grpSp>
      <p:sp>
        <p:nvSpPr>
          <p:cNvPr id="86" name="AutoShape 7"/>
          <p:cNvSpPr>
            <a:spLocks noChangeArrowheads="1"/>
          </p:cNvSpPr>
          <p:nvPr/>
        </p:nvSpPr>
        <p:spPr bwMode="auto">
          <a:xfrm>
            <a:off x="603176" y="2494656"/>
            <a:ext cx="6315361" cy="824888"/>
          </a:xfrm>
          <a:prstGeom prst="homePlate">
            <a:avLst>
              <a:gd name="adj" fmla="val 39976"/>
            </a:avLst>
          </a:prstGeom>
          <a:gradFill rotWithShape="1">
            <a:gsLst>
              <a:gs pos="0">
                <a:srgbClr val="FBFBFB"/>
              </a:gs>
              <a:gs pos="100000">
                <a:srgbClr val="EAEAEA"/>
              </a:gs>
            </a:gsLst>
            <a:lin ang="5400000" scaled="1"/>
          </a:gradFill>
          <a:ln w="9525">
            <a:solidFill>
              <a:srgbClr val="EAEAEA"/>
            </a:solidFill>
            <a:miter lim="800000"/>
            <a:headEnd/>
            <a:tailEnd/>
          </a:ln>
        </p:spPr>
        <p:txBody>
          <a:bodyPr wrap="none" lIns="87912" tIns="43956" rIns="87912" bIns="43956" anchor="ctr"/>
          <a:lstStyle/>
          <a:p>
            <a:pPr marL="341934" indent="-341934">
              <a:lnSpc>
                <a:spcPct val="120000"/>
              </a:lnSpc>
            </a:pPr>
            <a:endParaRPr lang="zh-CN" altLang="en-US" sz="1100">
              <a:solidFill>
                <a:srgbClr val="646464"/>
              </a:solidFill>
              <a:ea typeface="微软雅黑" pitchFamily="34" charset="-122"/>
              <a:sym typeface="Arial" pitchFamily="34" charset="0"/>
            </a:endParaRPr>
          </a:p>
        </p:txBody>
      </p:sp>
      <p:sp>
        <p:nvSpPr>
          <p:cNvPr id="87" name="AutoShape 8"/>
          <p:cNvSpPr>
            <a:spLocks noChangeArrowheads="1"/>
          </p:cNvSpPr>
          <p:nvPr/>
        </p:nvSpPr>
        <p:spPr bwMode="auto">
          <a:xfrm>
            <a:off x="4875936" y="2483317"/>
            <a:ext cx="536293" cy="844730"/>
          </a:xfrm>
          <a:prstGeom prst="chevron">
            <a:avLst>
              <a:gd name="adj" fmla="val 55468"/>
            </a:avLst>
          </a:prstGeom>
          <a:solidFill>
            <a:srgbClr val="AE43A0"/>
          </a:solidFill>
          <a:ln>
            <a:noFill/>
          </a:ln>
        </p:spPr>
        <p:txBody>
          <a:bodyPr lIns="87912" tIns="43956" rIns="87912" bIns="43956" anchor="ctr"/>
          <a:lstStyle/>
          <a:p>
            <a:pPr algn="ctr"/>
            <a:endParaRPr lang="zh-CN" altLang="en-US" sz="1900" b="1">
              <a:solidFill>
                <a:srgbClr val="FFFFFF"/>
              </a:solidFill>
              <a:latin typeface="微软雅黑" pitchFamily="34" charset="-122"/>
              <a:ea typeface="微软雅黑" pitchFamily="34" charset="-122"/>
              <a:sym typeface="微软雅黑" pitchFamily="34" charset="-122"/>
            </a:endParaRPr>
          </a:p>
        </p:txBody>
      </p:sp>
      <p:sp>
        <p:nvSpPr>
          <p:cNvPr id="88" name="AutoShape 8"/>
          <p:cNvSpPr>
            <a:spLocks noChangeArrowheads="1"/>
          </p:cNvSpPr>
          <p:nvPr/>
        </p:nvSpPr>
        <p:spPr bwMode="auto">
          <a:xfrm>
            <a:off x="3190862" y="2483317"/>
            <a:ext cx="534828" cy="844730"/>
          </a:xfrm>
          <a:prstGeom prst="chevron">
            <a:avLst>
              <a:gd name="adj" fmla="val 55468"/>
            </a:avLst>
          </a:prstGeom>
          <a:solidFill>
            <a:srgbClr val="23A3DF"/>
          </a:solidFill>
          <a:ln>
            <a:noFill/>
          </a:ln>
        </p:spPr>
        <p:txBody>
          <a:bodyPr lIns="87912" tIns="43956" rIns="87912" bIns="43956" anchor="ctr"/>
          <a:lstStyle/>
          <a:p>
            <a:pPr algn="ctr"/>
            <a:endParaRPr lang="zh-CN" altLang="en-US" sz="1900" b="1">
              <a:solidFill>
                <a:srgbClr val="FFFFFF"/>
              </a:solidFill>
              <a:latin typeface="微软雅黑" pitchFamily="34" charset="-122"/>
              <a:ea typeface="微软雅黑" pitchFamily="34" charset="-122"/>
              <a:sym typeface="微软雅黑" pitchFamily="34" charset="-122"/>
            </a:endParaRPr>
          </a:p>
        </p:txBody>
      </p:sp>
      <p:sp>
        <p:nvSpPr>
          <p:cNvPr id="89" name="AutoShape 8"/>
          <p:cNvSpPr>
            <a:spLocks noChangeArrowheads="1"/>
          </p:cNvSpPr>
          <p:nvPr/>
        </p:nvSpPr>
        <p:spPr bwMode="auto">
          <a:xfrm>
            <a:off x="1502858" y="2483317"/>
            <a:ext cx="534828" cy="844730"/>
          </a:xfrm>
          <a:prstGeom prst="chevron">
            <a:avLst>
              <a:gd name="adj" fmla="val 55468"/>
            </a:avLst>
          </a:prstGeom>
          <a:solidFill>
            <a:srgbClr val="F57E1B"/>
          </a:solidFill>
          <a:ln>
            <a:noFill/>
          </a:ln>
        </p:spPr>
        <p:txBody>
          <a:bodyPr lIns="87912" tIns="43956" rIns="87912" bIns="43956" anchor="ctr"/>
          <a:lstStyle/>
          <a:p>
            <a:pPr algn="ctr"/>
            <a:endParaRPr lang="zh-CN" altLang="en-US" sz="1900" b="1">
              <a:solidFill>
                <a:srgbClr val="FFFFFF"/>
              </a:solidFill>
              <a:latin typeface="微软雅黑" pitchFamily="34" charset="-122"/>
              <a:ea typeface="微软雅黑" pitchFamily="34" charset="-122"/>
              <a:sym typeface="微软雅黑" pitchFamily="34" charset="-122"/>
            </a:endParaRPr>
          </a:p>
        </p:txBody>
      </p:sp>
      <p:sp>
        <p:nvSpPr>
          <p:cNvPr id="90" name="AutoShape 8"/>
          <p:cNvSpPr>
            <a:spLocks noChangeArrowheads="1"/>
          </p:cNvSpPr>
          <p:nvPr/>
        </p:nvSpPr>
        <p:spPr bwMode="auto">
          <a:xfrm>
            <a:off x="6563940" y="2483317"/>
            <a:ext cx="536293" cy="844730"/>
          </a:xfrm>
          <a:prstGeom prst="chevron">
            <a:avLst>
              <a:gd name="adj" fmla="val 55468"/>
            </a:avLst>
          </a:prstGeom>
          <a:solidFill>
            <a:srgbClr val="71B657"/>
          </a:solidFill>
          <a:ln>
            <a:noFill/>
          </a:ln>
        </p:spPr>
        <p:txBody>
          <a:bodyPr lIns="87912" tIns="43956" rIns="87912" bIns="43956" anchor="ctr"/>
          <a:lstStyle/>
          <a:p>
            <a:pPr algn="ctr"/>
            <a:endParaRPr lang="zh-CN" altLang="en-US" sz="1900" b="1">
              <a:solidFill>
                <a:srgbClr val="FFFFFF"/>
              </a:solidFill>
              <a:latin typeface="微软雅黑" pitchFamily="34" charset="-122"/>
              <a:ea typeface="微软雅黑" pitchFamily="34" charset="-122"/>
              <a:sym typeface="微软雅黑" pitchFamily="34" charset="-122"/>
            </a:endParaRPr>
          </a:p>
        </p:txBody>
      </p:sp>
      <p:sp>
        <p:nvSpPr>
          <p:cNvPr id="91" name="TextBox 63"/>
          <p:cNvSpPr>
            <a:spLocks noChangeArrowheads="1"/>
          </p:cNvSpPr>
          <p:nvPr/>
        </p:nvSpPr>
        <p:spPr bwMode="auto">
          <a:xfrm>
            <a:off x="755576" y="2741273"/>
            <a:ext cx="619970" cy="36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912" tIns="43956" rIns="87912" bIns="43956">
            <a:spAutoFit/>
          </a:bodyPr>
          <a:lstStyle/>
          <a:p>
            <a:r>
              <a:rPr lang="en-US" altLang="zh-CN" i="1" dirty="0" smtClean="0">
                <a:solidFill>
                  <a:schemeClr val="bg1">
                    <a:lumMod val="65000"/>
                  </a:schemeClr>
                </a:solidFill>
                <a:latin typeface="Impact" pitchFamily="34" charset="0"/>
                <a:ea typeface="微软雅黑" pitchFamily="34" charset="-122"/>
                <a:sym typeface="Impact" pitchFamily="34" charset="0"/>
              </a:rPr>
              <a:t>2012</a:t>
            </a:r>
            <a:endParaRPr lang="zh-CN" altLang="en-US" i="1" dirty="0">
              <a:solidFill>
                <a:schemeClr val="bg1">
                  <a:lumMod val="65000"/>
                </a:schemeClr>
              </a:solidFill>
              <a:latin typeface="Impact" pitchFamily="34" charset="0"/>
              <a:ea typeface="微软雅黑" pitchFamily="34" charset="-122"/>
              <a:sym typeface="Impact" pitchFamily="34" charset="0"/>
            </a:endParaRPr>
          </a:p>
        </p:txBody>
      </p:sp>
      <p:sp>
        <p:nvSpPr>
          <p:cNvPr id="92" name="TextBox 64"/>
          <p:cNvSpPr>
            <a:spLocks noChangeArrowheads="1"/>
          </p:cNvSpPr>
          <p:nvPr/>
        </p:nvSpPr>
        <p:spPr bwMode="auto">
          <a:xfrm>
            <a:off x="2307298" y="2741273"/>
            <a:ext cx="626382" cy="36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912" tIns="43956" rIns="87912" bIns="43956">
            <a:spAutoFit/>
          </a:bodyPr>
          <a:lstStyle/>
          <a:p>
            <a:r>
              <a:rPr lang="en-US" altLang="zh-CN" i="1" dirty="0" smtClean="0">
                <a:solidFill>
                  <a:schemeClr val="bg1">
                    <a:lumMod val="65000"/>
                  </a:schemeClr>
                </a:solidFill>
                <a:latin typeface="Impact" pitchFamily="34" charset="0"/>
                <a:ea typeface="微软雅黑" pitchFamily="34" charset="-122"/>
                <a:sym typeface="Impact" pitchFamily="34" charset="0"/>
              </a:rPr>
              <a:t>2013</a:t>
            </a:r>
            <a:endParaRPr lang="zh-CN" altLang="en-US" i="1" dirty="0">
              <a:solidFill>
                <a:schemeClr val="bg1">
                  <a:lumMod val="65000"/>
                </a:schemeClr>
              </a:solidFill>
              <a:latin typeface="Impact" pitchFamily="34" charset="0"/>
              <a:ea typeface="微软雅黑" pitchFamily="34" charset="-122"/>
              <a:sym typeface="Impact" pitchFamily="34" charset="0"/>
            </a:endParaRPr>
          </a:p>
        </p:txBody>
      </p:sp>
      <p:sp>
        <p:nvSpPr>
          <p:cNvPr id="93" name="TextBox 65"/>
          <p:cNvSpPr>
            <a:spLocks noChangeArrowheads="1"/>
          </p:cNvSpPr>
          <p:nvPr/>
        </p:nvSpPr>
        <p:spPr bwMode="auto">
          <a:xfrm>
            <a:off x="3992372" y="2741273"/>
            <a:ext cx="619970" cy="36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912" tIns="43956" rIns="87912" bIns="43956">
            <a:spAutoFit/>
          </a:bodyPr>
          <a:lstStyle/>
          <a:p>
            <a:r>
              <a:rPr lang="en-US" altLang="zh-CN" i="1" dirty="0" smtClean="0">
                <a:solidFill>
                  <a:schemeClr val="bg1">
                    <a:lumMod val="65000"/>
                  </a:schemeClr>
                </a:solidFill>
                <a:latin typeface="Impact" pitchFamily="34" charset="0"/>
                <a:ea typeface="微软雅黑" pitchFamily="34" charset="-122"/>
                <a:sym typeface="Impact" pitchFamily="34" charset="0"/>
              </a:rPr>
              <a:t>2014</a:t>
            </a:r>
            <a:endParaRPr lang="zh-CN" altLang="en-US" i="1" dirty="0">
              <a:solidFill>
                <a:schemeClr val="bg1">
                  <a:lumMod val="65000"/>
                </a:schemeClr>
              </a:solidFill>
              <a:latin typeface="Impact" pitchFamily="34" charset="0"/>
              <a:ea typeface="微软雅黑" pitchFamily="34" charset="-122"/>
              <a:sym typeface="Impact" pitchFamily="34" charset="0"/>
            </a:endParaRPr>
          </a:p>
        </p:txBody>
      </p:sp>
      <p:sp>
        <p:nvSpPr>
          <p:cNvPr id="94" name="TextBox 66"/>
          <p:cNvSpPr>
            <a:spLocks noChangeArrowheads="1"/>
          </p:cNvSpPr>
          <p:nvPr/>
        </p:nvSpPr>
        <p:spPr bwMode="auto">
          <a:xfrm>
            <a:off x="5680375" y="2741273"/>
            <a:ext cx="627985" cy="36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912" tIns="43956" rIns="87912" bIns="43956">
            <a:spAutoFit/>
          </a:bodyPr>
          <a:lstStyle/>
          <a:p>
            <a:r>
              <a:rPr lang="en-US" altLang="zh-CN" i="1" dirty="0" smtClean="0">
                <a:solidFill>
                  <a:schemeClr val="bg1">
                    <a:lumMod val="65000"/>
                  </a:schemeClr>
                </a:solidFill>
                <a:latin typeface="Impact" pitchFamily="34" charset="0"/>
                <a:ea typeface="微软雅黑" pitchFamily="34" charset="-122"/>
                <a:sym typeface="Impact" pitchFamily="34" charset="0"/>
              </a:rPr>
              <a:t>2015</a:t>
            </a:r>
            <a:endParaRPr lang="zh-CN" altLang="en-US" i="1" dirty="0">
              <a:solidFill>
                <a:schemeClr val="bg1">
                  <a:lumMod val="65000"/>
                </a:schemeClr>
              </a:solidFill>
              <a:latin typeface="Impact" pitchFamily="34" charset="0"/>
              <a:ea typeface="微软雅黑" pitchFamily="34" charset="-122"/>
              <a:sym typeface="Impact" pitchFamily="34" charset="0"/>
            </a:endParaRPr>
          </a:p>
        </p:txBody>
      </p:sp>
      <p:grpSp>
        <p:nvGrpSpPr>
          <p:cNvPr id="95" name="Group 17"/>
          <p:cNvGrpSpPr>
            <a:grpSpLocks/>
          </p:cNvGrpSpPr>
          <p:nvPr/>
        </p:nvGrpSpPr>
        <p:grpSpPr bwMode="auto">
          <a:xfrm>
            <a:off x="1023929" y="3182063"/>
            <a:ext cx="1819879" cy="1384691"/>
            <a:chOff x="0" y="0"/>
            <a:chExt cx="1925931" cy="1537690"/>
          </a:xfrm>
        </p:grpSpPr>
        <p:sp>
          <p:nvSpPr>
            <p:cNvPr id="96" name="直接连接符 68"/>
            <p:cNvSpPr>
              <a:spLocks noChangeShapeType="1"/>
            </p:cNvSpPr>
            <p:nvPr/>
          </p:nvSpPr>
          <p:spPr bwMode="auto">
            <a:xfrm>
              <a:off x="0" y="0"/>
              <a:ext cx="1" cy="1358533"/>
            </a:xfrm>
            <a:prstGeom prst="line">
              <a:avLst/>
            </a:prstGeom>
            <a:noFill/>
            <a:ln w="9525">
              <a:solidFill>
                <a:srgbClr val="888888"/>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bg1">
                    <a:lumMod val="85000"/>
                  </a:schemeClr>
                </a:solidFill>
              </a:endParaRPr>
            </a:p>
          </p:txBody>
        </p:sp>
        <p:sp>
          <p:nvSpPr>
            <p:cNvPr id="97" name="TextBox 69"/>
            <p:cNvSpPr>
              <a:spLocks noChangeArrowheads="1"/>
            </p:cNvSpPr>
            <p:nvPr/>
          </p:nvSpPr>
          <p:spPr bwMode="auto">
            <a:xfrm>
              <a:off x="0" y="409803"/>
              <a:ext cx="1925931" cy="112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b="1">
                  <a:solidFill>
                    <a:schemeClr val="bg1">
                      <a:lumMod val="85000"/>
                    </a:schemeClr>
                  </a:solidFill>
                  <a:ea typeface="微软雅黑" pitchFamily="34" charset="-122"/>
                  <a:sym typeface="Arial" pitchFamily="34" charset="0"/>
                </a:rPr>
                <a:t>此处添加标题</a:t>
              </a:r>
              <a:endParaRPr lang="en-US" b="1">
                <a:solidFill>
                  <a:schemeClr val="bg1">
                    <a:lumMod val="85000"/>
                  </a:schemeClr>
                </a:solidFill>
                <a:ea typeface="微软雅黑" pitchFamily="34" charset="-122"/>
                <a:sym typeface="Arial" pitchFamily="34" charset="0"/>
              </a:endParaRPr>
            </a:p>
            <a:p>
              <a:pPr>
                <a:lnSpc>
                  <a:spcPct val="150000"/>
                </a:lnSpc>
              </a:pPr>
              <a:r>
                <a:rPr lang="zh-CN" altLang="en-US" sz="1100">
                  <a:solidFill>
                    <a:schemeClr val="bg1">
                      <a:lumMod val="85000"/>
                    </a:schemeClr>
                  </a:solidFill>
                  <a:ea typeface="微软雅黑" pitchFamily="34" charset="-122"/>
                  <a:sym typeface="Arial" pitchFamily="34" charset="0"/>
                </a:rPr>
                <a:t>点击此处添加段落文本</a:t>
              </a:r>
            </a:p>
            <a:p>
              <a:pPr>
                <a:lnSpc>
                  <a:spcPct val="150000"/>
                </a:lnSpc>
              </a:pPr>
              <a:r>
                <a:rPr lang="zh-CN" altLang="en-US" sz="1100">
                  <a:solidFill>
                    <a:schemeClr val="bg1">
                      <a:lumMod val="85000"/>
                    </a:schemeClr>
                  </a:solidFill>
                  <a:ea typeface="微软雅黑" pitchFamily="34" charset="-122"/>
                  <a:sym typeface="Arial" pitchFamily="34" charset="0"/>
                </a:rPr>
                <a:t>点击此处添加段落文本</a:t>
              </a:r>
            </a:p>
          </p:txBody>
        </p:sp>
      </p:grpSp>
      <p:grpSp>
        <p:nvGrpSpPr>
          <p:cNvPr id="98" name="Group 20"/>
          <p:cNvGrpSpPr>
            <a:grpSpLocks/>
          </p:cNvGrpSpPr>
          <p:nvPr/>
        </p:nvGrpSpPr>
        <p:grpSpPr bwMode="auto">
          <a:xfrm>
            <a:off x="2557862" y="1322522"/>
            <a:ext cx="1819879" cy="1350718"/>
            <a:chOff x="0" y="0"/>
            <a:chExt cx="1925931" cy="1502549"/>
          </a:xfrm>
        </p:grpSpPr>
        <p:sp>
          <p:nvSpPr>
            <p:cNvPr id="99" name="直接连接符 71"/>
            <p:cNvSpPr>
              <a:spLocks noChangeShapeType="1"/>
            </p:cNvSpPr>
            <p:nvPr/>
          </p:nvSpPr>
          <p:spPr bwMode="auto">
            <a:xfrm>
              <a:off x="0" y="144016"/>
              <a:ext cx="1" cy="1358533"/>
            </a:xfrm>
            <a:prstGeom prst="line">
              <a:avLst/>
            </a:prstGeom>
            <a:noFill/>
            <a:ln w="9525">
              <a:solidFill>
                <a:srgbClr val="23A3DF"/>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n>
                  <a:solidFill>
                    <a:srgbClr val="23A3DF"/>
                  </a:solidFill>
                </a:ln>
                <a:solidFill>
                  <a:schemeClr val="bg1">
                    <a:lumMod val="65000"/>
                  </a:schemeClr>
                </a:solidFill>
              </a:endParaRPr>
            </a:p>
          </p:txBody>
        </p:sp>
        <p:sp>
          <p:nvSpPr>
            <p:cNvPr id="100" name="TextBox 72"/>
            <p:cNvSpPr>
              <a:spLocks noChangeArrowheads="1"/>
            </p:cNvSpPr>
            <p:nvPr/>
          </p:nvSpPr>
          <p:spPr bwMode="auto">
            <a:xfrm>
              <a:off x="0" y="0"/>
              <a:ext cx="1925931" cy="1129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b="1" dirty="0">
                  <a:solidFill>
                    <a:srgbClr val="23A3DF"/>
                  </a:solidFill>
                  <a:ea typeface="微软雅黑" pitchFamily="34" charset="-122"/>
                  <a:sym typeface="Arial" pitchFamily="34" charset="0"/>
                </a:rPr>
                <a:t>此处添加标题</a:t>
              </a:r>
              <a:endParaRPr lang="en-US" b="1" dirty="0">
                <a:solidFill>
                  <a:srgbClr val="23A3DF"/>
                </a:solidFill>
                <a:ea typeface="微软雅黑" pitchFamily="34" charset="-122"/>
                <a:sym typeface="Arial" pitchFamily="34" charset="0"/>
              </a:endParaRPr>
            </a:p>
            <a:p>
              <a:pPr>
                <a:lnSpc>
                  <a:spcPct val="150000"/>
                </a:lnSpc>
              </a:pPr>
              <a:r>
                <a:rPr lang="zh-CN" altLang="en-US" sz="1100" dirty="0">
                  <a:solidFill>
                    <a:srgbClr val="23A3DF"/>
                  </a:solidFill>
                  <a:ea typeface="微软雅黑" pitchFamily="34" charset="-122"/>
                  <a:sym typeface="Arial" pitchFamily="34" charset="0"/>
                </a:rPr>
                <a:t>点击此处添加段落文本</a:t>
              </a:r>
            </a:p>
            <a:p>
              <a:pPr>
                <a:lnSpc>
                  <a:spcPct val="150000"/>
                </a:lnSpc>
              </a:pPr>
              <a:r>
                <a:rPr lang="zh-CN" altLang="en-US" sz="1100" dirty="0">
                  <a:solidFill>
                    <a:srgbClr val="23A3DF"/>
                  </a:solidFill>
                  <a:ea typeface="微软雅黑" pitchFamily="34" charset="-122"/>
                  <a:sym typeface="Arial" pitchFamily="34" charset="0"/>
                </a:rPr>
                <a:t>点击此处添加段落文本</a:t>
              </a:r>
            </a:p>
          </p:txBody>
        </p:sp>
      </p:grpSp>
      <p:grpSp>
        <p:nvGrpSpPr>
          <p:cNvPr id="101" name="Group 23"/>
          <p:cNvGrpSpPr>
            <a:grpSpLocks/>
          </p:cNvGrpSpPr>
          <p:nvPr/>
        </p:nvGrpSpPr>
        <p:grpSpPr bwMode="auto">
          <a:xfrm>
            <a:off x="4209234" y="3200489"/>
            <a:ext cx="1819879" cy="1387485"/>
            <a:chOff x="0" y="0"/>
            <a:chExt cx="1925931" cy="1540729"/>
          </a:xfrm>
        </p:grpSpPr>
        <p:sp>
          <p:nvSpPr>
            <p:cNvPr id="102" name="直接连接符 74"/>
            <p:cNvSpPr>
              <a:spLocks noChangeShapeType="1"/>
            </p:cNvSpPr>
            <p:nvPr/>
          </p:nvSpPr>
          <p:spPr bwMode="auto">
            <a:xfrm>
              <a:off x="7492" y="0"/>
              <a:ext cx="1" cy="1358533"/>
            </a:xfrm>
            <a:prstGeom prst="line">
              <a:avLst/>
            </a:prstGeom>
            <a:noFill/>
            <a:ln w="9525">
              <a:solidFill>
                <a:srgbClr val="888888"/>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bg1">
                    <a:lumMod val="85000"/>
                  </a:schemeClr>
                </a:solidFill>
              </a:endParaRPr>
            </a:p>
          </p:txBody>
        </p:sp>
        <p:sp>
          <p:nvSpPr>
            <p:cNvPr id="103" name="TextBox 75"/>
            <p:cNvSpPr>
              <a:spLocks noChangeArrowheads="1"/>
            </p:cNvSpPr>
            <p:nvPr/>
          </p:nvSpPr>
          <p:spPr bwMode="auto">
            <a:xfrm>
              <a:off x="0" y="412889"/>
              <a:ext cx="1925931" cy="1127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b="1">
                  <a:solidFill>
                    <a:schemeClr val="bg1">
                      <a:lumMod val="85000"/>
                    </a:schemeClr>
                  </a:solidFill>
                  <a:ea typeface="微软雅黑" pitchFamily="34" charset="-122"/>
                  <a:sym typeface="Arial" pitchFamily="34" charset="0"/>
                </a:rPr>
                <a:t>此处添加标题</a:t>
              </a:r>
              <a:endParaRPr lang="en-US" b="1">
                <a:solidFill>
                  <a:schemeClr val="bg1">
                    <a:lumMod val="85000"/>
                  </a:schemeClr>
                </a:solidFill>
                <a:ea typeface="微软雅黑" pitchFamily="34" charset="-122"/>
                <a:sym typeface="Arial" pitchFamily="34" charset="0"/>
              </a:endParaRPr>
            </a:p>
            <a:p>
              <a:pPr>
                <a:lnSpc>
                  <a:spcPct val="150000"/>
                </a:lnSpc>
              </a:pPr>
              <a:r>
                <a:rPr lang="zh-CN" altLang="en-US" sz="1100">
                  <a:solidFill>
                    <a:schemeClr val="bg1">
                      <a:lumMod val="85000"/>
                    </a:schemeClr>
                  </a:solidFill>
                  <a:ea typeface="微软雅黑" pitchFamily="34" charset="-122"/>
                  <a:sym typeface="Arial" pitchFamily="34" charset="0"/>
                </a:rPr>
                <a:t>点击此处添加段落文本</a:t>
              </a:r>
            </a:p>
            <a:p>
              <a:pPr>
                <a:lnSpc>
                  <a:spcPct val="150000"/>
                </a:lnSpc>
              </a:pPr>
              <a:r>
                <a:rPr lang="zh-CN" altLang="en-US" sz="1100">
                  <a:solidFill>
                    <a:schemeClr val="bg1">
                      <a:lumMod val="85000"/>
                    </a:schemeClr>
                  </a:solidFill>
                  <a:ea typeface="微软雅黑" pitchFamily="34" charset="-122"/>
                  <a:sym typeface="Arial" pitchFamily="34" charset="0"/>
                </a:rPr>
                <a:t>点击此处添加段落文本</a:t>
              </a:r>
            </a:p>
          </p:txBody>
        </p:sp>
      </p:grpSp>
      <p:grpSp>
        <p:nvGrpSpPr>
          <p:cNvPr id="104" name="Group 26"/>
          <p:cNvGrpSpPr>
            <a:grpSpLocks/>
          </p:cNvGrpSpPr>
          <p:nvPr/>
        </p:nvGrpSpPr>
        <p:grpSpPr bwMode="auto">
          <a:xfrm>
            <a:off x="5926543" y="1322522"/>
            <a:ext cx="1819879" cy="1350718"/>
            <a:chOff x="0" y="0"/>
            <a:chExt cx="1925931" cy="1502549"/>
          </a:xfrm>
        </p:grpSpPr>
        <p:sp>
          <p:nvSpPr>
            <p:cNvPr id="105" name="直接连接符 77"/>
            <p:cNvSpPr>
              <a:spLocks noChangeShapeType="1"/>
            </p:cNvSpPr>
            <p:nvPr/>
          </p:nvSpPr>
          <p:spPr bwMode="auto">
            <a:xfrm>
              <a:off x="0" y="144016"/>
              <a:ext cx="1" cy="1358533"/>
            </a:xfrm>
            <a:prstGeom prst="line">
              <a:avLst/>
            </a:prstGeom>
            <a:noFill/>
            <a:ln w="9525">
              <a:solidFill>
                <a:srgbClr val="888888"/>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bg1">
                    <a:lumMod val="85000"/>
                  </a:schemeClr>
                </a:solidFill>
              </a:endParaRPr>
            </a:p>
          </p:txBody>
        </p:sp>
        <p:sp>
          <p:nvSpPr>
            <p:cNvPr id="106" name="TextBox 78"/>
            <p:cNvSpPr>
              <a:spLocks noChangeArrowheads="1"/>
            </p:cNvSpPr>
            <p:nvPr/>
          </p:nvSpPr>
          <p:spPr bwMode="auto">
            <a:xfrm>
              <a:off x="0" y="0"/>
              <a:ext cx="1925931" cy="1129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b="1" dirty="0">
                  <a:solidFill>
                    <a:schemeClr val="bg1">
                      <a:lumMod val="85000"/>
                    </a:schemeClr>
                  </a:solidFill>
                  <a:ea typeface="微软雅黑" pitchFamily="34" charset="-122"/>
                  <a:sym typeface="Arial" pitchFamily="34" charset="0"/>
                </a:rPr>
                <a:t>此处添加标题</a:t>
              </a:r>
              <a:endParaRPr lang="en-US" b="1" dirty="0">
                <a:solidFill>
                  <a:schemeClr val="bg1">
                    <a:lumMod val="85000"/>
                  </a:schemeClr>
                </a:solidFill>
                <a:ea typeface="微软雅黑" pitchFamily="34" charset="-122"/>
                <a:sym typeface="Arial" pitchFamily="34" charset="0"/>
              </a:endParaRPr>
            </a:p>
            <a:p>
              <a:pPr>
                <a:lnSpc>
                  <a:spcPct val="150000"/>
                </a:lnSpc>
              </a:pPr>
              <a:r>
                <a:rPr lang="zh-CN" altLang="en-US" sz="1100" dirty="0">
                  <a:solidFill>
                    <a:schemeClr val="bg1">
                      <a:lumMod val="85000"/>
                    </a:schemeClr>
                  </a:solidFill>
                  <a:ea typeface="微软雅黑" pitchFamily="34" charset="-122"/>
                  <a:sym typeface="Arial" pitchFamily="34" charset="0"/>
                </a:rPr>
                <a:t>点击此处添加段落文本</a:t>
              </a:r>
            </a:p>
            <a:p>
              <a:pPr>
                <a:lnSpc>
                  <a:spcPct val="150000"/>
                </a:lnSpc>
              </a:pPr>
              <a:r>
                <a:rPr lang="zh-CN" altLang="en-US" sz="1100" dirty="0">
                  <a:solidFill>
                    <a:schemeClr val="bg1">
                      <a:lumMod val="85000"/>
                    </a:schemeClr>
                  </a:solidFill>
                  <a:ea typeface="微软雅黑" pitchFamily="34" charset="-122"/>
                  <a:sym typeface="Arial" pitchFamily="34" charset="0"/>
                </a:rPr>
                <a:t>点击此处添加段落文本</a:t>
              </a:r>
            </a:p>
          </p:txBody>
        </p:sp>
      </p:grpSp>
      <p:grpSp>
        <p:nvGrpSpPr>
          <p:cNvPr id="107" name="组合 106"/>
          <p:cNvGrpSpPr/>
          <p:nvPr/>
        </p:nvGrpSpPr>
        <p:grpSpPr>
          <a:xfrm>
            <a:off x="323528" y="274810"/>
            <a:ext cx="2269029" cy="424732"/>
            <a:chOff x="617315" y="342254"/>
            <a:chExt cx="2269029" cy="424732"/>
          </a:xfrm>
        </p:grpSpPr>
        <p:sp>
          <p:nvSpPr>
            <p:cNvPr id="108" name="矩形 107"/>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109" name="矩形 108"/>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110" name="组合 109"/>
          <p:cNvGrpSpPr/>
          <p:nvPr/>
        </p:nvGrpSpPr>
        <p:grpSpPr>
          <a:xfrm>
            <a:off x="251520" y="653823"/>
            <a:ext cx="8676456" cy="45719"/>
            <a:chOff x="1" y="356632"/>
            <a:chExt cx="755577" cy="353539"/>
          </a:xfrm>
        </p:grpSpPr>
        <p:sp>
          <p:nvSpPr>
            <p:cNvPr id="111" name="矩形 110"/>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111"/>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矩形 112"/>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矩形 113"/>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61994345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500" fill="hold"/>
                                        <p:tgtEl>
                                          <p:spTgt spid="86"/>
                                        </p:tgtEl>
                                        <p:attrNameLst>
                                          <p:attrName>ppt_x</p:attrName>
                                        </p:attrNameLst>
                                      </p:cBhvr>
                                      <p:tavLst>
                                        <p:tav tm="0">
                                          <p:val>
                                            <p:strVal val="0-#ppt_w/2"/>
                                          </p:val>
                                        </p:tav>
                                        <p:tav tm="100000">
                                          <p:val>
                                            <p:strVal val="#ppt_x"/>
                                          </p:val>
                                        </p:tav>
                                      </p:tavLst>
                                    </p:anim>
                                    <p:anim calcmode="lin" valueType="num">
                                      <p:cBhvr>
                                        <p:cTn id="8" dur="500" fill="hold"/>
                                        <p:tgtEl>
                                          <p:spTgt spid="8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9"/>
                                        </p:tgtEl>
                                        <p:attrNameLst>
                                          <p:attrName>style.visibility</p:attrName>
                                        </p:attrNameLst>
                                      </p:cBhvr>
                                      <p:to>
                                        <p:strVal val="visible"/>
                                      </p:to>
                                    </p:set>
                                    <p:anim calcmode="lin" valueType="num">
                                      <p:cBhvr>
                                        <p:cTn id="12" dur="250" fill="hold"/>
                                        <p:tgtEl>
                                          <p:spTgt spid="89"/>
                                        </p:tgtEl>
                                        <p:attrNameLst>
                                          <p:attrName>ppt_x</p:attrName>
                                        </p:attrNameLst>
                                      </p:cBhvr>
                                      <p:tavLst>
                                        <p:tav tm="0">
                                          <p:val>
                                            <p:strVal val="0-#ppt_w/2"/>
                                          </p:val>
                                        </p:tav>
                                        <p:tav tm="100000">
                                          <p:val>
                                            <p:strVal val="#ppt_x"/>
                                          </p:val>
                                        </p:tav>
                                      </p:tavLst>
                                    </p:anim>
                                    <p:anim calcmode="lin" valueType="num">
                                      <p:cBhvr>
                                        <p:cTn id="13" dur="250" fill="hold"/>
                                        <p:tgtEl>
                                          <p:spTgt spid="89"/>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250"/>
                                  </p:stCondLst>
                                  <p:childTnLst>
                                    <p:set>
                                      <p:cBhvr>
                                        <p:cTn id="15" dur="1" fill="hold">
                                          <p:stCondLst>
                                            <p:cond delay="0"/>
                                          </p:stCondLst>
                                        </p:cTn>
                                        <p:tgtEl>
                                          <p:spTgt spid="88"/>
                                        </p:tgtEl>
                                        <p:attrNameLst>
                                          <p:attrName>style.visibility</p:attrName>
                                        </p:attrNameLst>
                                      </p:cBhvr>
                                      <p:to>
                                        <p:strVal val="visible"/>
                                      </p:to>
                                    </p:set>
                                    <p:anim calcmode="lin" valueType="num">
                                      <p:cBhvr>
                                        <p:cTn id="16" dur="250" fill="hold"/>
                                        <p:tgtEl>
                                          <p:spTgt spid="88"/>
                                        </p:tgtEl>
                                        <p:attrNameLst>
                                          <p:attrName>ppt_x</p:attrName>
                                        </p:attrNameLst>
                                      </p:cBhvr>
                                      <p:tavLst>
                                        <p:tav tm="0">
                                          <p:val>
                                            <p:strVal val="0-#ppt_w/2"/>
                                          </p:val>
                                        </p:tav>
                                        <p:tav tm="100000">
                                          <p:val>
                                            <p:strVal val="#ppt_x"/>
                                          </p:val>
                                        </p:tav>
                                      </p:tavLst>
                                    </p:anim>
                                    <p:anim calcmode="lin" valueType="num">
                                      <p:cBhvr>
                                        <p:cTn id="17" dur="250" fill="hold"/>
                                        <p:tgtEl>
                                          <p:spTgt spid="88"/>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500"/>
                                  </p:stCondLst>
                                  <p:childTnLst>
                                    <p:set>
                                      <p:cBhvr>
                                        <p:cTn id="19" dur="1" fill="hold">
                                          <p:stCondLst>
                                            <p:cond delay="0"/>
                                          </p:stCondLst>
                                        </p:cTn>
                                        <p:tgtEl>
                                          <p:spTgt spid="87"/>
                                        </p:tgtEl>
                                        <p:attrNameLst>
                                          <p:attrName>style.visibility</p:attrName>
                                        </p:attrNameLst>
                                      </p:cBhvr>
                                      <p:to>
                                        <p:strVal val="visible"/>
                                      </p:to>
                                    </p:set>
                                    <p:anim calcmode="lin" valueType="num">
                                      <p:cBhvr>
                                        <p:cTn id="20" dur="250" fill="hold"/>
                                        <p:tgtEl>
                                          <p:spTgt spid="87"/>
                                        </p:tgtEl>
                                        <p:attrNameLst>
                                          <p:attrName>ppt_x</p:attrName>
                                        </p:attrNameLst>
                                      </p:cBhvr>
                                      <p:tavLst>
                                        <p:tav tm="0">
                                          <p:val>
                                            <p:strVal val="0-#ppt_w/2"/>
                                          </p:val>
                                        </p:tav>
                                        <p:tav tm="100000">
                                          <p:val>
                                            <p:strVal val="#ppt_x"/>
                                          </p:val>
                                        </p:tav>
                                      </p:tavLst>
                                    </p:anim>
                                    <p:anim calcmode="lin" valueType="num">
                                      <p:cBhvr>
                                        <p:cTn id="21" dur="250" fill="hold"/>
                                        <p:tgtEl>
                                          <p:spTgt spid="87"/>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750"/>
                                  </p:stCondLst>
                                  <p:childTnLst>
                                    <p:set>
                                      <p:cBhvr>
                                        <p:cTn id="23" dur="1" fill="hold">
                                          <p:stCondLst>
                                            <p:cond delay="0"/>
                                          </p:stCondLst>
                                        </p:cTn>
                                        <p:tgtEl>
                                          <p:spTgt spid="90"/>
                                        </p:tgtEl>
                                        <p:attrNameLst>
                                          <p:attrName>style.visibility</p:attrName>
                                        </p:attrNameLst>
                                      </p:cBhvr>
                                      <p:to>
                                        <p:strVal val="visible"/>
                                      </p:to>
                                    </p:set>
                                    <p:anim calcmode="lin" valueType="num">
                                      <p:cBhvr>
                                        <p:cTn id="24" dur="250" fill="hold"/>
                                        <p:tgtEl>
                                          <p:spTgt spid="90"/>
                                        </p:tgtEl>
                                        <p:attrNameLst>
                                          <p:attrName>ppt_x</p:attrName>
                                        </p:attrNameLst>
                                      </p:cBhvr>
                                      <p:tavLst>
                                        <p:tav tm="0">
                                          <p:val>
                                            <p:strVal val="0-#ppt_w/2"/>
                                          </p:val>
                                        </p:tav>
                                        <p:tav tm="100000">
                                          <p:val>
                                            <p:strVal val="#ppt_x"/>
                                          </p:val>
                                        </p:tav>
                                      </p:tavLst>
                                    </p:anim>
                                    <p:anim calcmode="lin" valueType="num">
                                      <p:cBhvr>
                                        <p:cTn id="25" dur="250" fill="hold"/>
                                        <p:tgtEl>
                                          <p:spTgt spid="90"/>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47" presetClass="entr" presetSubtype="0" fill="hold" grpId="0" nodeType="afterEffect">
                                  <p:stCondLst>
                                    <p:cond delay="0"/>
                                  </p:stCondLst>
                                  <p:childTnLst>
                                    <p:set>
                                      <p:cBhvr>
                                        <p:cTn id="28" dur="1" fill="hold">
                                          <p:stCondLst>
                                            <p:cond delay="0"/>
                                          </p:stCondLst>
                                        </p:cTn>
                                        <p:tgtEl>
                                          <p:spTgt spid="91"/>
                                        </p:tgtEl>
                                        <p:attrNameLst>
                                          <p:attrName>style.visibility</p:attrName>
                                        </p:attrNameLst>
                                      </p:cBhvr>
                                      <p:to>
                                        <p:strVal val="visible"/>
                                      </p:to>
                                    </p:set>
                                    <p:animEffect>
                                      <p:cBhvr>
                                        <p:cTn id="29" dur="500"/>
                                        <p:tgtEl>
                                          <p:spTgt spid="91"/>
                                        </p:tgtEl>
                                      </p:cBhvr>
                                    </p:animEffect>
                                    <p:anim calcmode="lin" valueType="num">
                                      <p:cBhvr>
                                        <p:cTn id="30" dur="500" fill="hold"/>
                                        <p:tgtEl>
                                          <p:spTgt spid="91"/>
                                        </p:tgtEl>
                                        <p:attrNameLst>
                                          <p:attrName>ppt_x</p:attrName>
                                        </p:attrNameLst>
                                      </p:cBhvr>
                                      <p:tavLst>
                                        <p:tav tm="0">
                                          <p:val>
                                            <p:strVal val="#ppt_x"/>
                                          </p:val>
                                        </p:tav>
                                        <p:tav tm="100000">
                                          <p:val>
                                            <p:strVal val="#ppt_x"/>
                                          </p:val>
                                        </p:tav>
                                      </p:tavLst>
                                    </p:anim>
                                    <p:anim calcmode="lin" valueType="num">
                                      <p:cBhvr>
                                        <p:cTn id="31" dur="500" fill="hold"/>
                                        <p:tgtEl>
                                          <p:spTgt spid="9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92"/>
                                        </p:tgtEl>
                                        <p:attrNameLst>
                                          <p:attrName>style.visibility</p:attrName>
                                        </p:attrNameLst>
                                      </p:cBhvr>
                                      <p:to>
                                        <p:strVal val="visible"/>
                                      </p:to>
                                    </p:set>
                                    <p:animEffect>
                                      <p:cBhvr>
                                        <p:cTn id="34" dur="500"/>
                                        <p:tgtEl>
                                          <p:spTgt spid="92"/>
                                        </p:tgtEl>
                                      </p:cBhvr>
                                    </p:animEffect>
                                    <p:anim calcmode="lin" valueType="num">
                                      <p:cBhvr>
                                        <p:cTn id="35" dur="500" fill="hold"/>
                                        <p:tgtEl>
                                          <p:spTgt spid="92"/>
                                        </p:tgtEl>
                                        <p:attrNameLst>
                                          <p:attrName>ppt_x</p:attrName>
                                        </p:attrNameLst>
                                      </p:cBhvr>
                                      <p:tavLst>
                                        <p:tav tm="0">
                                          <p:val>
                                            <p:strVal val="#ppt_x"/>
                                          </p:val>
                                        </p:tav>
                                        <p:tav tm="100000">
                                          <p:val>
                                            <p:strVal val="#ppt_x"/>
                                          </p:val>
                                        </p:tav>
                                      </p:tavLst>
                                    </p:anim>
                                    <p:anim calcmode="lin" valueType="num">
                                      <p:cBhvr>
                                        <p:cTn id="36" dur="500" fill="hold"/>
                                        <p:tgtEl>
                                          <p:spTgt spid="92"/>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93"/>
                                        </p:tgtEl>
                                        <p:attrNameLst>
                                          <p:attrName>style.visibility</p:attrName>
                                        </p:attrNameLst>
                                      </p:cBhvr>
                                      <p:to>
                                        <p:strVal val="visible"/>
                                      </p:to>
                                    </p:set>
                                    <p:animEffect>
                                      <p:cBhvr>
                                        <p:cTn id="39" dur="500"/>
                                        <p:tgtEl>
                                          <p:spTgt spid="93"/>
                                        </p:tgtEl>
                                      </p:cBhvr>
                                    </p:animEffect>
                                    <p:anim calcmode="lin" valueType="num">
                                      <p:cBhvr>
                                        <p:cTn id="40" dur="500" fill="hold"/>
                                        <p:tgtEl>
                                          <p:spTgt spid="93"/>
                                        </p:tgtEl>
                                        <p:attrNameLst>
                                          <p:attrName>ppt_x</p:attrName>
                                        </p:attrNameLst>
                                      </p:cBhvr>
                                      <p:tavLst>
                                        <p:tav tm="0">
                                          <p:val>
                                            <p:strVal val="#ppt_x"/>
                                          </p:val>
                                        </p:tav>
                                        <p:tav tm="100000">
                                          <p:val>
                                            <p:strVal val="#ppt_x"/>
                                          </p:val>
                                        </p:tav>
                                      </p:tavLst>
                                    </p:anim>
                                    <p:anim calcmode="lin" valueType="num">
                                      <p:cBhvr>
                                        <p:cTn id="41" dur="500" fill="hold"/>
                                        <p:tgtEl>
                                          <p:spTgt spid="9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94"/>
                                        </p:tgtEl>
                                        <p:attrNameLst>
                                          <p:attrName>style.visibility</p:attrName>
                                        </p:attrNameLst>
                                      </p:cBhvr>
                                      <p:to>
                                        <p:strVal val="visible"/>
                                      </p:to>
                                    </p:set>
                                    <p:animEffect>
                                      <p:cBhvr>
                                        <p:cTn id="44" dur="500"/>
                                        <p:tgtEl>
                                          <p:spTgt spid="94"/>
                                        </p:tgtEl>
                                      </p:cBhvr>
                                    </p:animEffect>
                                    <p:anim calcmode="lin" valueType="num">
                                      <p:cBhvr>
                                        <p:cTn id="45" dur="500" fill="hold"/>
                                        <p:tgtEl>
                                          <p:spTgt spid="94"/>
                                        </p:tgtEl>
                                        <p:attrNameLst>
                                          <p:attrName>ppt_x</p:attrName>
                                        </p:attrNameLst>
                                      </p:cBhvr>
                                      <p:tavLst>
                                        <p:tav tm="0">
                                          <p:val>
                                            <p:strVal val="#ppt_x"/>
                                          </p:val>
                                        </p:tav>
                                        <p:tav tm="100000">
                                          <p:val>
                                            <p:strVal val="#ppt_x"/>
                                          </p:val>
                                        </p:tav>
                                      </p:tavLst>
                                    </p:anim>
                                    <p:anim calcmode="lin" valueType="num">
                                      <p:cBhvr>
                                        <p:cTn id="46" dur="500" fill="hold"/>
                                        <p:tgtEl>
                                          <p:spTgt spid="94"/>
                                        </p:tgtEl>
                                        <p:attrNameLst>
                                          <p:attrName>ppt_y</p:attrName>
                                        </p:attrNameLst>
                                      </p:cBhvr>
                                      <p:tavLst>
                                        <p:tav tm="0">
                                          <p:val>
                                            <p:strVal val="#ppt_y+.1"/>
                                          </p:val>
                                        </p:tav>
                                        <p:tav tm="100000">
                                          <p:val>
                                            <p:strVal val="#ppt_y"/>
                                          </p:val>
                                        </p:tav>
                                      </p:tavLst>
                                    </p:anim>
                                  </p:childTnLst>
                                </p:cTn>
                              </p:par>
                            </p:childTnLst>
                          </p:cTn>
                        </p:par>
                        <p:par>
                          <p:cTn id="47" fill="hold">
                            <p:stCondLst>
                              <p:cond delay="2000"/>
                            </p:stCondLst>
                            <p:childTnLst>
                              <p:par>
                                <p:cTn id="48" presetID="42" presetClass="entr" presetSubtype="0" fill="hold" nodeType="afterEffect">
                                  <p:stCondLst>
                                    <p:cond delay="0"/>
                                  </p:stCondLst>
                                  <p:childTnLst>
                                    <p:set>
                                      <p:cBhvr>
                                        <p:cTn id="49" dur="1" fill="hold">
                                          <p:stCondLst>
                                            <p:cond delay="0"/>
                                          </p:stCondLst>
                                        </p:cTn>
                                        <p:tgtEl>
                                          <p:spTgt spid="81"/>
                                        </p:tgtEl>
                                        <p:attrNameLst>
                                          <p:attrName>style.visibility</p:attrName>
                                        </p:attrNameLst>
                                      </p:cBhvr>
                                      <p:to>
                                        <p:strVal val="visible"/>
                                      </p:to>
                                    </p:set>
                                    <p:animEffect>
                                      <p:cBhvr>
                                        <p:cTn id="50" dur="1000"/>
                                        <p:tgtEl>
                                          <p:spTgt spid="81"/>
                                        </p:tgtEl>
                                      </p:cBhvr>
                                    </p:animEffect>
                                    <p:anim calcmode="lin" valueType="num">
                                      <p:cBhvr>
                                        <p:cTn id="51" dur="1000" fill="hold"/>
                                        <p:tgtEl>
                                          <p:spTgt spid="81"/>
                                        </p:tgtEl>
                                        <p:attrNameLst>
                                          <p:attrName>ppt_x</p:attrName>
                                        </p:attrNameLst>
                                      </p:cBhvr>
                                      <p:tavLst>
                                        <p:tav tm="0">
                                          <p:val>
                                            <p:strVal val="#ppt_x"/>
                                          </p:val>
                                        </p:tav>
                                        <p:tav tm="100000">
                                          <p:val>
                                            <p:strVal val="#ppt_x"/>
                                          </p:val>
                                        </p:tav>
                                      </p:tavLst>
                                    </p:anim>
                                    <p:anim calcmode="lin" valueType="num">
                                      <p:cBhvr>
                                        <p:cTn id="52" dur="1000" fill="hold"/>
                                        <p:tgtEl>
                                          <p:spTgt spid="81"/>
                                        </p:tgtEl>
                                        <p:attrNameLst>
                                          <p:attrName>ppt_y</p:attrName>
                                        </p:attrNameLst>
                                      </p:cBhvr>
                                      <p:tavLst>
                                        <p:tav tm="0">
                                          <p:val>
                                            <p:strVal val="#ppt_y+.1"/>
                                          </p:val>
                                        </p:tav>
                                        <p:tav tm="100000">
                                          <p:val>
                                            <p:strVal val="#ppt_y"/>
                                          </p:val>
                                        </p:tav>
                                      </p:tavLst>
                                    </p:anim>
                                  </p:childTnLst>
                                </p:cTn>
                              </p:par>
                            </p:childTnLst>
                          </p:cTn>
                        </p:par>
                        <p:par>
                          <p:cTn id="53" fill="hold">
                            <p:stCondLst>
                              <p:cond delay="3000"/>
                            </p:stCondLst>
                            <p:childTnLst>
                              <p:par>
                                <p:cTn id="54" presetID="22" presetClass="entr" presetSubtype="4" fill="hold" nodeType="afterEffect">
                                  <p:stCondLst>
                                    <p:cond delay="0"/>
                                  </p:stCondLst>
                                  <p:childTnLst>
                                    <p:set>
                                      <p:cBhvr>
                                        <p:cTn id="55" dur="1" fill="hold">
                                          <p:stCondLst>
                                            <p:cond delay="0"/>
                                          </p:stCondLst>
                                        </p:cTn>
                                        <p:tgtEl>
                                          <p:spTgt spid="95"/>
                                        </p:tgtEl>
                                        <p:attrNameLst>
                                          <p:attrName>style.visibility</p:attrName>
                                        </p:attrNameLst>
                                      </p:cBhvr>
                                      <p:to>
                                        <p:strVal val="visible"/>
                                      </p:to>
                                    </p:set>
                                    <p:animEffect>
                                      <p:cBhvr>
                                        <p:cTn id="56" dur="250"/>
                                        <p:tgtEl>
                                          <p:spTgt spid="95"/>
                                        </p:tgtEl>
                                      </p:cBhvr>
                                    </p:animEffect>
                                  </p:childTnLst>
                                </p:cTn>
                              </p:par>
                              <p:par>
                                <p:cTn id="57" presetID="22" presetClass="entr" presetSubtype="4" fill="hold" nodeType="withEffect">
                                  <p:stCondLst>
                                    <p:cond delay="0"/>
                                  </p:stCondLst>
                                  <p:childTnLst>
                                    <p:set>
                                      <p:cBhvr>
                                        <p:cTn id="58" dur="1" fill="hold">
                                          <p:stCondLst>
                                            <p:cond delay="0"/>
                                          </p:stCondLst>
                                        </p:cTn>
                                        <p:tgtEl>
                                          <p:spTgt spid="98"/>
                                        </p:tgtEl>
                                        <p:attrNameLst>
                                          <p:attrName>style.visibility</p:attrName>
                                        </p:attrNameLst>
                                      </p:cBhvr>
                                      <p:to>
                                        <p:strVal val="visible"/>
                                      </p:to>
                                    </p:set>
                                    <p:animEffect>
                                      <p:cBhvr>
                                        <p:cTn id="59" dur="250"/>
                                        <p:tgtEl>
                                          <p:spTgt spid="98"/>
                                        </p:tgtEl>
                                      </p:cBhvr>
                                    </p:animEffect>
                                  </p:childTnLst>
                                </p:cTn>
                              </p:par>
                              <p:par>
                                <p:cTn id="60" presetID="22" presetClass="entr" presetSubtype="4" fill="hold" nodeType="withEffect">
                                  <p:stCondLst>
                                    <p:cond delay="0"/>
                                  </p:stCondLst>
                                  <p:childTnLst>
                                    <p:set>
                                      <p:cBhvr>
                                        <p:cTn id="61" dur="1" fill="hold">
                                          <p:stCondLst>
                                            <p:cond delay="0"/>
                                          </p:stCondLst>
                                        </p:cTn>
                                        <p:tgtEl>
                                          <p:spTgt spid="101"/>
                                        </p:tgtEl>
                                        <p:attrNameLst>
                                          <p:attrName>style.visibility</p:attrName>
                                        </p:attrNameLst>
                                      </p:cBhvr>
                                      <p:to>
                                        <p:strVal val="visible"/>
                                      </p:to>
                                    </p:set>
                                    <p:animEffect>
                                      <p:cBhvr>
                                        <p:cTn id="62" dur="250"/>
                                        <p:tgtEl>
                                          <p:spTgt spid="101"/>
                                        </p:tgtEl>
                                      </p:cBhvr>
                                    </p:animEffect>
                                  </p:childTnLst>
                                </p:cTn>
                              </p:par>
                              <p:par>
                                <p:cTn id="63" presetID="22" presetClass="entr" presetSubtype="4" fill="hold" nodeType="withEffect">
                                  <p:stCondLst>
                                    <p:cond delay="0"/>
                                  </p:stCondLst>
                                  <p:childTnLst>
                                    <p:set>
                                      <p:cBhvr>
                                        <p:cTn id="64" dur="1" fill="hold">
                                          <p:stCondLst>
                                            <p:cond delay="0"/>
                                          </p:stCondLst>
                                        </p:cTn>
                                        <p:tgtEl>
                                          <p:spTgt spid="104"/>
                                        </p:tgtEl>
                                        <p:attrNameLst>
                                          <p:attrName>style.visibility</p:attrName>
                                        </p:attrNameLst>
                                      </p:cBhvr>
                                      <p:to>
                                        <p:strVal val="visible"/>
                                      </p:to>
                                    </p:set>
                                    <p:animEffect>
                                      <p:cBhvr>
                                        <p:cTn id="65" dur="25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bldLvl="0" animBg="1" autoUpdateAnimBg="0"/>
      <p:bldP spid="87" grpId="0" bldLvl="0" animBg="1" autoUpdateAnimBg="0"/>
      <p:bldP spid="88" grpId="0" bldLvl="0" animBg="1" autoUpdateAnimBg="0"/>
      <p:bldP spid="89" grpId="0" bldLvl="0" animBg="1" autoUpdateAnimBg="0"/>
      <p:bldP spid="90" grpId="0" bldLvl="0" animBg="1" autoUpdateAnimBg="0"/>
      <p:bldP spid="91" grpId="0" bldLvl="0" autoUpdateAnimBg="0"/>
      <p:bldP spid="92" grpId="0" bldLvl="0" autoUpdateAnimBg="0"/>
      <p:bldP spid="93" grpId="0" bldLvl="0" autoUpdateAnimBg="0"/>
      <p:bldP spid="94"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MH_Other_6"/>
          <p:cNvSpPr/>
          <p:nvPr>
            <p:custDataLst>
              <p:tags r:id="rId2"/>
            </p:custDataLst>
          </p:nvPr>
        </p:nvSpPr>
        <p:spPr>
          <a:xfrm rot="5400000">
            <a:off x="7951389" y="1936463"/>
            <a:ext cx="167488" cy="2217737"/>
          </a:xfrm>
          <a:custGeom>
            <a:avLst/>
            <a:gdLst>
              <a:gd name="connsiteX0" fmla="*/ 0 w 214382"/>
              <a:gd name="connsiteY0" fmla="*/ 1499785 h 1499785"/>
              <a:gd name="connsiteX1" fmla="*/ 0 w 214382"/>
              <a:gd name="connsiteY1" fmla="*/ 0 h 1499785"/>
              <a:gd name="connsiteX2" fmla="*/ 214382 w 214382"/>
              <a:gd name="connsiteY2" fmla="*/ 0 h 1499785"/>
              <a:gd name="connsiteX3" fmla="*/ 214382 w 214382"/>
              <a:gd name="connsiteY3" fmla="*/ 1499785 h 1499785"/>
            </a:gdLst>
            <a:ahLst/>
            <a:cxnLst>
              <a:cxn ang="0">
                <a:pos x="connsiteX0" y="connsiteY0"/>
              </a:cxn>
              <a:cxn ang="0">
                <a:pos x="connsiteX1" y="connsiteY1"/>
              </a:cxn>
              <a:cxn ang="0">
                <a:pos x="connsiteX2" y="connsiteY2"/>
              </a:cxn>
              <a:cxn ang="0">
                <a:pos x="connsiteX3" y="connsiteY3"/>
              </a:cxn>
            </a:cxnLst>
            <a:rect l="l" t="t" r="r" b="b"/>
            <a:pathLst>
              <a:path w="214382" h="1499785">
                <a:moveTo>
                  <a:pt x="0" y="1499785"/>
                </a:moveTo>
                <a:lnTo>
                  <a:pt x="0" y="0"/>
                </a:lnTo>
                <a:lnTo>
                  <a:pt x="214382" y="0"/>
                </a:lnTo>
                <a:lnTo>
                  <a:pt x="214382" y="1499785"/>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47B5E6"/>
              </a:solidFill>
              <a:latin typeface="Arial" panose="020B0604020202020204" pitchFamily="34" charset="0"/>
              <a:ea typeface="微软雅黑" panose="020B0503020204020204" pitchFamily="34" charset="-122"/>
            </a:endParaRPr>
          </a:p>
        </p:txBody>
      </p:sp>
      <p:sp>
        <p:nvSpPr>
          <p:cNvPr id="13" name="MH_Other_5"/>
          <p:cNvSpPr/>
          <p:nvPr>
            <p:custDataLst>
              <p:tags r:id="rId3"/>
            </p:custDataLst>
          </p:nvPr>
        </p:nvSpPr>
        <p:spPr>
          <a:xfrm rot="16200000" flipV="1">
            <a:off x="6069408" y="1796517"/>
            <a:ext cx="905671" cy="1766888"/>
          </a:xfrm>
          <a:prstGeom prst="bentArrow">
            <a:avLst>
              <a:gd name="adj1" fmla="val 18510"/>
              <a:gd name="adj2" fmla="val 25000"/>
              <a:gd name="adj3" fmla="val 25000"/>
              <a:gd name="adj4" fmla="val 27631"/>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47B5E6"/>
              </a:solidFill>
              <a:latin typeface="Arial" panose="020B0604020202020204" pitchFamily="34" charset="0"/>
              <a:ea typeface="微软雅黑" panose="020B0503020204020204" pitchFamily="34" charset="-122"/>
            </a:endParaRPr>
          </a:p>
        </p:txBody>
      </p:sp>
      <p:sp>
        <p:nvSpPr>
          <p:cNvPr id="12" name="MH_Other_4"/>
          <p:cNvSpPr/>
          <p:nvPr>
            <p:custDataLst>
              <p:tags r:id="rId4"/>
            </p:custDataLst>
          </p:nvPr>
        </p:nvSpPr>
        <p:spPr>
          <a:xfrm rot="5400000">
            <a:off x="4780978" y="2530360"/>
            <a:ext cx="904431" cy="1766888"/>
          </a:xfrm>
          <a:prstGeom prst="bentArrow">
            <a:avLst>
              <a:gd name="adj1" fmla="val 18510"/>
              <a:gd name="adj2" fmla="val 25000"/>
              <a:gd name="adj3" fmla="val 25000"/>
              <a:gd name="adj4" fmla="val 27631"/>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47B5E6"/>
              </a:solidFill>
              <a:latin typeface="Arial" panose="020B0604020202020204" pitchFamily="34" charset="0"/>
              <a:ea typeface="微软雅黑" panose="020B0503020204020204" pitchFamily="34" charset="-122"/>
            </a:endParaRPr>
          </a:p>
        </p:txBody>
      </p:sp>
      <p:sp>
        <p:nvSpPr>
          <p:cNvPr id="11" name="MH_Other_3"/>
          <p:cNvSpPr/>
          <p:nvPr>
            <p:custDataLst>
              <p:tags r:id="rId5"/>
            </p:custDataLst>
          </p:nvPr>
        </p:nvSpPr>
        <p:spPr>
          <a:xfrm rot="16200000" flipV="1">
            <a:off x="3491308" y="1796517"/>
            <a:ext cx="905671" cy="1766888"/>
          </a:xfrm>
          <a:prstGeom prst="bentArrow">
            <a:avLst>
              <a:gd name="adj1" fmla="val 18510"/>
              <a:gd name="adj2" fmla="val 25000"/>
              <a:gd name="adj3" fmla="val 25000"/>
              <a:gd name="adj4" fmla="val 27631"/>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47B5E6"/>
              </a:solidFill>
              <a:latin typeface="Arial" panose="020B0604020202020204" pitchFamily="34" charset="0"/>
              <a:ea typeface="微软雅黑" panose="020B0503020204020204" pitchFamily="34" charset="-122"/>
            </a:endParaRPr>
          </a:p>
        </p:txBody>
      </p:sp>
      <p:sp>
        <p:nvSpPr>
          <p:cNvPr id="10" name="MH_Other_2"/>
          <p:cNvSpPr/>
          <p:nvPr>
            <p:custDataLst>
              <p:tags r:id="rId6"/>
            </p:custDataLst>
          </p:nvPr>
        </p:nvSpPr>
        <p:spPr>
          <a:xfrm rot="5400000">
            <a:off x="2202084" y="2531154"/>
            <a:ext cx="904431" cy="1765300"/>
          </a:xfrm>
          <a:prstGeom prst="bentArrow">
            <a:avLst>
              <a:gd name="adj1" fmla="val 18510"/>
              <a:gd name="adj2" fmla="val 25000"/>
              <a:gd name="adj3" fmla="val 25000"/>
              <a:gd name="adj4" fmla="val 27631"/>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47B5E6"/>
              </a:solidFill>
              <a:latin typeface="Arial" panose="020B0604020202020204" pitchFamily="34" charset="0"/>
              <a:ea typeface="微软雅黑" panose="020B0503020204020204" pitchFamily="34" charset="-122"/>
            </a:endParaRPr>
          </a:p>
        </p:txBody>
      </p:sp>
      <p:grpSp>
        <p:nvGrpSpPr>
          <p:cNvPr id="14" name="组合 13"/>
          <p:cNvGrpSpPr/>
          <p:nvPr/>
        </p:nvGrpSpPr>
        <p:grpSpPr>
          <a:xfrm>
            <a:off x="2222500" y="3866019"/>
            <a:ext cx="2038350" cy="865971"/>
            <a:chOff x="2222500" y="3866019"/>
            <a:chExt cx="2038350" cy="865971"/>
          </a:xfrm>
        </p:grpSpPr>
        <p:sp>
          <p:nvSpPr>
            <p:cNvPr id="30" name="MH_Text_2"/>
            <p:cNvSpPr/>
            <p:nvPr>
              <p:custDataLst>
                <p:tags r:id="rId16"/>
              </p:custDataLst>
            </p:nvPr>
          </p:nvSpPr>
          <p:spPr>
            <a:xfrm>
              <a:off x="2483768" y="4275432"/>
              <a:ext cx="1730375" cy="456558"/>
            </a:xfrm>
            <a:prstGeom prst="rect">
              <a:avLst/>
            </a:prstGeom>
          </p:spPr>
          <p:txBody>
            <a:bodyPr lIns="0" tIns="0" rIns="0" bIns="0">
              <a:normAutofit/>
            </a:bodyPr>
            <a:lstStyle/>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31" name="MH_SubTitle_2"/>
            <p:cNvSpPr/>
            <p:nvPr>
              <p:custDataLst>
                <p:tags r:id="rId17"/>
              </p:custDataLst>
            </p:nvPr>
          </p:nvSpPr>
          <p:spPr>
            <a:xfrm>
              <a:off x="2222500" y="3866019"/>
              <a:ext cx="2038350" cy="409413"/>
            </a:xfrm>
            <a:prstGeom prst="rect">
              <a:avLst/>
            </a:prstGeom>
          </p:spPr>
          <p:txBody>
            <a:bodyPr anchor="ctr">
              <a:normAutofit/>
            </a:bodyPr>
            <a:lstStyle/>
            <a:p>
              <a:pPr algn="ctr" eaLnBrk="1" fontAlgn="auto" hangingPunct="1">
                <a:spcBef>
                  <a:spcPts val="0"/>
                </a:spcBef>
                <a:spcAft>
                  <a:spcPts val="0"/>
                </a:spcAft>
                <a:defRPr/>
              </a:pPr>
              <a:r>
                <a:rPr lang="en-US" altLang="zh-CN" b="1" kern="0" dirty="0">
                  <a:solidFill>
                    <a:srgbClr val="31ACE3"/>
                  </a:solidFill>
                  <a:latin typeface="Arial" panose="020B0604020202020204" pitchFamily="34" charset="0"/>
                  <a:ea typeface="微软雅黑" panose="020B0503020204020204" pitchFamily="34" charset="-122"/>
                  <a:cs typeface="宋体" panose="02010600030101010101" pitchFamily="2" charset="-122"/>
                </a:rPr>
                <a:t>LOREM IPSUM </a:t>
              </a:r>
            </a:p>
          </p:txBody>
        </p:sp>
      </p:grpSp>
      <p:sp>
        <p:nvSpPr>
          <p:cNvPr id="3" name="MH_Other_1"/>
          <p:cNvSpPr/>
          <p:nvPr>
            <p:custDataLst>
              <p:tags r:id="rId7"/>
            </p:custDataLst>
          </p:nvPr>
        </p:nvSpPr>
        <p:spPr>
          <a:xfrm rot="16200000" flipV="1">
            <a:off x="671114" y="1556011"/>
            <a:ext cx="905671" cy="2247900"/>
          </a:xfrm>
          <a:prstGeom prst="bentArrow">
            <a:avLst>
              <a:gd name="adj1" fmla="val 18510"/>
              <a:gd name="adj2" fmla="val 25000"/>
              <a:gd name="adj3" fmla="val 25000"/>
              <a:gd name="adj4" fmla="val 2763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47B5E6"/>
              </a:solidFill>
              <a:latin typeface="Arial" panose="020B0604020202020204" pitchFamily="34" charset="0"/>
              <a:ea typeface="微软雅黑" panose="020B0503020204020204" pitchFamily="34" charset="-122"/>
            </a:endParaRPr>
          </a:p>
        </p:txBody>
      </p:sp>
      <p:grpSp>
        <p:nvGrpSpPr>
          <p:cNvPr id="9" name="组合 8"/>
          <p:cNvGrpSpPr/>
          <p:nvPr/>
        </p:nvGrpSpPr>
        <p:grpSpPr>
          <a:xfrm>
            <a:off x="4810125" y="3866019"/>
            <a:ext cx="2038350" cy="865971"/>
            <a:chOff x="4810125" y="3866019"/>
            <a:chExt cx="2038350" cy="865971"/>
          </a:xfrm>
        </p:grpSpPr>
        <p:sp>
          <p:nvSpPr>
            <p:cNvPr id="22" name="MH_Text_4"/>
            <p:cNvSpPr/>
            <p:nvPr>
              <p:custDataLst>
                <p:tags r:id="rId14"/>
              </p:custDataLst>
            </p:nvPr>
          </p:nvSpPr>
          <p:spPr>
            <a:xfrm>
              <a:off x="5073873" y="4275432"/>
              <a:ext cx="1730375" cy="456558"/>
            </a:xfrm>
            <a:prstGeom prst="rect">
              <a:avLst/>
            </a:prstGeom>
          </p:spPr>
          <p:txBody>
            <a:bodyPr lIns="0" tIns="0" rIns="0" bIns="0">
              <a:normAutofit/>
            </a:bodyPr>
            <a:lstStyle/>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3" name="MH_SubTitle_4"/>
            <p:cNvSpPr/>
            <p:nvPr>
              <p:custDataLst>
                <p:tags r:id="rId15"/>
              </p:custDataLst>
            </p:nvPr>
          </p:nvSpPr>
          <p:spPr>
            <a:xfrm>
              <a:off x="4810125" y="3866019"/>
              <a:ext cx="2038350" cy="409413"/>
            </a:xfrm>
            <a:prstGeom prst="rect">
              <a:avLst/>
            </a:prstGeom>
          </p:spPr>
          <p:txBody>
            <a:bodyPr anchor="ctr">
              <a:normAutofit/>
            </a:bodyPr>
            <a:lstStyle/>
            <a:p>
              <a:pPr algn="ctr" eaLnBrk="1" fontAlgn="auto" hangingPunct="1">
                <a:spcBef>
                  <a:spcPts val="0"/>
                </a:spcBef>
                <a:spcAft>
                  <a:spcPts val="0"/>
                </a:spcAft>
                <a:defRPr/>
              </a:pPr>
              <a:r>
                <a:rPr lang="en-US" altLang="zh-CN" b="1" kern="0" dirty="0">
                  <a:solidFill>
                    <a:srgbClr val="31ACE3"/>
                  </a:solidFill>
                  <a:latin typeface="Arial" panose="020B0604020202020204" pitchFamily="34" charset="0"/>
                  <a:ea typeface="微软雅黑" panose="020B0503020204020204" pitchFamily="34" charset="-122"/>
                  <a:cs typeface="宋体" panose="02010600030101010101" pitchFamily="2" charset="-122"/>
                </a:rPr>
                <a:t>LOREM IPSUM </a:t>
              </a:r>
            </a:p>
          </p:txBody>
        </p:sp>
      </p:grpSp>
      <p:grpSp>
        <p:nvGrpSpPr>
          <p:cNvPr id="6" name="组合 5"/>
          <p:cNvGrpSpPr/>
          <p:nvPr/>
        </p:nvGrpSpPr>
        <p:grpSpPr>
          <a:xfrm>
            <a:off x="942975" y="1305326"/>
            <a:ext cx="2038350" cy="918078"/>
            <a:chOff x="942975" y="1305326"/>
            <a:chExt cx="2038350" cy="918078"/>
          </a:xfrm>
        </p:grpSpPr>
        <p:sp>
          <p:nvSpPr>
            <p:cNvPr id="28" name="MH_Text_1"/>
            <p:cNvSpPr/>
            <p:nvPr>
              <p:custDataLst>
                <p:tags r:id="rId12"/>
              </p:custDataLst>
            </p:nvPr>
          </p:nvSpPr>
          <p:spPr>
            <a:xfrm>
              <a:off x="1226517" y="1305326"/>
              <a:ext cx="1730375" cy="456558"/>
            </a:xfrm>
            <a:prstGeom prst="rect">
              <a:avLst/>
            </a:prstGeom>
          </p:spPr>
          <p:txBody>
            <a:bodyPr lIns="0" tIns="0" rIns="0" bIns="0" anchor="b">
              <a:normAutofit/>
            </a:bodyPr>
            <a:lstStyle/>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33" name="MH_SubTitle_1"/>
            <p:cNvSpPr/>
            <p:nvPr>
              <p:custDataLst>
                <p:tags r:id="rId13"/>
              </p:custDataLst>
            </p:nvPr>
          </p:nvSpPr>
          <p:spPr>
            <a:xfrm>
              <a:off x="942975" y="1712257"/>
              <a:ext cx="2038350" cy="511147"/>
            </a:xfrm>
            <a:prstGeom prst="rect">
              <a:avLst/>
            </a:prstGeom>
          </p:spPr>
          <p:txBody>
            <a:bodyPr anchor="ctr">
              <a:normAutofit/>
            </a:bodyPr>
            <a:lstStyle/>
            <a:p>
              <a:pPr algn="ctr" eaLnBrk="1" fontAlgn="auto" hangingPunct="1">
                <a:spcBef>
                  <a:spcPts val="0"/>
                </a:spcBef>
                <a:spcAft>
                  <a:spcPts val="0"/>
                </a:spcAft>
                <a:defRPr/>
              </a:pPr>
              <a:r>
                <a:rPr lang="en-US" altLang="zh-CN" b="1" kern="0" dirty="0">
                  <a:solidFill>
                    <a:srgbClr val="31ACE3"/>
                  </a:solidFill>
                  <a:latin typeface="Arial" panose="020B0604020202020204" pitchFamily="34" charset="0"/>
                  <a:ea typeface="微软雅黑" panose="020B0503020204020204" pitchFamily="34" charset="-122"/>
                  <a:cs typeface="宋体" panose="02010600030101010101" pitchFamily="2" charset="-122"/>
                </a:rPr>
                <a:t>LOREM IPSUM </a:t>
              </a:r>
            </a:p>
          </p:txBody>
        </p:sp>
      </p:grpSp>
      <p:grpSp>
        <p:nvGrpSpPr>
          <p:cNvPr id="7" name="组合 6"/>
          <p:cNvGrpSpPr/>
          <p:nvPr/>
        </p:nvGrpSpPr>
        <p:grpSpPr>
          <a:xfrm>
            <a:off x="3514725" y="1305326"/>
            <a:ext cx="2038350" cy="918078"/>
            <a:chOff x="3514725" y="1305326"/>
            <a:chExt cx="2038350" cy="918078"/>
          </a:xfrm>
        </p:grpSpPr>
        <p:sp>
          <p:nvSpPr>
            <p:cNvPr id="35" name="MH_Text_3"/>
            <p:cNvSpPr/>
            <p:nvPr>
              <p:custDataLst>
                <p:tags r:id="rId10"/>
              </p:custDataLst>
            </p:nvPr>
          </p:nvSpPr>
          <p:spPr>
            <a:xfrm>
              <a:off x="3798267" y="1305326"/>
              <a:ext cx="1730375" cy="456558"/>
            </a:xfrm>
            <a:prstGeom prst="rect">
              <a:avLst/>
            </a:prstGeom>
          </p:spPr>
          <p:txBody>
            <a:bodyPr lIns="0" tIns="0" rIns="0" bIns="0" anchor="b">
              <a:normAutofit/>
            </a:bodyPr>
            <a:lstStyle/>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36" name="MH_SubTitle_3"/>
            <p:cNvSpPr/>
            <p:nvPr>
              <p:custDataLst>
                <p:tags r:id="rId11"/>
              </p:custDataLst>
            </p:nvPr>
          </p:nvSpPr>
          <p:spPr>
            <a:xfrm>
              <a:off x="3514725" y="1712257"/>
              <a:ext cx="2038350" cy="511147"/>
            </a:xfrm>
            <a:prstGeom prst="rect">
              <a:avLst/>
            </a:prstGeom>
          </p:spPr>
          <p:txBody>
            <a:bodyPr anchor="ctr">
              <a:normAutofit/>
            </a:bodyPr>
            <a:lstStyle/>
            <a:p>
              <a:pPr algn="ctr" eaLnBrk="1" fontAlgn="auto" hangingPunct="1">
                <a:spcBef>
                  <a:spcPts val="0"/>
                </a:spcBef>
                <a:spcAft>
                  <a:spcPts val="0"/>
                </a:spcAft>
                <a:defRPr/>
              </a:pPr>
              <a:r>
                <a:rPr lang="en-US" altLang="zh-CN" b="1" kern="0" dirty="0">
                  <a:solidFill>
                    <a:srgbClr val="31ACE3"/>
                  </a:solidFill>
                  <a:latin typeface="Arial" panose="020B0604020202020204" pitchFamily="34" charset="0"/>
                  <a:ea typeface="微软雅黑" panose="020B0503020204020204" pitchFamily="34" charset="-122"/>
                  <a:cs typeface="宋体" panose="02010600030101010101" pitchFamily="2" charset="-122"/>
                </a:rPr>
                <a:t>LOREM IPSUM </a:t>
              </a:r>
            </a:p>
          </p:txBody>
        </p:sp>
      </p:grpSp>
      <p:grpSp>
        <p:nvGrpSpPr>
          <p:cNvPr id="8" name="组合 7"/>
          <p:cNvGrpSpPr/>
          <p:nvPr/>
        </p:nvGrpSpPr>
        <p:grpSpPr>
          <a:xfrm>
            <a:off x="6086475" y="1305326"/>
            <a:ext cx="2038350" cy="918078"/>
            <a:chOff x="6086475" y="1305326"/>
            <a:chExt cx="2038350" cy="918078"/>
          </a:xfrm>
        </p:grpSpPr>
        <p:sp>
          <p:nvSpPr>
            <p:cNvPr id="38" name="MH_Text_5"/>
            <p:cNvSpPr/>
            <p:nvPr>
              <p:custDataLst>
                <p:tags r:id="rId8"/>
              </p:custDataLst>
            </p:nvPr>
          </p:nvSpPr>
          <p:spPr>
            <a:xfrm>
              <a:off x="6370017" y="1305326"/>
              <a:ext cx="1730375" cy="456558"/>
            </a:xfrm>
            <a:prstGeom prst="rect">
              <a:avLst/>
            </a:prstGeom>
          </p:spPr>
          <p:txBody>
            <a:bodyPr lIns="0" tIns="0" rIns="0" bIns="0" anchor="b">
              <a:normAutofit/>
            </a:bodyPr>
            <a:lstStyle/>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39" name="MH_SubTitle_5"/>
            <p:cNvSpPr/>
            <p:nvPr>
              <p:custDataLst>
                <p:tags r:id="rId9"/>
              </p:custDataLst>
            </p:nvPr>
          </p:nvSpPr>
          <p:spPr>
            <a:xfrm>
              <a:off x="6086475" y="1712257"/>
              <a:ext cx="2038350" cy="511147"/>
            </a:xfrm>
            <a:prstGeom prst="rect">
              <a:avLst/>
            </a:prstGeom>
          </p:spPr>
          <p:txBody>
            <a:bodyPr anchor="ctr">
              <a:normAutofit/>
            </a:bodyPr>
            <a:lstStyle/>
            <a:p>
              <a:pPr algn="ctr" eaLnBrk="1" fontAlgn="auto" hangingPunct="1">
                <a:spcBef>
                  <a:spcPts val="0"/>
                </a:spcBef>
                <a:spcAft>
                  <a:spcPts val="0"/>
                </a:spcAft>
                <a:defRPr/>
              </a:pPr>
              <a:r>
                <a:rPr lang="en-US" altLang="zh-CN" b="1" kern="0" dirty="0">
                  <a:solidFill>
                    <a:srgbClr val="31ACE3"/>
                  </a:solidFill>
                  <a:latin typeface="Arial" panose="020B0604020202020204" pitchFamily="34" charset="0"/>
                  <a:ea typeface="微软雅黑" panose="020B0503020204020204" pitchFamily="34" charset="-122"/>
                  <a:cs typeface="宋体" panose="02010600030101010101" pitchFamily="2" charset="-122"/>
                </a:rPr>
                <a:t>LOREM IPSUM </a:t>
              </a:r>
            </a:p>
          </p:txBody>
        </p:sp>
      </p:grpSp>
      <p:grpSp>
        <p:nvGrpSpPr>
          <p:cNvPr id="54" name="组合 53"/>
          <p:cNvGrpSpPr/>
          <p:nvPr/>
        </p:nvGrpSpPr>
        <p:grpSpPr>
          <a:xfrm>
            <a:off x="323528" y="274810"/>
            <a:ext cx="2269029" cy="424732"/>
            <a:chOff x="617315" y="342254"/>
            <a:chExt cx="2269029" cy="424732"/>
          </a:xfrm>
        </p:grpSpPr>
        <p:sp>
          <p:nvSpPr>
            <p:cNvPr id="55" name="矩形 54"/>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56" name="矩形 55"/>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57" name="组合 56"/>
          <p:cNvGrpSpPr/>
          <p:nvPr/>
        </p:nvGrpSpPr>
        <p:grpSpPr>
          <a:xfrm>
            <a:off x="251520" y="653823"/>
            <a:ext cx="8676456" cy="45719"/>
            <a:chOff x="1" y="356632"/>
            <a:chExt cx="755577" cy="353539"/>
          </a:xfrm>
        </p:grpSpPr>
        <p:sp>
          <p:nvSpPr>
            <p:cNvPr id="58" name="矩形 57"/>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1027501903"/>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500"/>
                            </p:stCondLst>
                            <p:childTnLst>
                              <p:par>
                                <p:cTn id="29" presetID="47"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p:stCondLst>
                              <p:cond delay="5000"/>
                            </p:stCondLst>
                            <p:childTnLst>
                              <p:par>
                                <p:cTn id="39" presetID="42" presetClass="entr" presetSubtype="0"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childTnLst>
                          </p:cTn>
                        </p:par>
                        <p:par>
                          <p:cTn id="48" fill="hold">
                            <p:stCondLst>
                              <p:cond delay="6500"/>
                            </p:stCondLst>
                            <p:childTnLst>
                              <p:par>
                                <p:cTn id="49" presetID="47" presetClass="entr" presetSubtype="0"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1000"/>
                                        <p:tgtEl>
                                          <p:spTgt spid="8"/>
                                        </p:tgtEl>
                                      </p:cBhvr>
                                    </p:animEffect>
                                    <p:anim calcmode="lin" valueType="num">
                                      <p:cBhvr>
                                        <p:cTn id="52" dur="1000" fill="hold"/>
                                        <p:tgtEl>
                                          <p:spTgt spid="8"/>
                                        </p:tgtEl>
                                        <p:attrNameLst>
                                          <p:attrName>ppt_x</p:attrName>
                                        </p:attrNameLst>
                                      </p:cBhvr>
                                      <p:tavLst>
                                        <p:tav tm="0">
                                          <p:val>
                                            <p:strVal val="#ppt_x"/>
                                          </p:val>
                                        </p:tav>
                                        <p:tav tm="100000">
                                          <p:val>
                                            <p:strVal val="#ppt_x"/>
                                          </p:val>
                                        </p:tav>
                                      </p:tavLst>
                                    </p:anim>
                                    <p:anim calcmode="lin" valueType="num">
                                      <p:cBhvr>
                                        <p:cTn id="53" dur="1000" fill="hold"/>
                                        <p:tgtEl>
                                          <p:spTgt spid="8"/>
                                        </p:tgtEl>
                                        <p:attrNameLst>
                                          <p:attrName>ppt_y</p:attrName>
                                        </p:attrNameLst>
                                      </p:cBhvr>
                                      <p:tavLst>
                                        <p:tav tm="0">
                                          <p:val>
                                            <p:strVal val="#ppt_y-.1"/>
                                          </p:val>
                                        </p:tav>
                                        <p:tav tm="100000">
                                          <p:val>
                                            <p:strVal val="#ppt_y"/>
                                          </p:val>
                                        </p:tav>
                                      </p:tavLst>
                                    </p:anim>
                                  </p:childTnLst>
                                </p:cTn>
                              </p:par>
                            </p:childTnLst>
                          </p:cTn>
                        </p:par>
                        <p:par>
                          <p:cTn id="54" fill="hold">
                            <p:stCondLst>
                              <p:cond delay="7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3" grpId="0" animBg="1"/>
      <p:bldP spid="12" grpId="0" animBg="1"/>
      <p:bldP spid="11" grpId="0" animBg="1"/>
      <p:bldP spid="10" grpId="0" animBg="1"/>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空心弧 32"/>
          <p:cNvSpPr/>
          <p:nvPr/>
        </p:nvSpPr>
        <p:spPr>
          <a:xfrm>
            <a:off x="683568" y="2204119"/>
            <a:ext cx="2751138" cy="2455863"/>
          </a:xfrm>
          <a:prstGeom prst="blockArc">
            <a:avLst>
              <a:gd name="adj1" fmla="val 13186668"/>
              <a:gd name="adj2" fmla="val 19259822"/>
              <a:gd name="adj3" fmla="val 20854"/>
            </a:avLst>
          </a:prstGeom>
          <a:solidFill>
            <a:srgbClr val="23A3DF"/>
          </a:solidFill>
          <a:ln w="25400" cap="flat" cmpd="sng" algn="ctr">
            <a:noFill/>
            <a:prstDash val="solid"/>
          </a:ln>
          <a:effectLst/>
        </p:spPr>
        <p:txBody>
          <a:bodyPr lIns="0" tIns="0" rIns="0" bIns="179977" anchor="ctr"/>
          <a:lstStyle/>
          <a:p>
            <a:pPr algn="ctr">
              <a:defRPr/>
            </a:pPr>
            <a:r>
              <a:rPr lang="zh-CN" altLang="en-US" sz="2400" kern="0" dirty="0">
                <a:solidFill>
                  <a:schemeClr val="bg1"/>
                </a:solidFill>
                <a:latin typeface="微软雅黑" pitchFamily="34" charset="-122"/>
                <a:ea typeface="微软雅黑" pitchFamily="34" charset="-122"/>
              </a:rPr>
              <a:t>标题</a:t>
            </a:r>
            <a:endParaRPr lang="en-US" sz="2400" kern="0" dirty="0">
              <a:solidFill>
                <a:schemeClr val="bg1"/>
              </a:solidFill>
              <a:latin typeface="微软雅黑" pitchFamily="34" charset="-122"/>
              <a:ea typeface="微软雅黑" pitchFamily="34" charset="-122"/>
            </a:endParaRPr>
          </a:p>
        </p:txBody>
      </p:sp>
      <p:grpSp>
        <p:nvGrpSpPr>
          <p:cNvPr id="34" name="组合 33"/>
          <p:cNvGrpSpPr/>
          <p:nvPr/>
        </p:nvGrpSpPr>
        <p:grpSpPr>
          <a:xfrm>
            <a:off x="1763067" y="2905795"/>
            <a:ext cx="636588" cy="885825"/>
            <a:chOff x="1849513" y="2897907"/>
            <a:chExt cx="636588" cy="885825"/>
          </a:xfrm>
        </p:grpSpPr>
        <p:sp>
          <p:nvSpPr>
            <p:cNvPr id="35" name="椭圆 2"/>
            <p:cNvSpPr/>
            <p:nvPr/>
          </p:nvSpPr>
          <p:spPr>
            <a:xfrm>
              <a:off x="1947938" y="3142382"/>
              <a:ext cx="428625" cy="214313"/>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85000"/>
                </a:schemeClr>
              </a:solidFill>
              <a:prstDash val="solid"/>
            </a:ln>
            <a:effectLst/>
          </p:spPr>
          <p:txBody>
            <a:bodyPr anchor="ctr"/>
            <a:lstStyle/>
            <a:p>
              <a:pPr algn="ctr">
                <a:defRPr/>
              </a:pPr>
              <a:endParaRPr lang="en-US" kern="0">
                <a:solidFill>
                  <a:schemeClr val="bg1">
                    <a:lumMod val="85000"/>
                  </a:schemeClr>
                </a:solidFill>
                <a:latin typeface="微软雅黑" pitchFamily="34" charset="-122"/>
                <a:ea typeface="微软雅黑" pitchFamily="34" charset="-122"/>
              </a:endParaRPr>
            </a:p>
          </p:txBody>
        </p:sp>
        <p:cxnSp>
          <p:nvCxnSpPr>
            <p:cNvPr id="36" name="直接连接符 35"/>
            <p:cNvCxnSpPr/>
            <p:nvPr/>
          </p:nvCxnSpPr>
          <p:spPr>
            <a:xfrm>
              <a:off x="2162251" y="3356695"/>
              <a:ext cx="0" cy="427037"/>
            </a:xfrm>
            <a:prstGeom prst="line">
              <a:avLst/>
            </a:prstGeom>
            <a:noFill/>
            <a:ln w="25400" cap="flat" cmpd="sng" algn="ctr">
              <a:solidFill>
                <a:schemeClr val="bg1">
                  <a:lumMod val="85000"/>
                </a:schemeClr>
              </a:solidFill>
              <a:prstDash val="sysDash"/>
              <a:headEnd type="none" w="med" len="med"/>
              <a:tailEnd type="oval" w="med" len="med"/>
            </a:ln>
            <a:effectLst/>
          </p:spPr>
        </p:cxnSp>
        <p:sp>
          <p:nvSpPr>
            <p:cNvPr id="37" name="TextBox 37"/>
            <p:cNvSpPr txBox="1">
              <a:spLocks noChangeArrowheads="1"/>
            </p:cNvSpPr>
            <p:nvPr/>
          </p:nvSpPr>
          <p:spPr bwMode="auto">
            <a:xfrm flipH="1">
              <a:off x="1849513" y="2897907"/>
              <a:ext cx="636588"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en-US" altLang="zh-CN" sz="2800" dirty="0">
                  <a:solidFill>
                    <a:schemeClr val="bg1">
                      <a:lumMod val="85000"/>
                    </a:schemeClr>
                  </a:solidFill>
                  <a:latin typeface="微软雅黑" pitchFamily="34" charset="-122"/>
                  <a:cs typeface="Times New Roman" pitchFamily="18" charset="0"/>
                </a:rPr>
                <a:t>A</a:t>
              </a:r>
              <a:endParaRPr lang="zh-CN" altLang="en-US" sz="2800" dirty="0">
                <a:solidFill>
                  <a:schemeClr val="bg1">
                    <a:lumMod val="85000"/>
                  </a:schemeClr>
                </a:solidFill>
                <a:latin typeface="微软雅黑" pitchFamily="34" charset="-122"/>
                <a:cs typeface="Times New Roman" pitchFamily="18" charset="0"/>
              </a:endParaRPr>
            </a:p>
          </p:txBody>
        </p:sp>
      </p:grpSp>
      <p:grpSp>
        <p:nvGrpSpPr>
          <p:cNvPr id="38" name="组合 37"/>
          <p:cNvGrpSpPr/>
          <p:nvPr/>
        </p:nvGrpSpPr>
        <p:grpSpPr>
          <a:xfrm>
            <a:off x="3463281" y="1799308"/>
            <a:ext cx="636587" cy="910118"/>
            <a:chOff x="3549726" y="1791420"/>
            <a:chExt cx="636587" cy="910118"/>
          </a:xfrm>
        </p:grpSpPr>
        <p:sp>
          <p:nvSpPr>
            <p:cNvPr id="39" name="椭圆 2"/>
            <p:cNvSpPr/>
            <p:nvPr/>
          </p:nvSpPr>
          <p:spPr>
            <a:xfrm flipV="1">
              <a:off x="3638626" y="2232745"/>
              <a:ext cx="427037" cy="212725"/>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85000"/>
                </a:schemeClr>
              </a:solidFill>
              <a:prstDash val="solid"/>
            </a:ln>
            <a:effectLst/>
          </p:spPr>
          <p:txBody>
            <a:bodyPr anchor="ctr"/>
            <a:lstStyle/>
            <a:p>
              <a:pPr algn="ctr">
                <a:defRPr/>
              </a:pPr>
              <a:endParaRPr lang="en-US" kern="0">
                <a:solidFill>
                  <a:schemeClr val="bg1">
                    <a:lumMod val="85000"/>
                  </a:schemeClr>
                </a:solidFill>
                <a:latin typeface="微软雅黑" pitchFamily="34" charset="-122"/>
                <a:ea typeface="微软雅黑" pitchFamily="34" charset="-122"/>
              </a:endParaRPr>
            </a:p>
          </p:txBody>
        </p:sp>
        <p:cxnSp>
          <p:nvCxnSpPr>
            <p:cNvPr id="40" name="直接连接符 39"/>
            <p:cNvCxnSpPr/>
            <p:nvPr/>
          </p:nvCxnSpPr>
          <p:spPr>
            <a:xfrm flipV="1">
              <a:off x="3852938" y="1791420"/>
              <a:ext cx="0" cy="428625"/>
            </a:xfrm>
            <a:prstGeom prst="line">
              <a:avLst/>
            </a:prstGeom>
            <a:noFill/>
            <a:ln w="25400" cap="flat" cmpd="sng" algn="ctr">
              <a:solidFill>
                <a:schemeClr val="bg1">
                  <a:lumMod val="85000"/>
                </a:schemeClr>
              </a:solidFill>
              <a:prstDash val="sysDash"/>
              <a:headEnd type="none" w="med" len="med"/>
              <a:tailEnd type="oval" w="med" len="med"/>
            </a:ln>
            <a:effectLst/>
          </p:spPr>
        </p:cxnSp>
        <p:sp>
          <p:nvSpPr>
            <p:cNvPr id="41" name="TextBox 43"/>
            <p:cNvSpPr txBox="1">
              <a:spLocks noChangeArrowheads="1"/>
            </p:cNvSpPr>
            <p:nvPr/>
          </p:nvSpPr>
          <p:spPr bwMode="auto">
            <a:xfrm flipH="1">
              <a:off x="3549726" y="2264495"/>
              <a:ext cx="636587"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en-US" altLang="zh-CN" sz="2800" dirty="0">
                  <a:solidFill>
                    <a:schemeClr val="bg1">
                      <a:lumMod val="85000"/>
                    </a:schemeClr>
                  </a:solidFill>
                  <a:latin typeface="微软雅黑" pitchFamily="34" charset="-122"/>
                  <a:cs typeface="Times New Roman" pitchFamily="18" charset="0"/>
                </a:rPr>
                <a:t>B</a:t>
              </a:r>
              <a:endParaRPr lang="zh-CN" altLang="en-US" sz="2800" dirty="0">
                <a:solidFill>
                  <a:schemeClr val="bg1">
                    <a:lumMod val="85000"/>
                  </a:schemeClr>
                </a:solidFill>
                <a:latin typeface="微软雅黑" pitchFamily="34" charset="-122"/>
                <a:cs typeface="Times New Roman" pitchFamily="18" charset="0"/>
              </a:endParaRPr>
            </a:p>
          </p:txBody>
        </p:sp>
      </p:grpSp>
      <p:grpSp>
        <p:nvGrpSpPr>
          <p:cNvPr id="42" name="组合 41"/>
          <p:cNvGrpSpPr/>
          <p:nvPr/>
        </p:nvGrpSpPr>
        <p:grpSpPr>
          <a:xfrm>
            <a:off x="5141267" y="2905795"/>
            <a:ext cx="636588" cy="885825"/>
            <a:chOff x="5227713" y="2897907"/>
            <a:chExt cx="636588" cy="885825"/>
          </a:xfrm>
        </p:grpSpPr>
        <p:sp>
          <p:nvSpPr>
            <p:cNvPr id="43" name="椭圆 2"/>
            <p:cNvSpPr/>
            <p:nvPr/>
          </p:nvSpPr>
          <p:spPr>
            <a:xfrm>
              <a:off x="5327726" y="3142382"/>
              <a:ext cx="427037" cy="214313"/>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85000"/>
                </a:schemeClr>
              </a:solidFill>
              <a:prstDash val="solid"/>
            </a:ln>
            <a:effectLst/>
          </p:spPr>
          <p:txBody>
            <a:bodyPr anchor="ctr"/>
            <a:lstStyle/>
            <a:p>
              <a:pPr algn="ctr">
                <a:defRPr/>
              </a:pPr>
              <a:endParaRPr lang="en-US" kern="0">
                <a:solidFill>
                  <a:schemeClr val="bg1">
                    <a:lumMod val="85000"/>
                  </a:schemeClr>
                </a:solidFill>
                <a:latin typeface="微软雅黑" pitchFamily="34" charset="-122"/>
                <a:ea typeface="微软雅黑" pitchFamily="34" charset="-122"/>
              </a:endParaRPr>
            </a:p>
          </p:txBody>
        </p:sp>
        <p:cxnSp>
          <p:nvCxnSpPr>
            <p:cNvPr id="44" name="直接连接符 43"/>
            <p:cNvCxnSpPr/>
            <p:nvPr/>
          </p:nvCxnSpPr>
          <p:spPr>
            <a:xfrm>
              <a:off x="5540451" y="3356695"/>
              <a:ext cx="0" cy="427037"/>
            </a:xfrm>
            <a:prstGeom prst="line">
              <a:avLst/>
            </a:prstGeom>
            <a:noFill/>
            <a:ln w="25400" cap="flat" cmpd="sng" algn="ctr">
              <a:solidFill>
                <a:schemeClr val="bg1">
                  <a:lumMod val="85000"/>
                </a:schemeClr>
              </a:solidFill>
              <a:prstDash val="sysDash"/>
              <a:headEnd type="none" w="med" len="med"/>
              <a:tailEnd type="oval" w="med" len="med"/>
            </a:ln>
            <a:effectLst/>
          </p:spPr>
        </p:cxnSp>
        <p:sp>
          <p:nvSpPr>
            <p:cNvPr id="45" name="TextBox 49"/>
            <p:cNvSpPr txBox="1">
              <a:spLocks noChangeArrowheads="1"/>
            </p:cNvSpPr>
            <p:nvPr/>
          </p:nvSpPr>
          <p:spPr bwMode="auto">
            <a:xfrm flipH="1">
              <a:off x="5227713" y="2897907"/>
              <a:ext cx="636588"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en-US" altLang="zh-CN" sz="2800">
                  <a:solidFill>
                    <a:schemeClr val="bg1">
                      <a:lumMod val="85000"/>
                    </a:schemeClr>
                  </a:solidFill>
                  <a:latin typeface="微软雅黑" pitchFamily="34" charset="-122"/>
                  <a:cs typeface="Times New Roman" pitchFamily="18" charset="0"/>
                </a:rPr>
                <a:t>C</a:t>
              </a:r>
              <a:endParaRPr lang="zh-CN" altLang="en-US" sz="2800">
                <a:solidFill>
                  <a:schemeClr val="bg1">
                    <a:lumMod val="85000"/>
                  </a:schemeClr>
                </a:solidFill>
                <a:latin typeface="微软雅黑" pitchFamily="34" charset="-122"/>
                <a:cs typeface="Times New Roman" pitchFamily="18" charset="0"/>
              </a:endParaRPr>
            </a:p>
          </p:txBody>
        </p:sp>
      </p:grpSp>
      <p:sp>
        <p:nvSpPr>
          <p:cNvPr id="46" name="TextBox 56"/>
          <p:cNvSpPr txBox="1"/>
          <p:nvPr/>
        </p:nvSpPr>
        <p:spPr>
          <a:xfrm>
            <a:off x="886767" y="3840832"/>
            <a:ext cx="2384425" cy="652474"/>
          </a:xfrm>
          <a:prstGeom prst="rect">
            <a:avLst/>
          </a:prstGeom>
          <a:noFill/>
        </p:spPr>
        <p:txBody>
          <a:bodyPr lIns="91428" tIns="45714" rIns="91428" bIns="45714">
            <a:spAutoFit/>
          </a:bodyPr>
          <a:lstStyle/>
          <a:p>
            <a:pPr algn="ctr">
              <a:lnSpc>
                <a:spcPct val="130000"/>
              </a:lnSpc>
              <a:defRPr/>
            </a:pPr>
            <a:r>
              <a:rPr lang="zh-CN" altLang="en-US" sz="1400" kern="0" dirty="0">
                <a:solidFill>
                  <a:schemeClr val="bg1">
                    <a:lumMod val="8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85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kern="0" dirty="0">
                <a:solidFill>
                  <a:schemeClr val="bg1">
                    <a:lumMod val="8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85000"/>
                </a:schemeClr>
              </a:solidFill>
              <a:latin typeface="微软雅黑" pitchFamily="34" charset="-122"/>
              <a:ea typeface="微软雅黑" pitchFamily="34" charset="-122"/>
            </a:endParaRPr>
          </a:p>
        </p:txBody>
      </p:sp>
      <p:sp>
        <p:nvSpPr>
          <p:cNvPr id="47" name="TextBox 57"/>
          <p:cNvSpPr txBox="1"/>
          <p:nvPr/>
        </p:nvSpPr>
        <p:spPr>
          <a:xfrm>
            <a:off x="2583806" y="1067469"/>
            <a:ext cx="2384425" cy="652474"/>
          </a:xfrm>
          <a:prstGeom prst="rect">
            <a:avLst/>
          </a:prstGeom>
          <a:noFill/>
        </p:spPr>
        <p:txBody>
          <a:bodyPr lIns="91428" tIns="45714" rIns="91428" bIns="45714">
            <a:spAutoFit/>
          </a:bodyPr>
          <a:lstStyle/>
          <a:p>
            <a:pPr algn="ctr">
              <a:lnSpc>
                <a:spcPct val="130000"/>
              </a:lnSpc>
              <a:defRPr/>
            </a:pPr>
            <a:r>
              <a:rPr lang="zh-CN" altLang="en-US" sz="1400" kern="0" dirty="0">
                <a:solidFill>
                  <a:schemeClr val="bg1">
                    <a:lumMod val="8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85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kern="0" dirty="0">
                <a:solidFill>
                  <a:schemeClr val="bg1">
                    <a:lumMod val="8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85000"/>
                </a:schemeClr>
              </a:solidFill>
              <a:latin typeface="微软雅黑" pitchFamily="34" charset="-122"/>
              <a:ea typeface="微软雅黑" pitchFamily="34" charset="-122"/>
            </a:endParaRPr>
          </a:p>
        </p:txBody>
      </p:sp>
      <p:sp>
        <p:nvSpPr>
          <p:cNvPr id="48" name="TextBox 58"/>
          <p:cNvSpPr txBox="1"/>
          <p:nvPr/>
        </p:nvSpPr>
        <p:spPr>
          <a:xfrm>
            <a:off x="4263380" y="3840832"/>
            <a:ext cx="2382837" cy="652474"/>
          </a:xfrm>
          <a:prstGeom prst="rect">
            <a:avLst/>
          </a:prstGeom>
          <a:noFill/>
        </p:spPr>
        <p:txBody>
          <a:bodyPr lIns="91428" tIns="45714" rIns="91428" bIns="45714">
            <a:spAutoFit/>
          </a:bodyPr>
          <a:lstStyle/>
          <a:p>
            <a:pPr algn="ctr">
              <a:lnSpc>
                <a:spcPct val="130000"/>
              </a:lnSpc>
              <a:defRPr/>
            </a:pPr>
            <a:r>
              <a:rPr lang="zh-CN" altLang="en-US" sz="1400" kern="0" dirty="0">
                <a:solidFill>
                  <a:schemeClr val="bg1">
                    <a:lumMod val="8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85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kern="0" dirty="0">
                <a:solidFill>
                  <a:schemeClr val="bg1">
                    <a:lumMod val="8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85000"/>
                </a:schemeClr>
              </a:solidFill>
              <a:latin typeface="微软雅黑" pitchFamily="34" charset="-122"/>
              <a:ea typeface="微软雅黑" pitchFamily="34" charset="-122"/>
            </a:endParaRPr>
          </a:p>
        </p:txBody>
      </p:sp>
      <p:sp>
        <p:nvSpPr>
          <p:cNvPr id="49" name="椭圆 3"/>
          <p:cNvSpPr/>
          <p:nvPr/>
        </p:nvSpPr>
        <p:spPr>
          <a:xfrm>
            <a:off x="2717156" y="2642270"/>
            <a:ext cx="2065337" cy="762000"/>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 fmla="*/ 1856544 w 2302409"/>
              <a:gd name="connsiteY0" fmla="*/ 1264 h 923709"/>
              <a:gd name="connsiteX1" fmla="*/ 2302409 w 2302409"/>
              <a:gd name="connsiteY1" fmla="*/ 371601 h 923709"/>
              <a:gd name="connsiteX2" fmla="*/ 1154885 w 2302409"/>
              <a:gd name="connsiteY2" fmla="*/ 923675 h 923709"/>
              <a:gd name="connsiteX3" fmla="*/ 0 w 2302409"/>
              <a:gd name="connsiteY3" fmla="*/ 387169 h 923709"/>
              <a:gd name="connsiteX4" fmla="*/ 459006 w 2302409"/>
              <a:gd name="connsiteY4" fmla="*/ 0 h 923709"/>
              <a:gd name="connsiteX5" fmla="*/ 1150684 w 2302409"/>
              <a:gd name="connsiteY5" fmla="*/ 302402 h 923709"/>
              <a:gd name="connsiteX6" fmla="*/ 1856544 w 2302409"/>
              <a:gd name="connsiteY6" fmla="*/ 1264 h 923709"/>
              <a:gd name="connsiteX0" fmla="*/ 1828835 w 2274700"/>
              <a:gd name="connsiteY0" fmla="*/ 1264 h 923747"/>
              <a:gd name="connsiteX1" fmla="*/ 2274700 w 2274700"/>
              <a:gd name="connsiteY1" fmla="*/ 371601 h 923747"/>
              <a:gd name="connsiteX2" fmla="*/ 1127176 w 2274700"/>
              <a:gd name="connsiteY2" fmla="*/ 923675 h 923747"/>
              <a:gd name="connsiteX3" fmla="*/ 0 w 2274700"/>
              <a:gd name="connsiteY3" fmla="*/ 397509 h 923747"/>
              <a:gd name="connsiteX4" fmla="*/ 431297 w 2274700"/>
              <a:gd name="connsiteY4" fmla="*/ 0 h 923747"/>
              <a:gd name="connsiteX5" fmla="*/ 1122975 w 2274700"/>
              <a:gd name="connsiteY5" fmla="*/ 302402 h 923747"/>
              <a:gd name="connsiteX6" fmla="*/ 1828835 w 2274700"/>
              <a:gd name="connsiteY6" fmla="*/ 1264 h 923747"/>
              <a:gd name="connsiteX0" fmla="*/ 1828835 w 2237755"/>
              <a:gd name="connsiteY0" fmla="*/ 1264 h 923747"/>
              <a:gd name="connsiteX1" fmla="*/ 2237755 w 2237755"/>
              <a:gd name="connsiteY1" fmla="*/ 371601 h 923747"/>
              <a:gd name="connsiteX2" fmla="*/ 1127176 w 2237755"/>
              <a:gd name="connsiteY2" fmla="*/ 923675 h 923747"/>
              <a:gd name="connsiteX3" fmla="*/ 0 w 2237755"/>
              <a:gd name="connsiteY3" fmla="*/ 397509 h 923747"/>
              <a:gd name="connsiteX4" fmla="*/ 431297 w 2237755"/>
              <a:gd name="connsiteY4" fmla="*/ 0 h 923747"/>
              <a:gd name="connsiteX5" fmla="*/ 1122975 w 2237755"/>
              <a:gd name="connsiteY5" fmla="*/ 302402 h 923747"/>
              <a:gd name="connsiteX6" fmla="*/ 1828835 w 2237755"/>
              <a:gd name="connsiteY6" fmla="*/ 1264 h 923747"/>
              <a:gd name="connsiteX0" fmla="*/ 1828835 w 2237755"/>
              <a:gd name="connsiteY0" fmla="*/ 1264 h 923678"/>
              <a:gd name="connsiteX1" fmla="*/ 2237755 w 2237755"/>
              <a:gd name="connsiteY1" fmla="*/ 392279 h 923678"/>
              <a:gd name="connsiteX2" fmla="*/ 1127176 w 2237755"/>
              <a:gd name="connsiteY2" fmla="*/ 923675 h 923678"/>
              <a:gd name="connsiteX3" fmla="*/ 0 w 2237755"/>
              <a:gd name="connsiteY3" fmla="*/ 397509 h 923678"/>
              <a:gd name="connsiteX4" fmla="*/ 431297 w 2237755"/>
              <a:gd name="connsiteY4" fmla="*/ 0 h 923678"/>
              <a:gd name="connsiteX5" fmla="*/ 1122975 w 2237755"/>
              <a:gd name="connsiteY5" fmla="*/ 302402 h 923678"/>
              <a:gd name="connsiteX6" fmla="*/ 1828835 w 2237755"/>
              <a:gd name="connsiteY6" fmla="*/ 1264 h 92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rgbClr val="71B657"/>
          </a:solidFill>
          <a:ln w="25400" cap="flat" cmpd="sng" algn="ctr">
            <a:noFill/>
            <a:prstDash val="solid"/>
          </a:ln>
          <a:effectLst/>
        </p:spPr>
        <p:txBody>
          <a:bodyPr lIns="0" tIns="179977" rIns="0" bIns="0" anchor="ctr"/>
          <a:lstStyle/>
          <a:p>
            <a:pPr algn="ctr">
              <a:defRPr/>
            </a:pPr>
            <a:r>
              <a:rPr lang="zh-CN" altLang="en-US" sz="2400" kern="0" dirty="0">
                <a:solidFill>
                  <a:schemeClr val="bg1"/>
                </a:solidFill>
                <a:latin typeface="微软雅黑" pitchFamily="34" charset="-122"/>
                <a:ea typeface="微软雅黑" pitchFamily="34" charset="-122"/>
              </a:rPr>
              <a:t>标题</a:t>
            </a:r>
          </a:p>
        </p:txBody>
      </p:sp>
      <p:sp>
        <p:nvSpPr>
          <p:cNvPr id="50" name="空心弧 49"/>
          <p:cNvSpPr/>
          <p:nvPr/>
        </p:nvSpPr>
        <p:spPr>
          <a:xfrm>
            <a:off x="4069705" y="2204119"/>
            <a:ext cx="2749550" cy="2455863"/>
          </a:xfrm>
          <a:prstGeom prst="blockArc">
            <a:avLst>
              <a:gd name="adj1" fmla="val 13186668"/>
              <a:gd name="adj2" fmla="val 19259822"/>
              <a:gd name="adj3" fmla="val 20854"/>
            </a:avLst>
          </a:prstGeom>
          <a:solidFill>
            <a:srgbClr val="F57E1B"/>
          </a:solidFill>
          <a:ln w="25400" cap="flat" cmpd="sng" algn="ctr">
            <a:noFill/>
            <a:prstDash val="solid"/>
          </a:ln>
          <a:effectLst/>
        </p:spPr>
        <p:txBody>
          <a:bodyPr lIns="0" tIns="0" rIns="0" bIns="179977" anchor="ctr"/>
          <a:lstStyle/>
          <a:p>
            <a:pPr algn="ctr">
              <a:defRPr/>
            </a:pPr>
            <a:r>
              <a:rPr lang="zh-CN" altLang="en-US" sz="2400" kern="0" dirty="0">
                <a:solidFill>
                  <a:schemeClr val="bg1"/>
                </a:solidFill>
                <a:latin typeface="微软雅黑" pitchFamily="34" charset="-122"/>
                <a:ea typeface="微软雅黑" pitchFamily="34" charset="-122"/>
              </a:rPr>
              <a:t>标题</a:t>
            </a:r>
            <a:endParaRPr lang="en-US" sz="2400" kern="0" dirty="0">
              <a:solidFill>
                <a:schemeClr val="bg1"/>
              </a:solidFill>
              <a:latin typeface="微软雅黑" pitchFamily="34" charset="-122"/>
              <a:ea typeface="微软雅黑" pitchFamily="34" charset="-122"/>
            </a:endParaRPr>
          </a:p>
        </p:txBody>
      </p:sp>
      <p:sp>
        <p:nvSpPr>
          <p:cNvPr id="51" name="椭圆 3"/>
          <p:cNvSpPr/>
          <p:nvPr/>
        </p:nvSpPr>
        <p:spPr>
          <a:xfrm>
            <a:off x="6138785" y="2635051"/>
            <a:ext cx="2065337" cy="762000"/>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 fmla="*/ 1856544 w 2302409"/>
              <a:gd name="connsiteY0" fmla="*/ 1264 h 923709"/>
              <a:gd name="connsiteX1" fmla="*/ 2302409 w 2302409"/>
              <a:gd name="connsiteY1" fmla="*/ 371601 h 923709"/>
              <a:gd name="connsiteX2" fmla="*/ 1154885 w 2302409"/>
              <a:gd name="connsiteY2" fmla="*/ 923675 h 923709"/>
              <a:gd name="connsiteX3" fmla="*/ 0 w 2302409"/>
              <a:gd name="connsiteY3" fmla="*/ 387169 h 923709"/>
              <a:gd name="connsiteX4" fmla="*/ 459006 w 2302409"/>
              <a:gd name="connsiteY4" fmla="*/ 0 h 923709"/>
              <a:gd name="connsiteX5" fmla="*/ 1150684 w 2302409"/>
              <a:gd name="connsiteY5" fmla="*/ 302402 h 923709"/>
              <a:gd name="connsiteX6" fmla="*/ 1856544 w 2302409"/>
              <a:gd name="connsiteY6" fmla="*/ 1264 h 923709"/>
              <a:gd name="connsiteX0" fmla="*/ 1828835 w 2274700"/>
              <a:gd name="connsiteY0" fmla="*/ 1264 h 923747"/>
              <a:gd name="connsiteX1" fmla="*/ 2274700 w 2274700"/>
              <a:gd name="connsiteY1" fmla="*/ 371601 h 923747"/>
              <a:gd name="connsiteX2" fmla="*/ 1127176 w 2274700"/>
              <a:gd name="connsiteY2" fmla="*/ 923675 h 923747"/>
              <a:gd name="connsiteX3" fmla="*/ 0 w 2274700"/>
              <a:gd name="connsiteY3" fmla="*/ 397509 h 923747"/>
              <a:gd name="connsiteX4" fmla="*/ 431297 w 2274700"/>
              <a:gd name="connsiteY4" fmla="*/ 0 h 923747"/>
              <a:gd name="connsiteX5" fmla="*/ 1122975 w 2274700"/>
              <a:gd name="connsiteY5" fmla="*/ 302402 h 923747"/>
              <a:gd name="connsiteX6" fmla="*/ 1828835 w 2274700"/>
              <a:gd name="connsiteY6" fmla="*/ 1264 h 923747"/>
              <a:gd name="connsiteX0" fmla="*/ 1828835 w 2237755"/>
              <a:gd name="connsiteY0" fmla="*/ 1264 h 923747"/>
              <a:gd name="connsiteX1" fmla="*/ 2237755 w 2237755"/>
              <a:gd name="connsiteY1" fmla="*/ 371601 h 923747"/>
              <a:gd name="connsiteX2" fmla="*/ 1127176 w 2237755"/>
              <a:gd name="connsiteY2" fmla="*/ 923675 h 923747"/>
              <a:gd name="connsiteX3" fmla="*/ 0 w 2237755"/>
              <a:gd name="connsiteY3" fmla="*/ 397509 h 923747"/>
              <a:gd name="connsiteX4" fmla="*/ 431297 w 2237755"/>
              <a:gd name="connsiteY4" fmla="*/ 0 h 923747"/>
              <a:gd name="connsiteX5" fmla="*/ 1122975 w 2237755"/>
              <a:gd name="connsiteY5" fmla="*/ 302402 h 923747"/>
              <a:gd name="connsiteX6" fmla="*/ 1828835 w 2237755"/>
              <a:gd name="connsiteY6" fmla="*/ 1264 h 923747"/>
              <a:gd name="connsiteX0" fmla="*/ 1828835 w 2237755"/>
              <a:gd name="connsiteY0" fmla="*/ 1264 h 923678"/>
              <a:gd name="connsiteX1" fmla="*/ 2237755 w 2237755"/>
              <a:gd name="connsiteY1" fmla="*/ 392279 h 923678"/>
              <a:gd name="connsiteX2" fmla="*/ 1127176 w 2237755"/>
              <a:gd name="connsiteY2" fmla="*/ 923675 h 923678"/>
              <a:gd name="connsiteX3" fmla="*/ 0 w 2237755"/>
              <a:gd name="connsiteY3" fmla="*/ 397509 h 923678"/>
              <a:gd name="connsiteX4" fmla="*/ 431297 w 2237755"/>
              <a:gd name="connsiteY4" fmla="*/ 0 h 923678"/>
              <a:gd name="connsiteX5" fmla="*/ 1122975 w 2237755"/>
              <a:gd name="connsiteY5" fmla="*/ 302402 h 923678"/>
              <a:gd name="connsiteX6" fmla="*/ 1828835 w 2237755"/>
              <a:gd name="connsiteY6" fmla="*/ 1264 h 92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rgbClr val="AE43A0"/>
          </a:solidFill>
          <a:ln w="25400" cap="flat" cmpd="sng" algn="ctr">
            <a:noFill/>
            <a:prstDash val="solid"/>
          </a:ln>
          <a:effectLst/>
        </p:spPr>
        <p:txBody>
          <a:bodyPr lIns="0" tIns="179977" rIns="0" bIns="0" anchor="ctr"/>
          <a:lstStyle/>
          <a:p>
            <a:pPr algn="ctr">
              <a:defRPr/>
            </a:pPr>
            <a:r>
              <a:rPr lang="zh-CN" altLang="en-US" sz="2400" kern="0" dirty="0">
                <a:solidFill>
                  <a:schemeClr val="bg1"/>
                </a:solidFill>
                <a:latin typeface="微软雅黑" pitchFamily="34" charset="-122"/>
                <a:ea typeface="微软雅黑" pitchFamily="34" charset="-122"/>
              </a:rPr>
              <a:t>标题</a:t>
            </a:r>
          </a:p>
        </p:txBody>
      </p:sp>
      <p:grpSp>
        <p:nvGrpSpPr>
          <p:cNvPr id="52" name="组合 51"/>
          <p:cNvGrpSpPr/>
          <p:nvPr/>
        </p:nvGrpSpPr>
        <p:grpSpPr>
          <a:xfrm>
            <a:off x="6869036" y="1799308"/>
            <a:ext cx="636587" cy="910118"/>
            <a:chOff x="6955482" y="1791420"/>
            <a:chExt cx="636587" cy="910118"/>
          </a:xfrm>
        </p:grpSpPr>
        <p:sp>
          <p:nvSpPr>
            <p:cNvPr id="53" name="椭圆 2"/>
            <p:cNvSpPr/>
            <p:nvPr/>
          </p:nvSpPr>
          <p:spPr>
            <a:xfrm flipV="1">
              <a:off x="7044382" y="2232745"/>
              <a:ext cx="427037" cy="212725"/>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85000"/>
                </a:schemeClr>
              </a:solidFill>
              <a:prstDash val="solid"/>
            </a:ln>
            <a:effectLst/>
          </p:spPr>
          <p:txBody>
            <a:bodyPr anchor="ctr"/>
            <a:lstStyle/>
            <a:p>
              <a:pPr algn="ctr">
                <a:defRPr/>
              </a:pPr>
              <a:endParaRPr lang="en-US" kern="0">
                <a:solidFill>
                  <a:schemeClr val="bg1">
                    <a:lumMod val="85000"/>
                  </a:schemeClr>
                </a:solidFill>
                <a:latin typeface="微软雅黑" pitchFamily="34" charset="-122"/>
                <a:ea typeface="微软雅黑" pitchFamily="34" charset="-122"/>
              </a:endParaRPr>
            </a:p>
          </p:txBody>
        </p:sp>
        <p:cxnSp>
          <p:nvCxnSpPr>
            <p:cNvPr id="54" name="直接连接符 53"/>
            <p:cNvCxnSpPr/>
            <p:nvPr/>
          </p:nvCxnSpPr>
          <p:spPr>
            <a:xfrm flipV="1">
              <a:off x="7258694" y="1791420"/>
              <a:ext cx="0" cy="428625"/>
            </a:xfrm>
            <a:prstGeom prst="line">
              <a:avLst/>
            </a:prstGeom>
            <a:noFill/>
            <a:ln w="25400" cap="flat" cmpd="sng" algn="ctr">
              <a:solidFill>
                <a:schemeClr val="bg1">
                  <a:lumMod val="85000"/>
                </a:schemeClr>
              </a:solidFill>
              <a:prstDash val="sysDash"/>
              <a:headEnd type="none" w="med" len="med"/>
              <a:tailEnd type="oval" w="med" len="med"/>
            </a:ln>
            <a:effectLst/>
          </p:spPr>
        </p:cxnSp>
        <p:sp>
          <p:nvSpPr>
            <p:cNvPr id="55" name="TextBox 43"/>
            <p:cNvSpPr txBox="1">
              <a:spLocks noChangeArrowheads="1"/>
            </p:cNvSpPr>
            <p:nvPr/>
          </p:nvSpPr>
          <p:spPr bwMode="auto">
            <a:xfrm flipH="1">
              <a:off x="6955482" y="2264495"/>
              <a:ext cx="636587"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zh-CN" altLang="en-US" sz="2800" dirty="0">
                  <a:solidFill>
                    <a:schemeClr val="bg1">
                      <a:lumMod val="85000"/>
                    </a:schemeClr>
                  </a:solidFill>
                  <a:latin typeface="微软雅黑" pitchFamily="34" charset="-122"/>
                  <a:cs typeface="Times New Roman" pitchFamily="18" charset="0"/>
                </a:rPr>
                <a:t>Ｄ</a:t>
              </a:r>
            </a:p>
          </p:txBody>
        </p:sp>
      </p:grpSp>
      <p:sp>
        <p:nvSpPr>
          <p:cNvPr id="56" name="TextBox 57"/>
          <p:cNvSpPr txBox="1"/>
          <p:nvPr/>
        </p:nvSpPr>
        <p:spPr>
          <a:xfrm>
            <a:off x="5989562" y="1067469"/>
            <a:ext cx="2384425" cy="652474"/>
          </a:xfrm>
          <a:prstGeom prst="rect">
            <a:avLst/>
          </a:prstGeom>
          <a:noFill/>
        </p:spPr>
        <p:txBody>
          <a:bodyPr lIns="91428" tIns="45714" rIns="91428" bIns="45714">
            <a:spAutoFit/>
          </a:bodyPr>
          <a:lstStyle/>
          <a:p>
            <a:pPr algn="ctr">
              <a:lnSpc>
                <a:spcPct val="130000"/>
              </a:lnSpc>
              <a:defRPr/>
            </a:pPr>
            <a:r>
              <a:rPr lang="zh-CN" altLang="en-US" sz="1400" kern="0" dirty="0">
                <a:solidFill>
                  <a:schemeClr val="bg1">
                    <a:lumMod val="8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85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kern="0" dirty="0">
                <a:solidFill>
                  <a:schemeClr val="bg1">
                    <a:lumMod val="8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85000"/>
                </a:schemeClr>
              </a:solidFill>
              <a:latin typeface="微软雅黑" pitchFamily="34" charset="-122"/>
              <a:ea typeface="微软雅黑" pitchFamily="34" charset="-122"/>
            </a:endParaRPr>
          </a:p>
        </p:txBody>
      </p:sp>
      <p:grpSp>
        <p:nvGrpSpPr>
          <p:cNvPr id="57" name="组合 56"/>
          <p:cNvGrpSpPr/>
          <p:nvPr/>
        </p:nvGrpSpPr>
        <p:grpSpPr>
          <a:xfrm>
            <a:off x="323528" y="274810"/>
            <a:ext cx="2269029" cy="424732"/>
            <a:chOff x="617315" y="342254"/>
            <a:chExt cx="2269029" cy="424732"/>
          </a:xfrm>
        </p:grpSpPr>
        <p:sp>
          <p:nvSpPr>
            <p:cNvPr id="58" name="矩形 57"/>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59" name="矩形 58"/>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60" name="组合 59"/>
          <p:cNvGrpSpPr/>
          <p:nvPr/>
        </p:nvGrpSpPr>
        <p:grpSpPr>
          <a:xfrm>
            <a:off x="251520" y="653823"/>
            <a:ext cx="8676456" cy="45719"/>
            <a:chOff x="1" y="356632"/>
            <a:chExt cx="755577" cy="353539"/>
          </a:xfrm>
        </p:grpSpPr>
        <p:sp>
          <p:nvSpPr>
            <p:cNvPr id="61" name="矩形 60"/>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61994345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up)">
                                      <p:cBhvr>
                                        <p:cTn id="15" dur="500"/>
                                        <p:tgtEl>
                                          <p:spTgt spid="4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down)">
                                      <p:cBhvr>
                                        <p:cTn id="23" dur="500"/>
                                        <p:tgtEl>
                                          <p:spTgt spid="38"/>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down)">
                                      <p:cBhvr>
                                        <p:cTn id="27" dur="500"/>
                                        <p:tgtEl>
                                          <p:spTgt spid="4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left)">
                                      <p:cBhvr>
                                        <p:cTn id="31" dur="500"/>
                                        <p:tgtEl>
                                          <p:spTgt spid="50"/>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up)">
                                      <p:cBhvr>
                                        <p:cTn id="35" dur="500"/>
                                        <p:tgtEl>
                                          <p:spTgt spid="42"/>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up)">
                                      <p:cBhvr>
                                        <p:cTn id="39" dur="500"/>
                                        <p:tgtEl>
                                          <p:spTgt spid="48"/>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500"/>
                                        <p:tgtEl>
                                          <p:spTgt spid="51"/>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wipe(down)">
                                      <p:cBhvr>
                                        <p:cTn id="47" dur="500"/>
                                        <p:tgtEl>
                                          <p:spTgt spid="52"/>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down)">
                                      <p:cBhvr>
                                        <p:cTn id="5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6" grpId="0"/>
      <p:bldP spid="47" grpId="0"/>
      <p:bldP spid="48" grpId="0"/>
      <p:bldP spid="49" grpId="0" animBg="1"/>
      <p:bldP spid="50" grpId="0" animBg="1"/>
      <p:bldP spid="51" grpId="0" animBg="1"/>
      <p:bldP spid="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 name="TextBox 601"/>
          <p:cNvSpPr txBox="1">
            <a:spLocks noChangeArrowheads="1"/>
          </p:cNvSpPr>
          <p:nvPr/>
        </p:nvSpPr>
        <p:spPr bwMode="auto">
          <a:xfrm>
            <a:off x="2895327" y="3462447"/>
            <a:ext cx="3535935" cy="33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375" tIns="43187" rIns="86375" bIns="43187">
            <a:spAutoFit/>
          </a:bodyPr>
          <a:lstStyle>
            <a:lvl1pPr>
              <a:defRPr sz="24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marL="1143000" indent="-228600">
              <a:defRPr sz="2400">
                <a:solidFill>
                  <a:schemeClr val="tx1"/>
                </a:solidFill>
                <a:latin typeface="Calibri" pitchFamily="34" charset="0"/>
                <a:ea typeface="宋体" pitchFamily="2" charset="-122"/>
              </a:defRPr>
            </a:lvl3pPr>
            <a:lvl4pPr marL="1600200" indent="-228600">
              <a:defRPr sz="2400">
                <a:solidFill>
                  <a:schemeClr val="tx1"/>
                </a:solidFill>
                <a:latin typeface="Calibri" pitchFamily="34" charset="0"/>
                <a:ea typeface="宋体" pitchFamily="2" charset="-122"/>
              </a:defRPr>
            </a:lvl4pPr>
            <a:lvl5pPr marL="2057400" indent="-228600">
              <a:defRPr sz="2400">
                <a:solidFill>
                  <a:schemeClr val="tx1"/>
                </a:solidFill>
                <a:latin typeface="Calibri" pitchFamily="34" charset="0"/>
                <a:ea typeface="宋体" pitchFamily="2" charset="-122"/>
              </a:defRPr>
            </a:lvl5pPr>
            <a:lvl6pPr marL="2514600" indent="-228600" defTabSz="1233488" fontAlgn="base">
              <a:spcBef>
                <a:spcPct val="0"/>
              </a:spcBef>
              <a:spcAft>
                <a:spcPct val="0"/>
              </a:spcAft>
              <a:defRPr sz="2400">
                <a:solidFill>
                  <a:schemeClr val="tx1"/>
                </a:solidFill>
                <a:latin typeface="Calibri" pitchFamily="34" charset="0"/>
                <a:ea typeface="宋体" pitchFamily="2" charset="-122"/>
              </a:defRPr>
            </a:lvl6pPr>
            <a:lvl7pPr marL="2971800" indent="-228600" defTabSz="1233488" fontAlgn="base">
              <a:spcBef>
                <a:spcPct val="0"/>
              </a:spcBef>
              <a:spcAft>
                <a:spcPct val="0"/>
              </a:spcAft>
              <a:defRPr sz="2400">
                <a:solidFill>
                  <a:schemeClr val="tx1"/>
                </a:solidFill>
                <a:latin typeface="Calibri" pitchFamily="34" charset="0"/>
                <a:ea typeface="宋体" pitchFamily="2" charset="-122"/>
              </a:defRPr>
            </a:lvl7pPr>
            <a:lvl8pPr marL="3429000" indent="-228600" defTabSz="1233488" fontAlgn="base">
              <a:spcBef>
                <a:spcPct val="0"/>
              </a:spcBef>
              <a:spcAft>
                <a:spcPct val="0"/>
              </a:spcAft>
              <a:defRPr sz="2400">
                <a:solidFill>
                  <a:schemeClr val="tx1"/>
                </a:solidFill>
                <a:latin typeface="Calibri" pitchFamily="34" charset="0"/>
                <a:ea typeface="宋体" pitchFamily="2" charset="-122"/>
              </a:defRPr>
            </a:lvl8pPr>
            <a:lvl9pPr marL="3886200" indent="-228600" defTabSz="1233488" fontAlgn="base">
              <a:spcBef>
                <a:spcPct val="0"/>
              </a:spcBef>
              <a:spcAft>
                <a:spcPct val="0"/>
              </a:spcAft>
              <a:defRPr sz="2400">
                <a:solidFill>
                  <a:schemeClr val="tx1"/>
                </a:solidFill>
                <a:latin typeface="Calibri" pitchFamily="34" charset="0"/>
                <a:ea typeface="宋体" pitchFamily="2" charset="-122"/>
              </a:defRPr>
            </a:lvl9pPr>
          </a:lstStyle>
          <a:p>
            <a:pPr defTabSz="863157" fontAlgn="base">
              <a:spcBef>
                <a:spcPct val="0"/>
              </a:spcBef>
              <a:spcAft>
                <a:spcPct val="0"/>
              </a:spcAft>
            </a:pPr>
            <a:r>
              <a:rPr lang="zh-CN" altLang="en-US" sz="1600" dirty="0" smtClean="0">
                <a:solidFill>
                  <a:schemeClr val="bg1"/>
                </a:solidFill>
                <a:latin typeface="微软雅黑" pitchFamily="34" charset="-122"/>
                <a:ea typeface="微软雅黑" pitchFamily="34" charset="-122"/>
              </a:rPr>
              <a:t>最新</a:t>
            </a:r>
            <a:r>
              <a:rPr lang="en-US" altLang="zh-CN" sz="1600" dirty="0" smtClean="0">
                <a:solidFill>
                  <a:schemeClr val="bg1"/>
                </a:solidFill>
                <a:latin typeface="微软雅黑" pitchFamily="34" charset="-122"/>
                <a:ea typeface="微软雅黑" pitchFamily="34" charset="-122"/>
              </a:rPr>
              <a:t>PPT</a:t>
            </a:r>
            <a:r>
              <a:rPr lang="zh-CN" altLang="en-US" sz="1600" dirty="0" smtClean="0">
                <a:solidFill>
                  <a:schemeClr val="bg1"/>
                </a:solidFill>
                <a:latin typeface="微软雅黑" pitchFamily="34" charset="-122"/>
                <a:ea typeface="微软雅黑" pitchFamily="34" charset="-122"/>
              </a:rPr>
              <a:t>模板 文字均可编辑 效果不变</a:t>
            </a:r>
            <a:endParaRPr lang="zh-CN" altLang="en-US" sz="1600" dirty="0">
              <a:solidFill>
                <a:schemeClr val="bg1"/>
              </a:solidFill>
              <a:latin typeface="微软雅黑" pitchFamily="34" charset="-122"/>
              <a:ea typeface="微软雅黑" pitchFamily="34" charset="-122"/>
            </a:endParaRPr>
          </a:p>
        </p:txBody>
      </p:sp>
      <p:sp>
        <p:nvSpPr>
          <p:cNvPr id="603" name="矩形 602"/>
          <p:cNvSpPr>
            <a:spLocks noChangeArrowheads="1"/>
          </p:cNvSpPr>
          <p:nvPr/>
        </p:nvSpPr>
        <p:spPr bwMode="auto">
          <a:xfrm>
            <a:off x="1547664" y="2787774"/>
            <a:ext cx="6107046" cy="618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982" tIns="31991" rIns="63982" bIns="31991">
            <a:spAutoFit/>
          </a:bodyPr>
          <a:lstStyle/>
          <a:p>
            <a:pPr defTabSz="863157" fontAlgn="base">
              <a:spcBef>
                <a:spcPct val="0"/>
              </a:spcBef>
              <a:spcAft>
                <a:spcPct val="0"/>
              </a:spcAft>
            </a:pPr>
            <a:r>
              <a:rPr lang="zh-CN" altLang="en-US" sz="3600" b="1" dirty="0" smtClean="0">
                <a:solidFill>
                  <a:schemeClr val="bg1"/>
                </a:solidFill>
                <a:latin typeface="微软雅黑" pitchFamily="34" charset="-122"/>
                <a:ea typeface="微软雅黑" pitchFamily="34" charset="-122"/>
              </a:rPr>
              <a:t>商务通用扁体化动态</a:t>
            </a:r>
            <a:r>
              <a:rPr lang="en-US" altLang="zh-CN" sz="3600" b="1" dirty="0" smtClean="0">
                <a:solidFill>
                  <a:schemeClr val="bg1"/>
                </a:solidFill>
                <a:latin typeface="微软雅黑" pitchFamily="34" charset="-122"/>
                <a:ea typeface="微软雅黑" pitchFamily="34" charset="-122"/>
              </a:rPr>
              <a:t>PPT</a:t>
            </a:r>
            <a:r>
              <a:rPr lang="zh-CN" altLang="en-US" sz="3600" b="1" dirty="0" smtClean="0">
                <a:solidFill>
                  <a:schemeClr val="bg1"/>
                </a:solidFill>
                <a:latin typeface="微软雅黑" pitchFamily="34" charset="-122"/>
                <a:ea typeface="微软雅黑" pitchFamily="34" charset="-122"/>
              </a:rPr>
              <a:t>模板</a:t>
            </a:r>
            <a:endParaRPr lang="en-US" altLang="zh-CN" sz="3600" b="1" dirty="0">
              <a:solidFill>
                <a:schemeClr val="bg1"/>
              </a:solidFill>
              <a:latin typeface="微软雅黑" pitchFamily="34" charset="-122"/>
              <a:ea typeface="微软雅黑" pitchFamily="34" charset="-122"/>
            </a:endParaRPr>
          </a:p>
        </p:txBody>
      </p:sp>
      <p:grpSp>
        <p:nvGrpSpPr>
          <p:cNvPr id="612" name="组合 611"/>
          <p:cNvGrpSpPr/>
          <p:nvPr/>
        </p:nvGrpSpPr>
        <p:grpSpPr>
          <a:xfrm>
            <a:off x="0" y="4149754"/>
            <a:ext cx="9148008" cy="150188"/>
            <a:chOff x="6876" y="2931790"/>
            <a:chExt cx="9148008" cy="238162"/>
          </a:xfrm>
        </p:grpSpPr>
        <p:sp>
          <p:nvSpPr>
            <p:cNvPr id="613" name="矩形 612"/>
            <p:cNvSpPr/>
            <p:nvPr/>
          </p:nvSpPr>
          <p:spPr>
            <a:xfrm>
              <a:off x="6876" y="2931790"/>
              <a:ext cx="2286501" cy="238162"/>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4" name="矩形 613"/>
            <p:cNvSpPr/>
            <p:nvPr/>
          </p:nvSpPr>
          <p:spPr>
            <a:xfrm>
              <a:off x="2293377" y="2931790"/>
              <a:ext cx="2286501" cy="238162"/>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5" name="矩形 614"/>
            <p:cNvSpPr/>
            <p:nvPr/>
          </p:nvSpPr>
          <p:spPr>
            <a:xfrm>
              <a:off x="4579879" y="2931790"/>
              <a:ext cx="2286501" cy="238162"/>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6" name="矩形 615"/>
            <p:cNvSpPr/>
            <p:nvPr/>
          </p:nvSpPr>
          <p:spPr>
            <a:xfrm>
              <a:off x="6868383" y="2931790"/>
              <a:ext cx="2286501" cy="238162"/>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7" name="矩形 616"/>
          <p:cNvSpPr/>
          <p:nvPr/>
        </p:nvSpPr>
        <p:spPr>
          <a:xfrm>
            <a:off x="-1" y="4299942"/>
            <a:ext cx="9148009" cy="84355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0" name="椭圆 749"/>
          <p:cNvSpPr/>
          <p:nvPr/>
        </p:nvSpPr>
        <p:spPr>
          <a:xfrm>
            <a:off x="3006374" y="240853"/>
            <a:ext cx="3067380" cy="311639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033" tIns="28516" rIns="57033" bIns="28516" numCol="1" spcCol="0" rtlCol="0" fromWordArt="0" anchor="ctr" anchorCtr="0" forceAA="0" compatLnSpc="1">
            <a:prstTxWarp prst="textNoShape">
              <a:avLst/>
            </a:prstTxWarp>
            <a:noAutofit/>
          </a:bodyPr>
          <a:lstStyle/>
          <a:p>
            <a:pPr algn="ctr"/>
            <a:endParaRPr lang="zh-CN" altLang="en-US"/>
          </a:p>
        </p:txBody>
      </p:sp>
      <p:sp>
        <p:nvSpPr>
          <p:cNvPr id="751" name="椭圆 750"/>
          <p:cNvSpPr/>
          <p:nvPr/>
        </p:nvSpPr>
        <p:spPr>
          <a:xfrm>
            <a:off x="4489900" y="195486"/>
            <a:ext cx="89306" cy="907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7033" tIns="28516" rIns="57033" bIns="28516" rtlCol="0" anchor="ctr"/>
          <a:lstStyle/>
          <a:p>
            <a:pPr algn="ctr"/>
            <a:endParaRPr lang="zh-CN" altLang="en-US"/>
          </a:p>
        </p:txBody>
      </p:sp>
      <p:sp>
        <p:nvSpPr>
          <p:cNvPr id="752" name="椭圆 751"/>
          <p:cNvSpPr/>
          <p:nvPr/>
        </p:nvSpPr>
        <p:spPr>
          <a:xfrm>
            <a:off x="5815068" y="2527709"/>
            <a:ext cx="89306" cy="907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7033" tIns="28516" rIns="57033" bIns="28516" rtlCol="0" anchor="ctr"/>
          <a:lstStyle/>
          <a:p>
            <a:pPr algn="ctr"/>
            <a:endParaRPr lang="zh-CN" altLang="en-US"/>
          </a:p>
        </p:txBody>
      </p:sp>
      <p:sp>
        <p:nvSpPr>
          <p:cNvPr id="753" name="椭圆 752"/>
          <p:cNvSpPr/>
          <p:nvPr/>
        </p:nvSpPr>
        <p:spPr>
          <a:xfrm>
            <a:off x="3160832" y="2527709"/>
            <a:ext cx="89306" cy="907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7033" tIns="28516" rIns="57033" bIns="28516" rtlCol="0" anchor="ctr"/>
          <a:lstStyle/>
          <a:p>
            <a:pPr algn="ctr"/>
            <a:endParaRPr lang="zh-CN" altLang="en-US"/>
          </a:p>
        </p:txBody>
      </p:sp>
      <p:sp>
        <p:nvSpPr>
          <p:cNvPr id="754" name="椭圆 753"/>
          <p:cNvSpPr/>
          <p:nvPr/>
        </p:nvSpPr>
        <p:spPr>
          <a:xfrm>
            <a:off x="6233457" y="699718"/>
            <a:ext cx="228874" cy="232532"/>
          </a:xfrm>
          <a:prstGeom prst="ellipse">
            <a:avLst/>
          </a:prstGeom>
          <a:solidFill>
            <a:schemeClr val="bg1"/>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033" tIns="28516" rIns="57033" bIns="28516" numCol="1" spcCol="0" rtlCol="0" fromWordArt="0" anchor="ctr" anchorCtr="0" forceAA="0" compatLnSpc="1">
            <a:prstTxWarp prst="textNoShape">
              <a:avLst/>
            </a:prstTxWarp>
            <a:noAutofit/>
          </a:bodyPr>
          <a:lstStyle/>
          <a:p>
            <a:pPr algn="ctr"/>
            <a:endParaRPr lang="zh-CN" altLang="en-US"/>
          </a:p>
        </p:txBody>
      </p:sp>
      <p:sp useBgFill="1">
        <p:nvSpPr>
          <p:cNvPr id="755" name="椭圆 754"/>
          <p:cNvSpPr/>
          <p:nvPr/>
        </p:nvSpPr>
        <p:spPr>
          <a:xfrm>
            <a:off x="6220941" y="687002"/>
            <a:ext cx="253906" cy="257964"/>
          </a:xfrm>
          <a:prstGeom prst="ellipse">
            <a:avLst/>
          </a:prstGeom>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033" tIns="28516" rIns="57033" bIns="28516" numCol="1" spcCol="0" rtlCol="0" fromWordArt="0" anchor="ctr" anchorCtr="0" forceAA="0" compatLnSpc="1">
            <a:prstTxWarp prst="textNoShape">
              <a:avLst/>
            </a:prstTxWarp>
            <a:noAutofit/>
          </a:bodyPr>
          <a:lstStyle/>
          <a:p>
            <a:pPr algn="ctr"/>
            <a:endParaRPr lang="zh-CN" altLang="en-US"/>
          </a:p>
        </p:txBody>
      </p:sp>
      <p:sp>
        <p:nvSpPr>
          <p:cNvPr id="756" name="椭圆 755"/>
          <p:cNvSpPr/>
          <p:nvPr/>
        </p:nvSpPr>
        <p:spPr>
          <a:xfrm>
            <a:off x="1969507" y="1931704"/>
            <a:ext cx="374485" cy="380470"/>
          </a:xfrm>
          <a:prstGeom prst="ellipse">
            <a:avLst/>
          </a:prstGeom>
          <a:solidFill>
            <a:schemeClr val="bg1"/>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033" tIns="28516" rIns="57033" bIns="28516" numCol="1" spcCol="0" rtlCol="0" fromWordArt="0" anchor="ctr" anchorCtr="0" forceAA="0" compatLnSpc="1">
            <a:prstTxWarp prst="textNoShape">
              <a:avLst/>
            </a:prstTxWarp>
            <a:noAutofit/>
          </a:bodyPr>
          <a:lstStyle/>
          <a:p>
            <a:pPr algn="ctr"/>
            <a:endParaRPr lang="zh-CN" altLang="en-US"/>
          </a:p>
        </p:txBody>
      </p:sp>
      <p:sp useBgFill="1">
        <p:nvSpPr>
          <p:cNvPr id="757" name="椭圆 756"/>
          <p:cNvSpPr/>
          <p:nvPr/>
        </p:nvSpPr>
        <p:spPr>
          <a:xfrm>
            <a:off x="1949029" y="1910898"/>
            <a:ext cx="415443" cy="422081"/>
          </a:xfrm>
          <a:prstGeom prst="ellipse">
            <a:avLst/>
          </a:prstGeom>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033" tIns="28516" rIns="57033" bIns="28516" numCol="1" spcCol="0" rtlCol="0" fromWordArt="0" anchor="ctr" anchorCtr="0" forceAA="0" compatLnSpc="1">
            <a:prstTxWarp prst="textNoShape">
              <a:avLst/>
            </a:prstTxWarp>
            <a:noAutofit/>
          </a:bodyPr>
          <a:lstStyle/>
          <a:p>
            <a:pPr algn="ctr"/>
            <a:endParaRPr lang="zh-CN" altLang="en-US"/>
          </a:p>
        </p:txBody>
      </p:sp>
      <p:sp>
        <p:nvSpPr>
          <p:cNvPr id="758" name="椭圆 757"/>
          <p:cNvSpPr/>
          <p:nvPr/>
        </p:nvSpPr>
        <p:spPr>
          <a:xfrm>
            <a:off x="5995788" y="3371266"/>
            <a:ext cx="127234" cy="129267"/>
          </a:xfrm>
          <a:prstGeom prst="ellipse">
            <a:avLst/>
          </a:prstGeom>
          <a:solidFill>
            <a:schemeClr val="bg1"/>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033" tIns="28516" rIns="57033" bIns="28516" numCol="1" spcCol="0" rtlCol="0" fromWordArt="0" anchor="ctr" anchorCtr="0" forceAA="0" compatLnSpc="1">
            <a:prstTxWarp prst="textNoShape">
              <a:avLst/>
            </a:prstTxWarp>
            <a:noAutofit/>
          </a:bodyPr>
          <a:lstStyle/>
          <a:p>
            <a:pPr algn="ctr"/>
            <a:endParaRPr lang="zh-CN" altLang="en-US"/>
          </a:p>
        </p:txBody>
      </p:sp>
      <p:sp useBgFill="1">
        <p:nvSpPr>
          <p:cNvPr id="759" name="椭圆 758"/>
          <p:cNvSpPr/>
          <p:nvPr/>
        </p:nvSpPr>
        <p:spPr>
          <a:xfrm>
            <a:off x="5988831" y="3364197"/>
            <a:ext cx="141150" cy="143405"/>
          </a:xfrm>
          <a:prstGeom prst="ellipse">
            <a:avLst/>
          </a:prstGeom>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033" tIns="28516" rIns="57033" bIns="28516" numCol="1" spcCol="0" rtlCol="0" fromWordArt="0" anchor="ctr" anchorCtr="0" forceAA="0" compatLnSpc="1">
            <a:prstTxWarp prst="textNoShape">
              <a:avLst/>
            </a:prstTxWarp>
            <a:noAutofit/>
          </a:bodyPr>
          <a:lstStyle/>
          <a:p>
            <a:pPr algn="ctr"/>
            <a:endParaRPr lang="zh-CN" altLang="en-US"/>
          </a:p>
        </p:txBody>
      </p:sp>
      <p:sp>
        <p:nvSpPr>
          <p:cNvPr id="760" name="椭圆 759"/>
          <p:cNvSpPr/>
          <p:nvPr/>
        </p:nvSpPr>
        <p:spPr>
          <a:xfrm>
            <a:off x="2697291" y="991101"/>
            <a:ext cx="409575" cy="409575"/>
          </a:xfrm>
          <a:prstGeom prst="ellipse">
            <a:avLst/>
          </a:prstGeom>
          <a:solidFill>
            <a:srgbClr val="F455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1" name="椭圆 760"/>
          <p:cNvSpPr/>
          <p:nvPr/>
        </p:nvSpPr>
        <p:spPr>
          <a:xfrm>
            <a:off x="2351306" y="1210402"/>
            <a:ext cx="210272" cy="210272"/>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2" name="椭圆 761"/>
          <p:cNvSpPr/>
          <p:nvPr/>
        </p:nvSpPr>
        <p:spPr>
          <a:xfrm>
            <a:off x="2165082" y="1738460"/>
            <a:ext cx="276227" cy="276227"/>
          </a:xfrm>
          <a:prstGeom prst="ellipse">
            <a:avLst/>
          </a:prstGeom>
          <a:solidFill>
            <a:srgbClr val="AE43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3" name="椭圆 762"/>
          <p:cNvSpPr/>
          <p:nvPr/>
        </p:nvSpPr>
        <p:spPr>
          <a:xfrm>
            <a:off x="1961322" y="1276283"/>
            <a:ext cx="311539" cy="311539"/>
          </a:xfrm>
          <a:prstGeom prst="ellipse">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4" name="椭圆 763"/>
          <p:cNvSpPr/>
          <p:nvPr/>
        </p:nvSpPr>
        <p:spPr>
          <a:xfrm>
            <a:off x="1479463" y="1283884"/>
            <a:ext cx="233579" cy="233579"/>
          </a:xfrm>
          <a:prstGeom prst="ellipse">
            <a:avLst/>
          </a:prstGeom>
          <a:solidFill>
            <a:srgbClr val="D4BF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5" name="椭圆 764"/>
          <p:cNvSpPr/>
          <p:nvPr/>
        </p:nvSpPr>
        <p:spPr>
          <a:xfrm>
            <a:off x="1854388" y="676552"/>
            <a:ext cx="209422" cy="209423"/>
          </a:xfrm>
          <a:prstGeom prst="ellipse">
            <a:avLst/>
          </a:prstGeom>
          <a:solidFill>
            <a:srgbClr val="DFCD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6" name="椭圆 765"/>
          <p:cNvSpPr/>
          <p:nvPr/>
        </p:nvSpPr>
        <p:spPr>
          <a:xfrm>
            <a:off x="1056596" y="1014469"/>
            <a:ext cx="195933" cy="195933"/>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7" name="椭圆 766"/>
          <p:cNvSpPr/>
          <p:nvPr/>
        </p:nvSpPr>
        <p:spPr>
          <a:xfrm>
            <a:off x="860662" y="1447154"/>
            <a:ext cx="140668" cy="140668"/>
          </a:xfrm>
          <a:prstGeom prst="ellipse">
            <a:avLst/>
          </a:prstGeom>
          <a:solidFill>
            <a:srgbClr val="AA1E6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8" name="椭圆 767"/>
          <p:cNvSpPr/>
          <p:nvPr/>
        </p:nvSpPr>
        <p:spPr>
          <a:xfrm>
            <a:off x="2831742" y="1567170"/>
            <a:ext cx="140668" cy="140668"/>
          </a:xfrm>
          <a:prstGeom prst="ellipse">
            <a:avLst/>
          </a:prstGeom>
          <a:solidFill>
            <a:srgbClr val="F45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9" name="椭圆 768"/>
          <p:cNvSpPr/>
          <p:nvPr/>
        </p:nvSpPr>
        <p:spPr>
          <a:xfrm>
            <a:off x="5601050" y="597893"/>
            <a:ext cx="855425" cy="855425"/>
          </a:xfrm>
          <a:prstGeom prst="ellipse">
            <a:avLst/>
          </a:prstGeom>
          <a:solidFill>
            <a:srgbClr val="FEA384">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0" name="椭圆 769"/>
          <p:cNvSpPr/>
          <p:nvPr/>
        </p:nvSpPr>
        <p:spPr>
          <a:xfrm>
            <a:off x="6904796" y="1450506"/>
            <a:ext cx="409575" cy="409575"/>
          </a:xfrm>
          <a:prstGeom prst="ellips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1" name="椭圆 770"/>
          <p:cNvSpPr/>
          <p:nvPr/>
        </p:nvSpPr>
        <p:spPr>
          <a:xfrm>
            <a:off x="6939790" y="1979720"/>
            <a:ext cx="210272" cy="210272"/>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2" name="椭圆 771"/>
          <p:cNvSpPr/>
          <p:nvPr/>
        </p:nvSpPr>
        <p:spPr>
          <a:xfrm>
            <a:off x="6753566" y="2507779"/>
            <a:ext cx="276227" cy="276227"/>
          </a:xfrm>
          <a:prstGeom prst="ellipse">
            <a:avLst/>
          </a:prstGeom>
          <a:solidFill>
            <a:srgbClr val="AE43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3" name="椭圆 772"/>
          <p:cNvSpPr/>
          <p:nvPr/>
        </p:nvSpPr>
        <p:spPr>
          <a:xfrm>
            <a:off x="6067947" y="2053204"/>
            <a:ext cx="233579" cy="233579"/>
          </a:xfrm>
          <a:prstGeom prst="ellipse">
            <a:avLst/>
          </a:prstGeom>
          <a:solidFill>
            <a:srgbClr val="D4BF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4" name="椭圆 773"/>
          <p:cNvSpPr/>
          <p:nvPr/>
        </p:nvSpPr>
        <p:spPr>
          <a:xfrm>
            <a:off x="6442872" y="1445870"/>
            <a:ext cx="209422" cy="209423"/>
          </a:xfrm>
          <a:prstGeom prst="ellipse">
            <a:avLst/>
          </a:prstGeom>
          <a:solidFill>
            <a:srgbClr val="DFCD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5" name="椭圆 774"/>
          <p:cNvSpPr/>
          <p:nvPr/>
        </p:nvSpPr>
        <p:spPr>
          <a:xfrm>
            <a:off x="5645080" y="1783788"/>
            <a:ext cx="195933" cy="195933"/>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6" name="椭圆 775"/>
          <p:cNvSpPr/>
          <p:nvPr/>
        </p:nvSpPr>
        <p:spPr>
          <a:xfrm>
            <a:off x="6333099" y="1758727"/>
            <a:ext cx="140668" cy="140668"/>
          </a:xfrm>
          <a:prstGeom prst="ellipse">
            <a:avLst/>
          </a:prstGeom>
          <a:solidFill>
            <a:srgbClr val="AA1E6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7" name="椭圆 776"/>
          <p:cNvSpPr/>
          <p:nvPr/>
        </p:nvSpPr>
        <p:spPr>
          <a:xfrm>
            <a:off x="7420226" y="2336490"/>
            <a:ext cx="140668" cy="140668"/>
          </a:xfrm>
          <a:prstGeom prst="ellipse">
            <a:avLst/>
          </a:prstGeom>
          <a:solidFill>
            <a:srgbClr val="F45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8" name="椭圆 777"/>
          <p:cNvSpPr/>
          <p:nvPr/>
        </p:nvSpPr>
        <p:spPr>
          <a:xfrm>
            <a:off x="8120464" y="1707617"/>
            <a:ext cx="152465" cy="152465"/>
          </a:xfrm>
          <a:prstGeom prst="ellipse">
            <a:avLst/>
          </a:prstGeom>
          <a:solidFill>
            <a:srgbClr val="AE43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9" name="椭圆 778"/>
          <p:cNvSpPr/>
          <p:nvPr/>
        </p:nvSpPr>
        <p:spPr>
          <a:xfrm>
            <a:off x="7596632" y="1721845"/>
            <a:ext cx="257876" cy="257876"/>
          </a:xfrm>
          <a:prstGeom prst="ellipse">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0" name="椭圆 779"/>
          <p:cNvSpPr/>
          <p:nvPr/>
        </p:nvSpPr>
        <p:spPr>
          <a:xfrm>
            <a:off x="4517999" y="334055"/>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81" name="椭圆 780"/>
          <p:cNvSpPr/>
          <p:nvPr/>
        </p:nvSpPr>
        <p:spPr>
          <a:xfrm>
            <a:off x="4517999" y="4088477"/>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82" name="椭圆 781"/>
          <p:cNvSpPr/>
          <p:nvPr/>
        </p:nvSpPr>
        <p:spPr>
          <a:xfrm>
            <a:off x="4517999" y="4088477"/>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83" name="椭圆 782"/>
          <p:cNvSpPr/>
          <p:nvPr/>
        </p:nvSpPr>
        <p:spPr>
          <a:xfrm>
            <a:off x="5645277" y="3947119"/>
            <a:ext cx="54000" cy="540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84" name="椭圆 783"/>
          <p:cNvSpPr/>
          <p:nvPr/>
        </p:nvSpPr>
        <p:spPr>
          <a:xfrm>
            <a:off x="1041437" y="1697387"/>
            <a:ext cx="325388" cy="325388"/>
          </a:xfrm>
          <a:prstGeom prst="ellipse">
            <a:avLst/>
          </a:prstGeom>
          <a:solidFill>
            <a:srgbClr val="0070C0">
              <a:alpha val="7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85" name="椭圆 784"/>
          <p:cNvSpPr/>
          <p:nvPr/>
        </p:nvSpPr>
        <p:spPr>
          <a:xfrm>
            <a:off x="2170367" y="2965378"/>
            <a:ext cx="32400" cy="32400"/>
          </a:xfrm>
          <a:prstGeom prst="ellipse">
            <a:avLst/>
          </a:prstGeom>
          <a:solidFill>
            <a:schemeClr val="bg1">
              <a:alpha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86" name="椭圆 785"/>
          <p:cNvSpPr/>
          <p:nvPr/>
        </p:nvSpPr>
        <p:spPr>
          <a:xfrm>
            <a:off x="1475327" y="3061926"/>
            <a:ext cx="108000" cy="108000"/>
          </a:xfrm>
          <a:prstGeom prst="ellipse">
            <a:avLst/>
          </a:prstGeom>
          <a:solidFill>
            <a:srgbClr val="F57E1B">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87" name="椭圆 786"/>
          <p:cNvSpPr/>
          <p:nvPr/>
        </p:nvSpPr>
        <p:spPr>
          <a:xfrm>
            <a:off x="3218777" y="3538730"/>
            <a:ext cx="94500" cy="945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88" name="椭圆 787"/>
          <p:cNvSpPr/>
          <p:nvPr/>
        </p:nvSpPr>
        <p:spPr>
          <a:xfrm>
            <a:off x="950571" y="2447456"/>
            <a:ext cx="198436" cy="198436"/>
          </a:xfrm>
          <a:prstGeom prst="ellipse">
            <a:avLst/>
          </a:prstGeom>
          <a:solidFill>
            <a:srgbClr val="71B657">
              <a:alpha val="7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89" name="椭圆 788"/>
          <p:cNvSpPr/>
          <p:nvPr/>
        </p:nvSpPr>
        <p:spPr>
          <a:xfrm>
            <a:off x="3271694" y="4186363"/>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90" name="椭圆 789"/>
          <p:cNvSpPr/>
          <p:nvPr/>
        </p:nvSpPr>
        <p:spPr>
          <a:xfrm>
            <a:off x="1109520" y="3998030"/>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91" name="椭圆 790"/>
          <p:cNvSpPr/>
          <p:nvPr/>
        </p:nvSpPr>
        <p:spPr>
          <a:xfrm>
            <a:off x="2169530" y="2942915"/>
            <a:ext cx="54000" cy="54000"/>
          </a:xfrm>
          <a:prstGeom prst="ellipse">
            <a:avLst/>
          </a:prstGeom>
          <a:solidFill>
            <a:schemeClr val="bg1">
              <a:alpha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92" name="椭圆 791"/>
          <p:cNvSpPr/>
          <p:nvPr/>
        </p:nvSpPr>
        <p:spPr>
          <a:xfrm>
            <a:off x="3171370" y="3594286"/>
            <a:ext cx="54000" cy="540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93" name="椭圆 792"/>
          <p:cNvSpPr/>
          <p:nvPr/>
        </p:nvSpPr>
        <p:spPr>
          <a:xfrm>
            <a:off x="2059326" y="2661261"/>
            <a:ext cx="32400" cy="32400"/>
          </a:xfrm>
          <a:prstGeom prst="ellipse">
            <a:avLst/>
          </a:prstGeom>
          <a:solidFill>
            <a:schemeClr val="bg1">
              <a:alpha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94" name="椭圆 793"/>
          <p:cNvSpPr/>
          <p:nvPr/>
        </p:nvSpPr>
        <p:spPr>
          <a:xfrm>
            <a:off x="2073083" y="2711821"/>
            <a:ext cx="108000" cy="108000"/>
          </a:xfrm>
          <a:prstGeom prst="ellipse">
            <a:avLst/>
          </a:prstGeom>
          <a:solidFill>
            <a:srgbClr val="F57E1B">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95" name="椭圆 794"/>
          <p:cNvSpPr/>
          <p:nvPr/>
        </p:nvSpPr>
        <p:spPr>
          <a:xfrm>
            <a:off x="728867" y="3591801"/>
            <a:ext cx="94500" cy="945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96" name="椭圆 795"/>
          <p:cNvSpPr/>
          <p:nvPr/>
        </p:nvSpPr>
        <p:spPr>
          <a:xfrm>
            <a:off x="3032662" y="4393621"/>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97" name="椭圆 796"/>
          <p:cNvSpPr/>
          <p:nvPr/>
        </p:nvSpPr>
        <p:spPr>
          <a:xfrm>
            <a:off x="5432366" y="3882247"/>
            <a:ext cx="32400" cy="32400"/>
          </a:xfrm>
          <a:prstGeom prst="ellipse">
            <a:avLst/>
          </a:prstGeom>
          <a:solidFill>
            <a:schemeClr val="bg1">
              <a:alpha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98" name="椭圆 797"/>
          <p:cNvSpPr/>
          <p:nvPr/>
        </p:nvSpPr>
        <p:spPr>
          <a:xfrm>
            <a:off x="5520473" y="3851291"/>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99" name="椭圆 798"/>
          <p:cNvSpPr/>
          <p:nvPr/>
        </p:nvSpPr>
        <p:spPr>
          <a:xfrm>
            <a:off x="1133687" y="578679"/>
            <a:ext cx="54000" cy="540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00" name="椭圆 799"/>
          <p:cNvSpPr/>
          <p:nvPr/>
        </p:nvSpPr>
        <p:spPr>
          <a:xfrm>
            <a:off x="7857670" y="930012"/>
            <a:ext cx="54000" cy="54000"/>
          </a:xfrm>
          <a:prstGeom prst="ellipse">
            <a:avLst/>
          </a:prstGeom>
          <a:solidFill>
            <a:schemeClr val="bg1">
              <a:alpha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01" name="椭圆 800"/>
          <p:cNvSpPr/>
          <p:nvPr/>
        </p:nvSpPr>
        <p:spPr>
          <a:xfrm>
            <a:off x="1023482" y="297025"/>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02" name="椭圆 801"/>
          <p:cNvSpPr/>
          <p:nvPr/>
        </p:nvSpPr>
        <p:spPr>
          <a:xfrm>
            <a:off x="1529327" y="639204"/>
            <a:ext cx="108000" cy="108000"/>
          </a:xfrm>
          <a:prstGeom prst="ellipse">
            <a:avLst/>
          </a:prstGeom>
          <a:solidFill>
            <a:srgbClr val="23A3DF">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03" name="椭圆 802"/>
          <p:cNvSpPr/>
          <p:nvPr/>
        </p:nvSpPr>
        <p:spPr>
          <a:xfrm>
            <a:off x="3957842" y="927527"/>
            <a:ext cx="94500" cy="945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04" name="椭圆 803"/>
          <p:cNvSpPr/>
          <p:nvPr/>
        </p:nvSpPr>
        <p:spPr>
          <a:xfrm>
            <a:off x="4182806" y="1329297"/>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05" name="椭圆 804"/>
          <p:cNvSpPr/>
          <p:nvPr/>
        </p:nvSpPr>
        <p:spPr>
          <a:xfrm>
            <a:off x="1031816" y="817923"/>
            <a:ext cx="110104" cy="110104"/>
          </a:xfrm>
          <a:prstGeom prst="ellipse">
            <a:avLst/>
          </a:prstGeom>
          <a:solidFill>
            <a:srgbClr val="F57E1B">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06" name="椭圆 805"/>
          <p:cNvSpPr/>
          <p:nvPr/>
        </p:nvSpPr>
        <p:spPr>
          <a:xfrm>
            <a:off x="4141730" y="1187017"/>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11" name="椭圆 810"/>
          <p:cNvSpPr/>
          <p:nvPr/>
        </p:nvSpPr>
        <p:spPr>
          <a:xfrm>
            <a:off x="4644008" y="1045702"/>
            <a:ext cx="1296144" cy="1296144"/>
          </a:xfrm>
          <a:prstGeom prst="ellipse">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dirty="0" smtClean="0">
                <a:latin typeface="Impact" pitchFamily="34" charset="0"/>
              </a:rPr>
              <a:t>1</a:t>
            </a:r>
            <a:endParaRPr lang="zh-CN" altLang="en-US" sz="8800" dirty="0">
              <a:latin typeface="Impact" pitchFamily="34" charset="0"/>
            </a:endParaRPr>
          </a:p>
        </p:txBody>
      </p:sp>
      <p:sp>
        <p:nvSpPr>
          <p:cNvPr id="812" name="椭圆 811"/>
          <p:cNvSpPr/>
          <p:nvPr/>
        </p:nvSpPr>
        <p:spPr>
          <a:xfrm>
            <a:off x="2411760" y="1017309"/>
            <a:ext cx="1296144" cy="1296144"/>
          </a:xfrm>
          <a:prstGeom prst="ellipse">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dirty="0">
                <a:latin typeface="Impact" pitchFamily="34" charset="0"/>
              </a:rPr>
              <a:t>2</a:t>
            </a:r>
            <a:endParaRPr lang="zh-CN" altLang="en-US" sz="8800" dirty="0">
              <a:latin typeface="Impact" pitchFamily="34" charset="0"/>
            </a:endParaRPr>
          </a:p>
        </p:txBody>
      </p:sp>
      <p:sp>
        <p:nvSpPr>
          <p:cNvPr id="813" name="椭圆 812"/>
          <p:cNvSpPr/>
          <p:nvPr/>
        </p:nvSpPr>
        <p:spPr>
          <a:xfrm>
            <a:off x="3491880" y="1010339"/>
            <a:ext cx="1296144" cy="129614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dirty="0" smtClean="0">
                <a:latin typeface="Impact" pitchFamily="34" charset="0"/>
              </a:rPr>
              <a:t>0</a:t>
            </a:r>
            <a:endParaRPr lang="zh-CN" altLang="en-US" sz="8800" dirty="0">
              <a:latin typeface="Impact" pitchFamily="34" charset="0"/>
            </a:endParaRPr>
          </a:p>
        </p:txBody>
      </p:sp>
      <p:sp>
        <p:nvSpPr>
          <p:cNvPr id="814" name="椭圆 813"/>
          <p:cNvSpPr/>
          <p:nvPr/>
        </p:nvSpPr>
        <p:spPr>
          <a:xfrm>
            <a:off x="5652120" y="1010339"/>
            <a:ext cx="1296144" cy="1296144"/>
          </a:xfrm>
          <a:prstGeom prst="ellipse">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dirty="0" smtClean="0">
                <a:latin typeface="Impact" pitchFamily="34" charset="0"/>
              </a:rPr>
              <a:t>6</a:t>
            </a:r>
            <a:endParaRPr lang="zh-CN" altLang="en-US" sz="8800" dirty="0">
              <a:latin typeface="Impact" pitchFamily="34" charset="0"/>
            </a:endParaRPr>
          </a:p>
        </p:txBody>
      </p:sp>
    </p:spTree>
    <p:extLst>
      <p:ext uri="{BB962C8B-B14F-4D97-AF65-F5344CB8AC3E}">
        <p14:creationId xmlns:p14="http://schemas.microsoft.com/office/powerpoint/2010/main" val="364313058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250"/>
                                  </p:stCondLst>
                                  <p:childTnLst>
                                    <p:set>
                                      <p:cBhvr>
                                        <p:cTn id="6" dur="1" fill="hold">
                                          <p:stCondLst>
                                            <p:cond delay="0"/>
                                          </p:stCondLst>
                                        </p:cTn>
                                        <p:tgtEl>
                                          <p:spTgt spid="754"/>
                                        </p:tgtEl>
                                        <p:attrNameLst>
                                          <p:attrName>style.visibility</p:attrName>
                                        </p:attrNameLst>
                                      </p:cBhvr>
                                      <p:to>
                                        <p:strVal val="visible"/>
                                      </p:to>
                                    </p:set>
                                    <p:anim calcmode="lin" valueType="num">
                                      <p:cBhvr>
                                        <p:cTn id="7" dur="500" fill="hold"/>
                                        <p:tgtEl>
                                          <p:spTgt spid="754"/>
                                        </p:tgtEl>
                                        <p:attrNameLst>
                                          <p:attrName>ppt_w</p:attrName>
                                        </p:attrNameLst>
                                      </p:cBhvr>
                                      <p:tavLst>
                                        <p:tav tm="0">
                                          <p:val>
                                            <p:fltVal val="0"/>
                                          </p:val>
                                        </p:tav>
                                        <p:tav tm="100000">
                                          <p:val>
                                            <p:strVal val="#ppt_w"/>
                                          </p:val>
                                        </p:tav>
                                      </p:tavLst>
                                    </p:anim>
                                    <p:anim calcmode="lin" valueType="num">
                                      <p:cBhvr>
                                        <p:cTn id="8" dur="500" fill="hold"/>
                                        <p:tgtEl>
                                          <p:spTgt spid="754"/>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500"/>
                                  </p:stCondLst>
                                  <p:childTnLst>
                                    <p:set>
                                      <p:cBhvr>
                                        <p:cTn id="10" dur="1" fill="hold">
                                          <p:stCondLst>
                                            <p:cond delay="0"/>
                                          </p:stCondLst>
                                        </p:cTn>
                                        <p:tgtEl>
                                          <p:spTgt spid="755"/>
                                        </p:tgtEl>
                                        <p:attrNameLst>
                                          <p:attrName>style.visibility</p:attrName>
                                        </p:attrNameLst>
                                      </p:cBhvr>
                                      <p:to>
                                        <p:strVal val="visible"/>
                                      </p:to>
                                    </p:set>
                                    <p:anim calcmode="lin" valueType="num">
                                      <p:cBhvr>
                                        <p:cTn id="11" dur="250" fill="hold"/>
                                        <p:tgtEl>
                                          <p:spTgt spid="755"/>
                                        </p:tgtEl>
                                        <p:attrNameLst>
                                          <p:attrName>ppt_w</p:attrName>
                                        </p:attrNameLst>
                                      </p:cBhvr>
                                      <p:tavLst>
                                        <p:tav tm="0">
                                          <p:val>
                                            <p:fltVal val="0"/>
                                          </p:val>
                                        </p:tav>
                                        <p:tav tm="100000">
                                          <p:val>
                                            <p:strVal val="#ppt_w"/>
                                          </p:val>
                                        </p:tav>
                                      </p:tavLst>
                                    </p:anim>
                                    <p:anim calcmode="lin" valueType="num">
                                      <p:cBhvr>
                                        <p:cTn id="12" dur="250" fill="hold"/>
                                        <p:tgtEl>
                                          <p:spTgt spid="755"/>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500"/>
                                  </p:stCondLst>
                                  <p:childTnLst>
                                    <p:set>
                                      <p:cBhvr>
                                        <p:cTn id="14" dur="1" fill="hold">
                                          <p:stCondLst>
                                            <p:cond delay="0"/>
                                          </p:stCondLst>
                                        </p:cTn>
                                        <p:tgtEl>
                                          <p:spTgt spid="756"/>
                                        </p:tgtEl>
                                        <p:attrNameLst>
                                          <p:attrName>style.visibility</p:attrName>
                                        </p:attrNameLst>
                                      </p:cBhvr>
                                      <p:to>
                                        <p:strVal val="visible"/>
                                      </p:to>
                                    </p:set>
                                    <p:anim calcmode="lin" valueType="num">
                                      <p:cBhvr>
                                        <p:cTn id="15" dur="500" fill="hold"/>
                                        <p:tgtEl>
                                          <p:spTgt spid="756"/>
                                        </p:tgtEl>
                                        <p:attrNameLst>
                                          <p:attrName>ppt_w</p:attrName>
                                        </p:attrNameLst>
                                      </p:cBhvr>
                                      <p:tavLst>
                                        <p:tav tm="0">
                                          <p:val>
                                            <p:fltVal val="0"/>
                                          </p:val>
                                        </p:tav>
                                        <p:tav tm="100000">
                                          <p:val>
                                            <p:strVal val="#ppt_w"/>
                                          </p:val>
                                        </p:tav>
                                      </p:tavLst>
                                    </p:anim>
                                    <p:anim calcmode="lin" valueType="num">
                                      <p:cBhvr>
                                        <p:cTn id="16" dur="500" fill="hold"/>
                                        <p:tgtEl>
                                          <p:spTgt spid="756"/>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750"/>
                                  </p:stCondLst>
                                  <p:childTnLst>
                                    <p:set>
                                      <p:cBhvr>
                                        <p:cTn id="18" dur="1" fill="hold">
                                          <p:stCondLst>
                                            <p:cond delay="0"/>
                                          </p:stCondLst>
                                        </p:cTn>
                                        <p:tgtEl>
                                          <p:spTgt spid="757"/>
                                        </p:tgtEl>
                                        <p:attrNameLst>
                                          <p:attrName>style.visibility</p:attrName>
                                        </p:attrNameLst>
                                      </p:cBhvr>
                                      <p:to>
                                        <p:strVal val="visible"/>
                                      </p:to>
                                    </p:set>
                                    <p:anim calcmode="lin" valueType="num">
                                      <p:cBhvr>
                                        <p:cTn id="19" dur="250" fill="hold"/>
                                        <p:tgtEl>
                                          <p:spTgt spid="757"/>
                                        </p:tgtEl>
                                        <p:attrNameLst>
                                          <p:attrName>ppt_w</p:attrName>
                                        </p:attrNameLst>
                                      </p:cBhvr>
                                      <p:tavLst>
                                        <p:tav tm="0">
                                          <p:val>
                                            <p:fltVal val="0"/>
                                          </p:val>
                                        </p:tav>
                                        <p:tav tm="100000">
                                          <p:val>
                                            <p:strVal val="#ppt_w"/>
                                          </p:val>
                                        </p:tav>
                                      </p:tavLst>
                                    </p:anim>
                                    <p:anim calcmode="lin" valueType="num">
                                      <p:cBhvr>
                                        <p:cTn id="20" dur="250" fill="hold"/>
                                        <p:tgtEl>
                                          <p:spTgt spid="757"/>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250"/>
                                  </p:stCondLst>
                                  <p:childTnLst>
                                    <p:set>
                                      <p:cBhvr>
                                        <p:cTn id="22" dur="1" fill="hold">
                                          <p:stCondLst>
                                            <p:cond delay="0"/>
                                          </p:stCondLst>
                                        </p:cTn>
                                        <p:tgtEl>
                                          <p:spTgt spid="758"/>
                                        </p:tgtEl>
                                        <p:attrNameLst>
                                          <p:attrName>style.visibility</p:attrName>
                                        </p:attrNameLst>
                                      </p:cBhvr>
                                      <p:to>
                                        <p:strVal val="visible"/>
                                      </p:to>
                                    </p:set>
                                    <p:anim calcmode="lin" valueType="num">
                                      <p:cBhvr>
                                        <p:cTn id="23" dur="500" fill="hold"/>
                                        <p:tgtEl>
                                          <p:spTgt spid="758"/>
                                        </p:tgtEl>
                                        <p:attrNameLst>
                                          <p:attrName>ppt_w</p:attrName>
                                        </p:attrNameLst>
                                      </p:cBhvr>
                                      <p:tavLst>
                                        <p:tav tm="0">
                                          <p:val>
                                            <p:fltVal val="0"/>
                                          </p:val>
                                        </p:tav>
                                        <p:tav tm="100000">
                                          <p:val>
                                            <p:strVal val="#ppt_w"/>
                                          </p:val>
                                        </p:tav>
                                      </p:tavLst>
                                    </p:anim>
                                    <p:anim calcmode="lin" valueType="num">
                                      <p:cBhvr>
                                        <p:cTn id="24" dur="500" fill="hold"/>
                                        <p:tgtEl>
                                          <p:spTgt spid="758"/>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500"/>
                                  </p:stCondLst>
                                  <p:childTnLst>
                                    <p:set>
                                      <p:cBhvr>
                                        <p:cTn id="26" dur="1" fill="hold">
                                          <p:stCondLst>
                                            <p:cond delay="0"/>
                                          </p:stCondLst>
                                        </p:cTn>
                                        <p:tgtEl>
                                          <p:spTgt spid="759"/>
                                        </p:tgtEl>
                                        <p:attrNameLst>
                                          <p:attrName>style.visibility</p:attrName>
                                        </p:attrNameLst>
                                      </p:cBhvr>
                                      <p:to>
                                        <p:strVal val="visible"/>
                                      </p:to>
                                    </p:set>
                                    <p:anim calcmode="lin" valueType="num">
                                      <p:cBhvr>
                                        <p:cTn id="27" dur="250" fill="hold"/>
                                        <p:tgtEl>
                                          <p:spTgt spid="759"/>
                                        </p:tgtEl>
                                        <p:attrNameLst>
                                          <p:attrName>ppt_w</p:attrName>
                                        </p:attrNameLst>
                                      </p:cBhvr>
                                      <p:tavLst>
                                        <p:tav tm="0">
                                          <p:val>
                                            <p:fltVal val="0"/>
                                          </p:val>
                                        </p:tav>
                                        <p:tav tm="100000">
                                          <p:val>
                                            <p:strVal val="#ppt_w"/>
                                          </p:val>
                                        </p:tav>
                                      </p:tavLst>
                                    </p:anim>
                                    <p:anim calcmode="lin" valueType="num">
                                      <p:cBhvr>
                                        <p:cTn id="28" dur="250" fill="hold"/>
                                        <p:tgtEl>
                                          <p:spTgt spid="759"/>
                                        </p:tgtEl>
                                        <p:attrNameLst>
                                          <p:attrName>ppt_h</p:attrName>
                                        </p:attrNameLst>
                                      </p:cBhvr>
                                      <p:tavLst>
                                        <p:tav tm="0">
                                          <p:val>
                                            <p:fltVal val="0"/>
                                          </p:val>
                                        </p:tav>
                                        <p:tav tm="100000">
                                          <p:val>
                                            <p:strVal val="#ppt_h"/>
                                          </p:val>
                                        </p:tav>
                                      </p:tavLst>
                                    </p:anim>
                                  </p:childTnLst>
                                </p:cTn>
                              </p:par>
                              <p:par>
                                <p:cTn id="29" presetID="53" presetClass="entr" presetSubtype="528" fill="hold" grpId="0" nodeType="withEffect">
                                  <p:stCondLst>
                                    <p:cond delay="0"/>
                                  </p:stCondLst>
                                  <p:childTnLst>
                                    <p:set>
                                      <p:cBhvr>
                                        <p:cTn id="30" dur="1" fill="hold">
                                          <p:stCondLst>
                                            <p:cond delay="0"/>
                                          </p:stCondLst>
                                        </p:cTn>
                                        <p:tgtEl>
                                          <p:spTgt spid="751"/>
                                        </p:tgtEl>
                                        <p:attrNameLst>
                                          <p:attrName>style.visibility</p:attrName>
                                        </p:attrNameLst>
                                      </p:cBhvr>
                                      <p:to>
                                        <p:strVal val="visible"/>
                                      </p:to>
                                    </p:set>
                                    <p:anim calcmode="lin" valueType="num">
                                      <p:cBhvr>
                                        <p:cTn id="31" dur="500" fill="hold"/>
                                        <p:tgtEl>
                                          <p:spTgt spid="751"/>
                                        </p:tgtEl>
                                        <p:attrNameLst>
                                          <p:attrName>ppt_w</p:attrName>
                                        </p:attrNameLst>
                                      </p:cBhvr>
                                      <p:tavLst>
                                        <p:tav tm="0">
                                          <p:val>
                                            <p:fltVal val="0"/>
                                          </p:val>
                                        </p:tav>
                                        <p:tav tm="100000">
                                          <p:val>
                                            <p:strVal val="#ppt_w"/>
                                          </p:val>
                                        </p:tav>
                                      </p:tavLst>
                                    </p:anim>
                                    <p:anim calcmode="lin" valueType="num">
                                      <p:cBhvr>
                                        <p:cTn id="32" dur="500" fill="hold"/>
                                        <p:tgtEl>
                                          <p:spTgt spid="751"/>
                                        </p:tgtEl>
                                        <p:attrNameLst>
                                          <p:attrName>ppt_h</p:attrName>
                                        </p:attrNameLst>
                                      </p:cBhvr>
                                      <p:tavLst>
                                        <p:tav tm="0">
                                          <p:val>
                                            <p:fltVal val="0"/>
                                          </p:val>
                                        </p:tav>
                                        <p:tav tm="100000">
                                          <p:val>
                                            <p:strVal val="#ppt_h"/>
                                          </p:val>
                                        </p:tav>
                                      </p:tavLst>
                                    </p:anim>
                                    <p:animEffect transition="in" filter="fade">
                                      <p:cBhvr>
                                        <p:cTn id="33" dur="500"/>
                                        <p:tgtEl>
                                          <p:spTgt spid="751"/>
                                        </p:tgtEl>
                                      </p:cBhvr>
                                    </p:animEffect>
                                    <p:anim calcmode="lin" valueType="num">
                                      <p:cBhvr>
                                        <p:cTn id="34" dur="500" fill="hold"/>
                                        <p:tgtEl>
                                          <p:spTgt spid="751"/>
                                        </p:tgtEl>
                                        <p:attrNameLst>
                                          <p:attrName>ppt_x</p:attrName>
                                        </p:attrNameLst>
                                      </p:cBhvr>
                                      <p:tavLst>
                                        <p:tav tm="0">
                                          <p:val>
                                            <p:fltVal val="0.5"/>
                                          </p:val>
                                        </p:tav>
                                        <p:tav tm="100000">
                                          <p:val>
                                            <p:strVal val="#ppt_x"/>
                                          </p:val>
                                        </p:tav>
                                      </p:tavLst>
                                    </p:anim>
                                    <p:anim calcmode="lin" valueType="num">
                                      <p:cBhvr>
                                        <p:cTn id="35" dur="500" fill="hold"/>
                                        <p:tgtEl>
                                          <p:spTgt spid="751"/>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752"/>
                                        </p:tgtEl>
                                        <p:attrNameLst>
                                          <p:attrName>style.visibility</p:attrName>
                                        </p:attrNameLst>
                                      </p:cBhvr>
                                      <p:to>
                                        <p:strVal val="visible"/>
                                      </p:to>
                                    </p:set>
                                    <p:anim calcmode="lin" valueType="num">
                                      <p:cBhvr>
                                        <p:cTn id="38" dur="500" fill="hold"/>
                                        <p:tgtEl>
                                          <p:spTgt spid="752"/>
                                        </p:tgtEl>
                                        <p:attrNameLst>
                                          <p:attrName>ppt_w</p:attrName>
                                        </p:attrNameLst>
                                      </p:cBhvr>
                                      <p:tavLst>
                                        <p:tav tm="0">
                                          <p:val>
                                            <p:fltVal val="0"/>
                                          </p:val>
                                        </p:tav>
                                        <p:tav tm="100000">
                                          <p:val>
                                            <p:strVal val="#ppt_w"/>
                                          </p:val>
                                        </p:tav>
                                      </p:tavLst>
                                    </p:anim>
                                    <p:anim calcmode="lin" valueType="num">
                                      <p:cBhvr>
                                        <p:cTn id="39" dur="500" fill="hold"/>
                                        <p:tgtEl>
                                          <p:spTgt spid="752"/>
                                        </p:tgtEl>
                                        <p:attrNameLst>
                                          <p:attrName>ppt_h</p:attrName>
                                        </p:attrNameLst>
                                      </p:cBhvr>
                                      <p:tavLst>
                                        <p:tav tm="0">
                                          <p:val>
                                            <p:fltVal val="0"/>
                                          </p:val>
                                        </p:tav>
                                        <p:tav tm="100000">
                                          <p:val>
                                            <p:strVal val="#ppt_h"/>
                                          </p:val>
                                        </p:tav>
                                      </p:tavLst>
                                    </p:anim>
                                    <p:animEffect transition="in" filter="fade">
                                      <p:cBhvr>
                                        <p:cTn id="40" dur="500"/>
                                        <p:tgtEl>
                                          <p:spTgt spid="752"/>
                                        </p:tgtEl>
                                      </p:cBhvr>
                                    </p:animEffect>
                                    <p:anim calcmode="lin" valueType="num">
                                      <p:cBhvr>
                                        <p:cTn id="41" dur="500" fill="hold"/>
                                        <p:tgtEl>
                                          <p:spTgt spid="752"/>
                                        </p:tgtEl>
                                        <p:attrNameLst>
                                          <p:attrName>ppt_x</p:attrName>
                                        </p:attrNameLst>
                                      </p:cBhvr>
                                      <p:tavLst>
                                        <p:tav tm="0">
                                          <p:val>
                                            <p:fltVal val="0.5"/>
                                          </p:val>
                                        </p:tav>
                                        <p:tav tm="100000">
                                          <p:val>
                                            <p:strVal val="#ppt_x"/>
                                          </p:val>
                                        </p:tav>
                                      </p:tavLst>
                                    </p:anim>
                                    <p:anim calcmode="lin" valueType="num">
                                      <p:cBhvr>
                                        <p:cTn id="42" dur="500" fill="hold"/>
                                        <p:tgtEl>
                                          <p:spTgt spid="752"/>
                                        </p:tgtEl>
                                        <p:attrNameLst>
                                          <p:attrName>ppt_y</p:attrName>
                                        </p:attrNameLst>
                                      </p:cBhvr>
                                      <p:tavLst>
                                        <p:tav tm="0">
                                          <p:val>
                                            <p:fltVal val="0.5"/>
                                          </p:val>
                                        </p:tav>
                                        <p:tav tm="100000">
                                          <p:val>
                                            <p:strVal val="#ppt_y"/>
                                          </p:val>
                                        </p:tav>
                                      </p:tavLst>
                                    </p:anim>
                                  </p:childTnLst>
                                </p:cTn>
                              </p:par>
                              <p:par>
                                <p:cTn id="43" presetID="1" presetClass="path" presetSubtype="0" fill="hold" grpId="1" nodeType="withEffect">
                                  <p:stCondLst>
                                    <p:cond delay="500"/>
                                  </p:stCondLst>
                                  <p:childTnLst>
                                    <p:animMotion origin="layout" path="M 0.00026 0.00069 C -0.05573 0.17314 -0.17995 0.23287 -0.27682 0.13333 C -0.37357 0.03333 -0.40703 -0.18681 -0.35091 -0.35973 C -0.29479 -0.53218 -0.17083 -0.59075 -0.07383 -0.4919 C 0.02305 -0.39237 0.05625 -0.1713 0.00026 0.00069 Z " pathEditMode="relative" rAng="7200000" ptsTypes="AAAAA">
                                      <p:cBhvr>
                                        <p:cTn id="44" dur="750" fill="hold"/>
                                        <p:tgtEl>
                                          <p:spTgt spid="752"/>
                                        </p:tgtEl>
                                        <p:attrNameLst>
                                          <p:attrName>ppt_x</p:attrName>
                                          <p:attrName>ppt_y</p:attrName>
                                        </p:attrNameLst>
                                      </p:cBhvr>
                                      <p:rCtr x="-17552" y="-17986"/>
                                    </p:animMotion>
                                  </p:childTnLst>
                                </p:cTn>
                              </p:par>
                              <p:par>
                                <p:cTn id="45" presetID="53" presetClass="entr" presetSubtype="528" fill="hold" grpId="0" nodeType="withEffect">
                                  <p:stCondLst>
                                    <p:cond delay="0"/>
                                  </p:stCondLst>
                                  <p:childTnLst>
                                    <p:set>
                                      <p:cBhvr>
                                        <p:cTn id="46" dur="1" fill="hold">
                                          <p:stCondLst>
                                            <p:cond delay="0"/>
                                          </p:stCondLst>
                                        </p:cTn>
                                        <p:tgtEl>
                                          <p:spTgt spid="753"/>
                                        </p:tgtEl>
                                        <p:attrNameLst>
                                          <p:attrName>style.visibility</p:attrName>
                                        </p:attrNameLst>
                                      </p:cBhvr>
                                      <p:to>
                                        <p:strVal val="visible"/>
                                      </p:to>
                                    </p:set>
                                    <p:anim calcmode="lin" valueType="num">
                                      <p:cBhvr>
                                        <p:cTn id="47" dur="500" fill="hold"/>
                                        <p:tgtEl>
                                          <p:spTgt spid="753"/>
                                        </p:tgtEl>
                                        <p:attrNameLst>
                                          <p:attrName>ppt_w</p:attrName>
                                        </p:attrNameLst>
                                      </p:cBhvr>
                                      <p:tavLst>
                                        <p:tav tm="0">
                                          <p:val>
                                            <p:fltVal val="0"/>
                                          </p:val>
                                        </p:tav>
                                        <p:tav tm="100000">
                                          <p:val>
                                            <p:strVal val="#ppt_w"/>
                                          </p:val>
                                        </p:tav>
                                      </p:tavLst>
                                    </p:anim>
                                    <p:anim calcmode="lin" valueType="num">
                                      <p:cBhvr>
                                        <p:cTn id="48" dur="500" fill="hold"/>
                                        <p:tgtEl>
                                          <p:spTgt spid="753"/>
                                        </p:tgtEl>
                                        <p:attrNameLst>
                                          <p:attrName>ppt_h</p:attrName>
                                        </p:attrNameLst>
                                      </p:cBhvr>
                                      <p:tavLst>
                                        <p:tav tm="0">
                                          <p:val>
                                            <p:fltVal val="0"/>
                                          </p:val>
                                        </p:tav>
                                        <p:tav tm="100000">
                                          <p:val>
                                            <p:strVal val="#ppt_h"/>
                                          </p:val>
                                        </p:tav>
                                      </p:tavLst>
                                    </p:anim>
                                    <p:animEffect transition="in" filter="fade">
                                      <p:cBhvr>
                                        <p:cTn id="49" dur="500"/>
                                        <p:tgtEl>
                                          <p:spTgt spid="753"/>
                                        </p:tgtEl>
                                      </p:cBhvr>
                                    </p:animEffect>
                                    <p:anim calcmode="lin" valueType="num">
                                      <p:cBhvr>
                                        <p:cTn id="50" dur="500" fill="hold"/>
                                        <p:tgtEl>
                                          <p:spTgt spid="753"/>
                                        </p:tgtEl>
                                        <p:attrNameLst>
                                          <p:attrName>ppt_x</p:attrName>
                                        </p:attrNameLst>
                                      </p:cBhvr>
                                      <p:tavLst>
                                        <p:tav tm="0">
                                          <p:val>
                                            <p:fltVal val="0.5"/>
                                          </p:val>
                                        </p:tav>
                                        <p:tav tm="100000">
                                          <p:val>
                                            <p:strVal val="#ppt_x"/>
                                          </p:val>
                                        </p:tav>
                                      </p:tavLst>
                                    </p:anim>
                                    <p:anim calcmode="lin" valueType="num">
                                      <p:cBhvr>
                                        <p:cTn id="51" dur="500" fill="hold"/>
                                        <p:tgtEl>
                                          <p:spTgt spid="753"/>
                                        </p:tgtEl>
                                        <p:attrNameLst>
                                          <p:attrName>ppt_y</p:attrName>
                                        </p:attrNameLst>
                                      </p:cBhvr>
                                      <p:tavLst>
                                        <p:tav tm="0">
                                          <p:val>
                                            <p:fltVal val="0.5"/>
                                          </p:val>
                                        </p:tav>
                                        <p:tav tm="100000">
                                          <p:val>
                                            <p:strVal val="#ppt_y"/>
                                          </p:val>
                                        </p:tav>
                                      </p:tavLst>
                                    </p:anim>
                                  </p:childTnLst>
                                </p:cTn>
                              </p:par>
                              <p:par>
                                <p:cTn id="52" presetID="1" presetClass="path" presetSubtype="0" fill="hold" grpId="1" nodeType="withEffect">
                                  <p:stCondLst>
                                    <p:cond delay="500"/>
                                  </p:stCondLst>
                                  <p:childTnLst>
                                    <p:animMotion origin="layout" path="M 8.33333E-7 -1.11111E-6 C -0.05599 -0.17222 -0.02279 -0.39305 0.07422 -0.49259 C 0.17109 -0.5919 0.29518 -0.53287 0.35117 -0.36042 C 0.40729 -0.18773 0.37396 0.03264 0.27708 0.13218 C 0.18008 0.23171 0.05599 0.17269 8.33333E-7 -1.11111E-6 Z " pathEditMode="relative" rAng="14400000" ptsTypes="AAAAA">
                                      <p:cBhvr>
                                        <p:cTn id="53" dur="750" fill="hold"/>
                                        <p:tgtEl>
                                          <p:spTgt spid="753"/>
                                        </p:tgtEl>
                                        <p:attrNameLst>
                                          <p:attrName>ppt_x</p:attrName>
                                          <p:attrName>ppt_y</p:attrName>
                                        </p:attrNameLst>
                                      </p:cBhvr>
                                      <p:rCtr x="17552" y="-18009"/>
                                    </p:animMotion>
                                  </p:childTnLst>
                                </p:cTn>
                              </p:par>
                              <p:par>
                                <p:cTn id="54" presetID="10" presetClass="entr" presetSubtype="0" fill="hold" grpId="0" nodeType="withEffect" nodePh="1">
                                  <p:stCondLst>
                                    <p:cond delay="1250"/>
                                  </p:stCondLst>
                                  <p:endCondLst>
                                    <p:cond evt="begin" delay="0">
                                      <p:tn val="54"/>
                                    </p:cond>
                                  </p:endCondLst>
                                  <p:childTnLst>
                                    <p:set>
                                      <p:cBhvr>
                                        <p:cTn id="55" dur="1" fill="hold">
                                          <p:stCondLst>
                                            <p:cond delay="0"/>
                                          </p:stCondLst>
                                        </p:cTn>
                                        <p:tgtEl>
                                          <p:spTgt spid="750"/>
                                        </p:tgtEl>
                                        <p:attrNameLst>
                                          <p:attrName>style.visibility</p:attrName>
                                        </p:attrNameLst>
                                      </p:cBhvr>
                                      <p:to>
                                        <p:strVal val="visible"/>
                                      </p:to>
                                    </p:set>
                                    <p:animEffect transition="in" filter="fade">
                                      <p:cBhvr>
                                        <p:cTn id="56" dur="500"/>
                                        <p:tgtEl>
                                          <p:spTgt spid="750"/>
                                        </p:tgtEl>
                                      </p:cBhvr>
                                    </p:animEffect>
                                  </p:childTnLst>
                                </p:cTn>
                              </p:par>
                              <p:par>
                                <p:cTn id="57" presetID="2" presetClass="entr" presetSubtype="9" fill="hold" grpId="0" nodeType="withEffect">
                                  <p:stCondLst>
                                    <p:cond delay="0"/>
                                  </p:stCondLst>
                                  <p:childTnLst>
                                    <p:set>
                                      <p:cBhvr>
                                        <p:cTn id="58" dur="1" fill="hold">
                                          <p:stCondLst>
                                            <p:cond delay="0"/>
                                          </p:stCondLst>
                                        </p:cTn>
                                        <p:tgtEl>
                                          <p:spTgt spid="769"/>
                                        </p:tgtEl>
                                        <p:attrNameLst>
                                          <p:attrName>style.visibility</p:attrName>
                                        </p:attrNameLst>
                                      </p:cBhvr>
                                      <p:to>
                                        <p:strVal val="visible"/>
                                      </p:to>
                                    </p:set>
                                    <p:anim calcmode="lin" valueType="num">
                                      <p:cBhvr additive="base">
                                        <p:cTn id="59" dur="1250" fill="hold"/>
                                        <p:tgtEl>
                                          <p:spTgt spid="769"/>
                                        </p:tgtEl>
                                        <p:attrNameLst>
                                          <p:attrName>ppt_x</p:attrName>
                                        </p:attrNameLst>
                                      </p:cBhvr>
                                      <p:tavLst>
                                        <p:tav tm="0">
                                          <p:val>
                                            <p:strVal val="0-#ppt_w/2"/>
                                          </p:val>
                                        </p:tav>
                                        <p:tav tm="100000">
                                          <p:val>
                                            <p:strVal val="#ppt_x"/>
                                          </p:val>
                                        </p:tav>
                                      </p:tavLst>
                                    </p:anim>
                                    <p:anim calcmode="lin" valueType="num">
                                      <p:cBhvr additive="base">
                                        <p:cTn id="60" dur="1250" fill="hold"/>
                                        <p:tgtEl>
                                          <p:spTgt spid="769"/>
                                        </p:tgtEl>
                                        <p:attrNameLst>
                                          <p:attrName>ppt_y</p:attrName>
                                        </p:attrNameLst>
                                      </p:cBhvr>
                                      <p:tavLst>
                                        <p:tav tm="0">
                                          <p:val>
                                            <p:strVal val="0-#ppt_h/2"/>
                                          </p:val>
                                        </p:tav>
                                        <p:tav tm="100000">
                                          <p:val>
                                            <p:strVal val="#ppt_y"/>
                                          </p:val>
                                        </p:tav>
                                      </p:tavLst>
                                    </p:anim>
                                  </p:childTnLst>
                                </p:cTn>
                              </p:par>
                              <p:par>
                                <p:cTn id="61" presetID="2" presetClass="entr" presetSubtype="8" fill="hold" grpId="0" nodeType="withEffect">
                                  <p:stCondLst>
                                    <p:cond delay="250"/>
                                  </p:stCondLst>
                                  <p:childTnLst>
                                    <p:set>
                                      <p:cBhvr>
                                        <p:cTn id="62" dur="1" fill="hold">
                                          <p:stCondLst>
                                            <p:cond delay="0"/>
                                          </p:stCondLst>
                                        </p:cTn>
                                        <p:tgtEl>
                                          <p:spTgt spid="770"/>
                                        </p:tgtEl>
                                        <p:attrNameLst>
                                          <p:attrName>style.visibility</p:attrName>
                                        </p:attrNameLst>
                                      </p:cBhvr>
                                      <p:to>
                                        <p:strVal val="visible"/>
                                      </p:to>
                                    </p:set>
                                    <p:anim calcmode="lin" valueType="num">
                                      <p:cBhvr additive="base">
                                        <p:cTn id="63" dur="1250" fill="hold"/>
                                        <p:tgtEl>
                                          <p:spTgt spid="770"/>
                                        </p:tgtEl>
                                        <p:attrNameLst>
                                          <p:attrName>ppt_x</p:attrName>
                                        </p:attrNameLst>
                                      </p:cBhvr>
                                      <p:tavLst>
                                        <p:tav tm="0">
                                          <p:val>
                                            <p:strVal val="0-#ppt_w/2"/>
                                          </p:val>
                                        </p:tav>
                                        <p:tav tm="100000">
                                          <p:val>
                                            <p:strVal val="#ppt_x"/>
                                          </p:val>
                                        </p:tav>
                                      </p:tavLst>
                                    </p:anim>
                                    <p:anim calcmode="lin" valueType="num">
                                      <p:cBhvr additive="base">
                                        <p:cTn id="64" dur="1250" fill="hold"/>
                                        <p:tgtEl>
                                          <p:spTgt spid="770"/>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500"/>
                                  </p:stCondLst>
                                  <p:childTnLst>
                                    <p:set>
                                      <p:cBhvr>
                                        <p:cTn id="66" dur="1" fill="hold">
                                          <p:stCondLst>
                                            <p:cond delay="0"/>
                                          </p:stCondLst>
                                        </p:cTn>
                                        <p:tgtEl>
                                          <p:spTgt spid="771"/>
                                        </p:tgtEl>
                                        <p:attrNameLst>
                                          <p:attrName>style.visibility</p:attrName>
                                        </p:attrNameLst>
                                      </p:cBhvr>
                                      <p:to>
                                        <p:strVal val="visible"/>
                                      </p:to>
                                    </p:set>
                                    <p:anim calcmode="lin" valueType="num">
                                      <p:cBhvr additive="base">
                                        <p:cTn id="67" dur="1250" fill="hold"/>
                                        <p:tgtEl>
                                          <p:spTgt spid="771"/>
                                        </p:tgtEl>
                                        <p:attrNameLst>
                                          <p:attrName>ppt_x</p:attrName>
                                        </p:attrNameLst>
                                      </p:cBhvr>
                                      <p:tavLst>
                                        <p:tav tm="0">
                                          <p:val>
                                            <p:strVal val="0-#ppt_w/2"/>
                                          </p:val>
                                        </p:tav>
                                        <p:tav tm="100000">
                                          <p:val>
                                            <p:strVal val="#ppt_x"/>
                                          </p:val>
                                        </p:tav>
                                      </p:tavLst>
                                    </p:anim>
                                    <p:anim calcmode="lin" valueType="num">
                                      <p:cBhvr additive="base">
                                        <p:cTn id="68" dur="1250" fill="hold"/>
                                        <p:tgtEl>
                                          <p:spTgt spid="771"/>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750"/>
                                  </p:stCondLst>
                                  <p:childTnLst>
                                    <p:set>
                                      <p:cBhvr>
                                        <p:cTn id="70" dur="1" fill="hold">
                                          <p:stCondLst>
                                            <p:cond delay="0"/>
                                          </p:stCondLst>
                                        </p:cTn>
                                        <p:tgtEl>
                                          <p:spTgt spid="772"/>
                                        </p:tgtEl>
                                        <p:attrNameLst>
                                          <p:attrName>style.visibility</p:attrName>
                                        </p:attrNameLst>
                                      </p:cBhvr>
                                      <p:to>
                                        <p:strVal val="visible"/>
                                      </p:to>
                                    </p:set>
                                    <p:anim calcmode="lin" valueType="num">
                                      <p:cBhvr additive="base">
                                        <p:cTn id="71" dur="1250" fill="hold"/>
                                        <p:tgtEl>
                                          <p:spTgt spid="772"/>
                                        </p:tgtEl>
                                        <p:attrNameLst>
                                          <p:attrName>ppt_x</p:attrName>
                                        </p:attrNameLst>
                                      </p:cBhvr>
                                      <p:tavLst>
                                        <p:tav tm="0">
                                          <p:val>
                                            <p:strVal val="0-#ppt_w/2"/>
                                          </p:val>
                                        </p:tav>
                                        <p:tav tm="100000">
                                          <p:val>
                                            <p:strVal val="#ppt_x"/>
                                          </p:val>
                                        </p:tav>
                                      </p:tavLst>
                                    </p:anim>
                                    <p:anim calcmode="lin" valueType="num">
                                      <p:cBhvr additive="base">
                                        <p:cTn id="72" dur="1250" fill="hold"/>
                                        <p:tgtEl>
                                          <p:spTgt spid="772"/>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1000"/>
                                  </p:stCondLst>
                                  <p:childTnLst>
                                    <p:set>
                                      <p:cBhvr>
                                        <p:cTn id="74" dur="1" fill="hold">
                                          <p:stCondLst>
                                            <p:cond delay="0"/>
                                          </p:stCondLst>
                                        </p:cTn>
                                        <p:tgtEl>
                                          <p:spTgt spid="773"/>
                                        </p:tgtEl>
                                        <p:attrNameLst>
                                          <p:attrName>style.visibility</p:attrName>
                                        </p:attrNameLst>
                                      </p:cBhvr>
                                      <p:to>
                                        <p:strVal val="visible"/>
                                      </p:to>
                                    </p:set>
                                    <p:anim calcmode="lin" valueType="num">
                                      <p:cBhvr additive="base">
                                        <p:cTn id="75" dur="1250" fill="hold"/>
                                        <p:tgtEl>
                                          <p:spTgt spid="773"/>
                                        </p:tgtEl>
                                        <p:attrNameLst>
                                          <p:attrName>ppt_x</p:attrName>
                                        </p:attrNameLst>
                                      </p:cBhvr>
                                      <p:tavLst>
                                        <p:tav tm="0">
                                          <p:val>
                                            <p:strVal val="0-#ppt_w/2"/>
                                          </p:val>
                                        </p:tav>
                                        <p:tav tm="100000">
                                          <p:val>
                                            <p:strVal val="#ppt_x"/>
                                          </p:val>
                                        </p:tav>
                                      </p:tavLst>
                                    </p:anim>
                                    <p:anim calcmode="lin" valueType="num">
                                      <p:cBhvr additive="base">
                                        <p:cTn id="76" dur="1250" fill="hold"/>
                                        <p:tgtEl>
                                          <p:spTgt spid="773"/>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1250"/>
                                  </p:stCondLst>
                                  <p:childTnLst>
                                    <p:set>
                                      <p:cBhvr>
                                        <p:cTn id="78" dur="1" fill="hold">
                                          <p:stCondLst>
                                            <p:cond delay="0"/>
                                          </p:stCondLst>
                                        </p:cTn>
                                        <p:tgtEl>
                                          <p:spTgt spid="774"/>
                                        </p:tgtEl>
                                        <p:attrNameLst>
                                          <p:attrName>style.visibility</p:attrName>
                                        </p:attrNameLst>
                                      </p:cBhvr>
                                      <p:to>
                                        <p:strVal val="visible"/>
                                      </p:to>
                                    </p:set>
                                    <p:anim calcmode="lin" valueType="num">
                                      <p:cBhvr additive="base">
                                        <p:cTn id="79" dur="1250" fill="hold"/>
                                        <p:tgtEl>
                                          <p:spTgt spid="774"/>
                                        </p:tgtEl>
                                        <p:attrNameLst>
                                          <p:attrName>ppt_x</p:attrName>
                                        </p:attrNameLst>
                                      </p:cBhvr>
                                      <p:tavLst>
                                        <p:tav tm="0">
                                          <p:val>
                                            <p:strVal val="0-#ppt_w/2"/>
                                          </p:val>
                                        </p:tav>
                                        <p:tav tm="100000">
                                          <p:val>
                                            <p:strVal val="#ppt_x"/>
                                          </p:val>
                                        </p:tav>
                                      </p:tavLst>
                                    </p:anim>
                                    <p:anim calcmode="lin" valueType="num">
                                      <p:cBhvr additive="base">
                                        <p:cTn id="80" dur="1250" fill="hold"/>
                                        <p:tgtEl>
                                          <p:spTgt spid="774"/>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1500"/>
                                  </p:stCondLst>
                                  <p:childTnLst>
                                    <p:set>
                                      <p:cBhvr>
                                        <p:cTn id="82" dur="1" fill="hold">
                                          <p:stCondLst>
                                            <p:cond delay="0"/>
                                          </p:stCondLst>
                                        </p:cTn>
                                        <p:tgtEl>
                                          <p:spTgt spid="775"/>
                                        </p:tgtEl>
                                        <p:attrNameLst>
                                          <p:attrName>style.visibility</p:attrName>
                                        </p:attrNameLst>
                                      </p:cBhvr>
                                      <p:to>
                                        <p:strVal val="visible"/>
                                      </p:to>
                                    </p:set>
                                    <p:anim calcmode="lin" valueType="num">
                                      <p:cBhvr additive="base">
                                        <p:cTn id="83" dur="1250" fill="hold"/>
                                        <p:tgtEl>
                                          <p:spTgt spid="775"/>
                                        </p:tgtEl>
                                        <p:attrNameLst>
                                          <p:attrName>ppt_x</p:attrName>
                                        </p:attrNameLst>
                                      </p:cBhvr>
                                      <p:tavLst>
                                        <p:tav tm="0">
                                          <p:val>
                                            <p:strVal val="0-#ppt_w/2"/>
                                          </p:val>
                                        </p:tav>
                                        <p:tav tm="100000">
                                          <p:val>
                                            <p:strVal val="#ppt_x"/>
                                          </p:val>
                                        </p:tav>
                                      </p:tavLst>
                                    </p:anim>
                                    <p:anim calcmode="lin" valueType="num">
                                      <p:cBhvr additive="base">
                                        <p:cTn id="84" dur="1250" fill="hold"/>
                                        <p:tgtEl>
                                          <p:spTgt spid="775"/>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1750"/>
                                  </p:stCondLst>
                                  <p:childTnLst>
                                    <p:set>
                                      <p:cBhvr>
                                        <p:cTn id="86" dur="1" fill="hold">
                                          <p:stCondLst>
                                            <p:cond delay="0"/>
                                          </p:stCondLst>
                                        </p:cTn>
                                        <p:tgtEl>
                                          <p:spTgt spid="776"/>
                                        </p:tgtEl>
                                        <p:attrNameLst>
                                          <p:attrName>style.visibility</p:attrName>
                                        </p:attrNameLst>
                                      </p:cBhvr>
                                      <p:to>
                                        <p:strVal val="visible"/>
                                      </p:to>
                                    </p:set>
                                    <p:anim calcmode="lin" valueType="num">
                                      <p:cBhvr additive="base">
                                        <p:cTn id="87" dur="1250" fill="hold"/>
                                        <p:tgtEl>
                                          <p:spTgt spid="776"/>
                                        </p:tgtEl>
                                        <p:attrNameLst>
                                          <p:attrName>ppt_x</p:attrName>
                                        </p:attrNameLst>
                                      </p:cBhvr>
                                      <p:tavLst>
                                        <p:tav tm="0">
                                          <p:val>
                                            <p:strVal val="0-#ppt_w/2"/>
                                          </p:val>
                                        </p:tav>
                                        <p:tav tm="100000">
                                          <p:val>
                                            <p:strVal val="#ppt_x"/>
                                          </p:val>
                                        </p:tav>
                                      </p:tavLst>
                                    </p:anim>
                                    <p:anim calcmode="lin" valueType="num">
                                      <p:cBhvr additive="base">
                                        <p:cTn id="88" dur="1250" fill="hold"/>
                                        <p:tgtEl>
                                          <p:spTgt spid="776"/>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2000"/>
                                  </p:stCondLst>
                                  <p:childTnLst>
                                    <p:set>
                                      <p:cBhvr>
                                        <p:cTn id="90" dur="1" fill="hold">
                                          <p:stCondLst>
                                            <p:cond delay="0"/>
                                          </p:stCondLst>
                                        </p:cTn>
                                        <p:tgtEl>
                                          <p:spTgt spid="777"/>
                                        </p:tgtEl>
                                        <p:attrNameLst>
                                          <p:attrName>style.visibility</p:attrName>
                                        </p:attrNameLst>
                                      </p:cBhvr>
                                      <p:to>
                                        <p:strVal val="visible"/>
                                      </p:to>
                                    </p:set>
                                    <p:anim calcmode="lin" valueType="num">
                                      <p:cBhvr additive="base">
                                        <p:cTn id="91" dur="1250" fill="hold"/>
                                        <p:tgtEl>
                                          <p:spTgt spid="777"/>
                                        </p:tgtEl>
                                        <p:attrNameLst>
                                          <p:attrName>ppt_x</p:attrName>
                                        </p:attrNameLst>
                                      </p:cBhvr>
                                      <p:tavLst>
                                        <p:tav tm="0">
                                          <p:val>
                                            <p:strVal val="0-#ppt_w/2"/>
                                          </p:val>
                                        </p:tav>
                                        <p:tav tm="100000">
                                          <p:val>
                                            <p:strVal val="#ppt_x"/>
                                          </p:val>
                                        </p:tav>
                                      </p:tavLst>
                                    </p:anim>
                                    <p:anim calcmode="lin" valueType="num">
                                      <p:cBhvr additive="base">
                                        <p:cTn id="92" dur="1250" fill="hold"/>
                                        <p:tgtEl>
                                          <p:spTgt spid="777"/>
                                        </p:tgtEl>
                                        <p:attrNameLst>
                                          <p:attrName>ppt_y</p:attrName>
                                        </p:attrNameLst>
                                      </p:cBhvr>
                                      <p:tavLst>
                                        <p:tav tm="0">
                                          <p:val>
                                            <p:strVal val="#ppt_y"/>
                                          </p:val>
                                        </p:tav>
                                        <p:tav tm="100000">
                                          <p:val>
                                            <p:strVal val="#ppt_y"/>
                                          </p:val>
                                        </p:tav>
                                      </p:tavLst>
                                    </p:anim>
                                  </p:childTnLst>
                                </p:cTn>
                              </p:par>
                              <p:par>
                                <p:cTn id="93" presetID="2" presetClass="entr" presetSubtype="9" fill="hold" grpId="0" nodeType="withEffect">
                                  <p:stCondLst>
                                    <p:cond delay="2250"/>
                                  </p:stCondLst>
                                  <p:childTnLst>
                                    <p:set>
                                      <p:cBhvr>
                                        <p:cTn id="94" dur="1" fill="hold">
                                          <p:stCondLst>
                                            <p:cond delay="0"/>
                                          </p:stCondLst>
                                        </p:cTn>
                                        <p:tgtEl>
                                          <p:spTgt spid="778"/>
                                        </p:tgtEl>
                                        <p:attrNameLst>
                                          <p:attrName>style.visibility</p:attrName>
                                        </p:attrNameLst>
                                      </p:cBhvr>
                                      <p:to>
                                        <p:strVal val="visible"/>
                                      </p:to>
                                    </p:set>
                                    <p:anim calcmode="lin" valueType="num">
                                      <p:cBhvr additive="base">
                                        <p:cTn id="95" dur="1250" fill="hold"/>
                                        <p:tgtEl>
                                          <p:spTgt spid="778"/>
                                        </p:tgtEl>
                                        <p:attrNameLst>
                                          <p:attrName>ppt_x</p:attrName>
                                        </p:attrNameLst>
                                      </p:cBhvr>
                                      <p:tavLst>
                                        <p:tav tm="0">
                                          <p:val>
                                            <p:strVal val="0-#ppt_w/2"/>
                                          </p:val>
                                        </p:tav>
                                        <p:tav tm="100000">
                                          <p:val>
                                            <p:strVal val="#ppt_x"/>
                                          </p:val>
                                        </p:tav>
                                      </p:tavLst>
                                    </p:anim>
                                    <p:anim calcmode="lin" valueType="num">
                                      <p:cBhvr additive="base">
                                        <p:cTn id="96" dur="1250" fill="hold"/>
                                        <p:tgtEl>
                                          <p:spTgt spid="778"/>
                                        </p:tgtEl>
                                        <p:attrNameLst>
                                          <p:attrName>ppt_y</p:attrName>
                                        </p:attrNameLst>
                                      </p:cBhvr>
                                      <p:tavLst>
                                        <p:tav tm="0">
                                          <p:val>
                                            <p:strVal val="0-#ppt_h/2"/>
                                          </p:val>
                                        </p:tav>
                                        <p:tav tm="100000">
                                          <p:val>
                                            <p:strVal val="#ppt_y"/>
                                          </p:val>
                                        </p:tav>
                                      </p:tavLst>
                                    </p:anim>
                                  </p:childTnLst>
                                </p:cTn>
                              </p:par>
                              <p:par>
                                <p:cTn id="97" presetID="2" presetClass="entr" presetSubtype="8" fill="hold" grpId="0" nodeType="withEffect">
                                  <p:stCondLst>
                                    <p:cond delay="2500"/>
                                  </p:stCondLst>
                                  <p:childTnLst>
                                    <p:set>
                                      <p:cBhvr>
                                        <p:cTn id="98" dur="1" fill="hold">
                                          <p:stCondLst>
                                            <p:cond delay="0"/>
                                          </p:stCondLst>
                                        </p:cTn>
                                        <p:tgtEl>
                                          <p:spTgt spid="779"/>
                                        </p:tgtEl>
                                        <p:attrNameLst>
                                          <p:attrName>style.visibility</p:attrName>
                                        </p:attrNameLst>
                                      </p:cBhvr>
                                      <p:to>
                                        <p:strVal val="visible"/>
                                      </p:to>
                                    </p:set>
                                    <p:anim calcmode="lin" valueType="num">
                                      <p:cBhvr additive="base">
                                        <p:cTn id="99" dur="1250" fill="hold"/>
                                        <p:tgtEl>
                                          <p:spTgt spid="779"/>
                                        </p:tgtEl>
                                        <p:attrNameLst>
                                          <p:attrName>ppt_x</p:attrName>
                                        </p:attrNameLst>
                                      </p:cBhvr>
                                      <p:tavLst>
                                        <p:tav tm="0">
                                          <p:val>
                                            <p:strVal val="0-#ppt_w/2"/>
                                          </p:val>
                                        </p:tav>
                                        <p:tav tm="100000">
                                          <p:val>
                                            <p:strVal val="#ppt_x"/>
                                          </p:val>
                                        </p:tav>
                                      </p:tavLst>
                                    </p:anim>
                                    <p:anim calcmode="lin" valueType="num">
                                      <p:cBhvr additive="base">
                                        <p:cTn id="100" dur="1250" fill="hold"/>
                                        <p:tgtEl>
                                          <p:spTgt spid="779"/>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500"/>
                                  </p:stCondLst>
                                  <p:childTnLst>
                                    <p:set>
                                      <p:cBhvr>
                                        <p:cTn id="102" dur="1" fill="hold">
                                          <p:stCondLst>
                                            <p:cond delay="0"/>
                                          </p:stCondLst>
                                        </p:cTn>
                                        <p:tgtEl>
                                          <p:spTgt spid="760"/>
                                        </p:tgtEl>
                                        <p:attrNameLst>
                                          <p:attrName>style.visibility</p:attrName>
                                        </p:attrNameLst>
                                      </p:cBhvr>
                                      <p:to>
                                        <p:strVal val="visible"/>
                                      </p:to>
                                    </p:set>
                                    <p:anim calcmode="lin" valueType="num">
                                      <p:cBhvr additive="base">
                                        <p:cTn id="103" dur="1250" fill="hold"/>
                                        <p:tgtEl>
                                          <p:spTgt spid="760"/>
                                        </p:tgtEl>
                                        <p:attrNameLst>
                                          <p:attrName>ppt_x</p:attrName>
                                        </p:attrNameLst>
                                      </p:cBhvr>
                                      <p:tavLst>
                                        <p:tav tm="0">
                                          <p:val>
                                            <p:strVal val="1+#ppt_w/2"/>
                                          </p:val>
                                        </p:tav>
                                        <p:tav tm="100000">
                                          <p:val>
                                            <p:strVal val="#ppt_x"/>
                                          </p:val>
                                        </p:tav>
                                      </p:tavLst>
                                    </p:anim>
                                    <p:anim calcmode="lin" valueType="num">
                                      <p:cBhvr additive="base">
                                        <p:cTn id="104" dur="1250" fill="hold"/>
                                        <p:tgtEl>
                                          <p:spTgt spid="760"/>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750"/>
                                  </p:stCondLst>
                                  <p:childTnLst>
                                    <p:set>
                                      <p:cBhvr>
                                        <p:cTn id="106" dur="1" fill="hold">
                                          <p:stCondLst>
                                            <p:cond delay="0"/>
                                          </p:stCondLst>
                                        </p:cTn>
                                        <p:tgtEl>
                                          <p:spTgt spid="761"/>
                                        </p:tgtEl>
                                        <p:attrNameLst>
                                          <p:attrName>style.visibility</p:attrName>
                                        </p:attrNameLst>
                                      </p:cBhvr>
                                      <p:to>
                                        <p:strVal val="visible"/>
                                      </p:to>
                                    </p:set>
                                    <p:anim calcmode="lin" valueType="num">
                                      <p:cBhvr additive="base">
                                        <p:cTn id="107" dur="1250" fill="hold"/>
                                        <p:tgtEl>
                                          <p:spTgt spid="761"/>
                                        </p:tgtEl>
                                        <p:attrNameLst>
                                          <p:attrName>ppt_x</p:attrName>
                                        </p:attrNameLst>
                                      </p:cBhvr>
                                      <p:tavLst>
                                        <p:tav tm="0">
                                          <p:val>
                                            <p:strVal val="1+#ppt_w/2"/>
                                          </p:val>
                                        </p:tav>
                                        <p:tav tm="100000">
                                          <p:val>
                                            <p:strVal val="#ppt_x"/>
                                          </p:val>
                                        </p:tav>
                                      </p:tavLst>
                                    </p:anim>
                                    <p:anim calcmode="lin" valueType="num">
                                      <p:cBhvr additive="base">
                                        <p:cTn id="108" dur="1250" fill="hold"/>
                                        <p:tgtEl>
                                          <p:spTgt spid="761"/>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1000"/>
                                  </p:stCondLst>
                                  <p:childTnLst>
                                    <p:set>
                                      <p:cBhvr>
                                        <p:cTn id="110" dur="1" fill="hold">
                                          <p:stCondLst>
                                            <p:cond delay="0"/>
                                          </p:stCondLst>
                                        </p:cTn>
                                        <p:tgtEl>
                                          <p:spTgt spid="762"/>
                                        </p:tgtEl>
                                        <p:attrNameLst>
                                          <p:attrName>style.visibility</p:attrName>
                                        </p:attrNameLst>
                                      </p:cBhvr>
                                      <p:to>
                                        <p:strVal val="visible"/>
                                      </p:to>
                                    </p:set>
                                    <p:anim calcmode="lin" valueType="num">
                                      <p:cBhvr additive="base">
                                        <p:cTn id="111" dur="1250" fill="hold"/>
                                        <p:tgtEl>
                                          <p:spTgt spid="762"/>
                                        </p:tgtEl>
                                        <p:attrNameLst>
                                          <p:attrName>ppt_x</p:attrName>
                                        </p:attrNameLst>
                                      </p:cBhvr>
                                      <p:tavLst>
                                        <p:tav tm="0">
                                          <p:val>
                                            <p:strVal val="1+#ppt_w/2"/>
                                          </p:val>
                                        </p:tav>
                                        <p:tav tm="100000">
                                          <p:val>
                                            <p:strVal val="#ppt_x"/>
                                          </p:val>
                                        </p:tav>
                                      </p:tavLst>
                                    </p:anim>
                                    <p:anim calcmode="lin" valueType="num">
                                      <p:cBhvr additive="base">
                                        <p:cTn id="112" dur="1250" fill="hold"/>
                                        <p:tgtEl>
                                          <p:spTgt spid="762"/>
                                        </p:tgtEl>
                                        <p:attrNameLst>
                                          <p:attrName>ppt_y</p:attrName>
                                        </p:attrNameLst>
                                      </p:cBhvr>
                                      <p:tavLst>
                                        <p:tav tm="0">
                                          <p:val>
                                            <p:strVal val="#ppt_y"/>
                                          </p:val>
                                        </p:tav>
                                        <p:tav tm="100000">
                                          <p:val>
                                            <p:strVal val="#ppt_y"/>
                                          </p:val>
                                        </p:tav>
                                      </p:tavLst>
                                    </p:anim>
                                  </p:childTnLst>
                                </p:cTn>
                              </p:par>
                              <p:par>
                                <p:cTn id="113" presetID="2" presetClass="entr" presetSubtype="3" fill="hold" grpId="0" nodeType="withEffect">
                                  <p:stCondLst>
                                    <p:cond delay="1250"/>
                                  </p:stCondLst>
                                  <p:childTnLst>
                                    <p:set>
                                      <p:cBhvr>
                                        <p:cTn id="114" dur="1" fill="hold">
                                          <p:stCondLst>
                                            <p:cond delay="0"/>
                                          </p:stCondLst>
                                        </p:cTn>
                                        <p:tgtEl>
                                          <p:spTgt spid="763"/>
                                        </p:tgtEl>
                                        <p:attrNameLst>
                                          <p:attrName>style.visibility</p:attrName>
                                        </p:attrNameLst>
                                      </p:cBhvr>
                                      <p:to>
                                        <p:strVal val="visible"/>
                                      </p:to>
                                    </p:set>
                                    <p:anim calcmode="lin" valueType="num">
                                      <p:cBhvr additive="base">
                                        <p:cTn id="115" dur="1250" fill="hold"/>
                                        <p:tgtEl>
                                          <p:spTgt spid="763"/>
                                        </p:tgtEl>
                                        <p:attrNameLst>
                                          <p:attrName>ppt_x</p:attrName>
                                        </p:attrNameLst>
                                      </p:cBhvr>
                                      <p:tavLst>
                                        <p:tav tm="0">
                                          <p:val>
                                            <p:strVal val="1+#ppt_w/2"/>
                                          </p:val>
                                        </p:tav>
                                        <p:tav tm="100000">
                                          <p:val>
                                            <p:strVal val="#ppt_x"/>
                                          </p:val>
                                        </p:tav>
                                      </p:tavLst>
                                    </p:anim>
                                    <p:anim calcmode="lin" valueType="num">
                                      <p:cBhvr additive="base">
                                        <p:cTn id="116" dur="1250" fill="hold"/>
                                        <p:tgtEl>
                                          <p:spTgt spid="763"/>
                                        </p:tgtEl>
                                        <p:attrNameLst>
                                          <p:attrName>ppt_y</p:attrName>
                                        </p:attrNameLst>
                                      </p:cBhvr>
                                      <p:tavLst>
                                        <p:tav tm="0">
                                          <p:val>
                                            <p:strVal val="0-#ppt_h/2"/>
                                          </p:val>
                                        </p:tav>
                                        <p:tav tm="100000">
                                          <p:val>
                                            <p:strVal val="#ppt_y"/>
                                          </p:val>
                                        </p:tav>
                                      </p:tavLst>
                                    </p:anim>
                                  </p:childTnLst>
                                </p:cTn>
                              </p:par>
                              <p:par>
                                <p:cTn id="117" presetID="2" presetClass="entr" presetSubtype="9" fill="hold" grpId="0" nodeType="withEffect">
                                  <p:stCondLst>
                                    <p:cond delay="1500"/>
                                  </p:stCondLst>
                                  <p:childTnLst>
                                    <p:set>
                                      <p:cBhvr>
                                        <p:cTn id="118" dur="1" fill="hold">
                                          <p:stCondLst>
                                            <p:cond delay="0"/>
                                          </p:stCondLst>
                                        </p:cTn>
                                        <p:tgtEl>
                                          <p:spTgt spid="764"/>
                                        </p:tgtEl>
                                        <p:attrNameLst>
                                          <p:attrName>style.visibility</p:attrName>
                                        </p:attrNameLst>
                                      </p:cBhvr>
                                      <p:to>
                                        <p:strVal val="visible"/>
                                      </p:to>
                                    </p:set>
                                    <p:anim calcmode="lin" valueType="num">
                                      <p:cBhvr additive="base">
                                        <p:cTn id="119" dur="1250" fill="hold"/>
                                        <p:tgtEl>
                                          <p:spTgt spid="764"/>
                                        </p:tgtEl>
                                        <p:attrNameLst>
                                          <p:attrName>ppt_x</p:attrName>
                                        </p:attrNameLst>
                                      </p:cBhvr>
                                      <p:tavLst>
                                        <p:tav tm="0">
                                          <p:val>
                                            <p:strVal val="0-#ppt_w/2"/>
                                          </p:val>
                                        </p:tav>
                                        <p:tav tm="100000">
                                          <p:val>
                                            <p:strVal val="#ppt_x"/>
                                          </p:val>
                                        </p:tav>
                                      </p:tavLst>
                                    </p:anim>
                                    <p:anim calcmode="lin" valueType="num">
                                      <p:cBhvr additive="base">
                                        <p:cTn id="120" dur="1250" fill="hold"/>
                                        <p:tgtEl>
                                          <p:spTgt spid="764"/>
                                        </p:tgtEl>
                                        <p:attrNameLst>
                                          <p:attrName>ppt_y</p:attrName>
                                        </p:attrNameLst>
                                      </p:cBhvr>
                                      <p:tavLst>
                                        <p:tav tm="0">
                                          <p:val>
                                            <p:strVal val="0-#ppt_h/2"/>
                                          </p:val>
                                        </p:tav>
                                        <p:tav tm="100000">
                                          <p:val>
                                            <p:strVal val="#ppt_y"/>
                                          </p:val>
                                        </p:tav>
                                      </p:tavLst>
                                    </p:anim>
                                  </p:childTnLst>
                                </p:cTn>
                              </p:par>
                              <p:par>
                                <p:cTn id="121" presetID="2" presetClass="entr" presetSubtype="9" fill="hold" grpId="0" nodeType="withEffect">
                                  <p:stCondLst>
                                    <p:cond delay="1750"/>
                                  </p:stCondLst>
                                  <p:childTnLst>
                                    <p:set>
                                      <p:cBhvr>
                                        <p:cTn id="122" dur="1" fill="hold">
                                          <p:stCondLst>
                                            <p:cond delay="0"/>
                                          </p:stCondLst>
                                        </p:cTn>
                                        <p:tgtEl>
                                          <p:spTgt spid="765"/>
                                        </p:tgtEl>
                                        <p:attrNameLst>
                                          <p:attrName>style.visibility</p:attrName>
                                        </p:attrNameLst>
                                      </p:cBhvr>
                                      <p:to>
                                        <p:strVal val="visible"/>
                                      </p:to>
                                    </p:set>
                                    <p:anim calcmode="lin" valueType="num">
                                      <p:cBhvr additive="base">
                                        <p:cTn id="123" dur="1250" fill="hold"/>
                                        <p:tgtEl>
                                          <p:spTgt spid="765"/>
                                        </p:tgtEl>
                                        <p:attrNameLst>
                                          <p:attrName>ppt_x</p:attrName>
                                        </p:attrNameLst>
                                      </p:cBhvr>
                                      <p:tavLst>
                                        <p:tav tm="0">
                                          <p:val>
                                            <p:strVal val="0-#ppt_w/2"/>
                                          </p:val>
                                        </p:tav>
                                        <p:tav tm="100000">
                                          <p:val>
                                            <p:strVal val="#ppt_x"/>
                                          </p:val>
                                        </p:tav>
                                      </p:tavLst>
                                    </p:anim>
                                    <p:anim calcmode="lin" valueType="num">
                                      <p:cBhvr additive="base">
                                        <p:cTn id="124" dur="1250" fill="hold"/>
                                        <p:tgtEl>
                                          <p:spTgt spid="765"/>
                                        </p:tgtEl>
                                        <p:attrNameLst>
                                          <p:attrName>ppt_y</p:attrName>
                                        </p:attrNameLst>
                                      </p:cBhvr>
                                      <p:tavLst>
                                        <p:tav tm="0">
                                          <p:val>
                                            <p:strVal val="0-#ppt_h/2"/>
                                          </p:val>
                                        </p:tav>
                                        <p:tav tm="100000">
                                          <p:val>
                                            <p:strVal val="#ppt_y"/>
                                          </p:val>
                                        </p:tav>
                                      </p:tavLst>
                                    </p:anim>
                                  </p:childTnLst>
                                </p:cTn>
                              </p:par>
                              <p:par>
                                <p:cTn id="125" presetID="2" presetClass="entr" presetSubtype="2" fill="hold" grpId="0" nodeType="withEffect">
                                  <p:stCondLst>
                                    <p:cond delay="2000"/>
                                  </p:stCondLst>
                                  <p:childTnLst>
                                    <p:set>
                                      <p:cBhvr>
                                        <p:cTn id="126" dur="1" fill="hold">
                                          <p:stCondLst>
                                            <p:cond delay="0"/>
                                          </p:stCondLst>
                                        </p:cTn>
                                        <p:tgtEl>
                                          <p:spTgt spid="766"/>
                                        </p:tgtEl>
                                        <p:attrNameLst>
                                          <p:attrName>style.visibility</p:attrName>
                                        </p:attrNameLst>
                                      </p:cBhvr>
                                      <p:to>
                                        <p:strVal val="visible"/>
                                      </p:to>
                                    </p:set>
                                    <p:anim calcmode="lin" valueType="num">
                                      <p:cBhvr additive="base">
                                        <p:cTn id="127" dur="1250" fill="hold"/>
                                        <p:tgtEl>
                                          <p:spTgt spid="766"/>
                                        </p:tgtEl>
                                        <p:attrNameLst>
                                          <p:attrName>ppt_x</p:attrName>
                                        </p:attrNameLst>
                                      </p:cBhvr>
                                      <p:tavLst>
                                        <p:tav tm="0">
                                          <p:val>
                                            <p:strVal val="1+#ppt_w/2"/>
                                          </p:val>
                                        </p:tav>
                                        <p:tav tm="100000">
                                          <p:val>
                                            <p:strVal val="#ppt_x"/>
                                          </p:val>
                                        </p:tav>
                                      </p:tavLst>
                                    </p:anim>
                                    <p:anim calcmode="lin" valueType="num">
                                      <p:cBhvr additive="base">
                                        <p:cTn id="128" dur="1250" fill="hold"/>
                                        <p:tgtEl>
                                          <p:spTgt spid="766"/>
                                        </p:tgtEl>
                                        <p:attrNameLst>
                                          <p:attrName>ppt_y</p:attrName>
                                        </p:attrNameLst>
                                      </p:cBhvr>
                                      <p:tavLst>
                                        <p:tav tm="0">
                                          <p:val>
                                            <p:strVal val="#ppt_y"/>
                                          </p:val>
                                        </p:tav>
                                        <p:tav tm="100000">
                                          <p:val>
                                            <p:strVal val="#ppt_y"/>
                                          </p:val>
                                        </p:tav>
                                      </p:tavLst>
                                    </p:anim>
                                  </p:childTnLst>
                                </p:cTn>
                              </p:par>
                              <p:par>
                                <p:cTn id="129" presetID="2" presetClass="entr" presetSubtype="9" fill="hold" grpId="0" nodeType="withEffect">
                                  <p:stCondLst>
                                    <p:cond delay="2250"/>
                                  </p:stCondLst>
                                  <p:childTnLst>
                                    <p:set>
                                      <p:cBhvr>
                                        <p:cTn id="130" dur="1" fill="hold">
                                          <p:stCondLst>
                                            <p:cond delay="0"/>
                                          </p:stCondLst>
                                        </p:cTn>
                                        <p:tgtEl>
                                          <p:spTgt spid="767"/>
                                        </p:tgtEl>
                                        <p:attrNameLst>
                                          <p:attrName>style.visibility</p:attrName>
                                        </p:attrNameLst>
                                      </p:cBhvr>
                                      <p:to>
                                        <p:strVal val="visible"/>
                                      </p:to>
                                    </p:set>
                                    <p:anim calcmode="lin" valueType="num">
                                      <p:cBhvr additive="base">
                                        <p:cTn id="131" dur="1250" fill="hold"/>
                                        <p:tgtEl>
                                          <p:spTgt spid="767"/>
                                        </p:tgtEl>
                                        <p:attrNameLst>
                                          <p:attrName>ppt_x</p:attrName>
                                        </p:attrNameLst>
                                      </p:cBhvr>
                                      <p:tavLst>
                                        <p:tav tm="0">
                                          <p:val>
                                            <p:strVal val="0-#ppt_w/2"/>
                                          </p:val>
                                        </p:tav>
                                        <p:tav tm="100000">
                                          <p:val>
                                            <p:strVal val="#ppt_x"/>
                                          </p:val>
                                        </p:tav>
                                      </p:tavLst>
                                    </p:anim>
                                    <p:anim calcmode="lin" valueType="num">
                                      <p:cBhvr additive="base">
                                        <p:cTn id="132" dur="1250" fill="hold"/>
                                        <p:tgtEl>
                                          <p:spTgt spid="767"/>
                                        </p:tgtEl>
                                        <p:attrNameLst>
                                          <p:attrName>ppt_y</p:attrName>
                                        </p:attrNameLst>
                                      </p:cBhvr>
                                      <p:tavLst>
                                        <p:tav tm="0">
                                          <p:val>
                                            <p:strVal val="0-#ppt_h/2"/>
                                          </p:val>
                                        </p:tav>
                                        <p:tav tm="100000">
                                          <p:val>
                                            <p:strVal val="#ppt_y"/>
                                          </p:val>
                                        </p:tav>
                                      </p:tavLst>
                                    </p:anim>
                                  </p:childTnLst>
                                </p:cTn>
                              </p:par>
                              <p:par>
                                <p:cTn id="133" presetID="2" presetClass="entr" presetSubtype="2" fill="hold" grpId="0" nodeType="withEffect">
                                  <p:stCondLst>
                                    <p:cond delay="2500"/>
                                  </p:stCondLst>
                                  <p:childTnLst>
                                    <p:set>
                                      <p:cBhvr>
                                        <p:cTn id="134" dur="1" fill="hold">
                                          <p:stCondLst>
                                            <p:cond delay="0"/>
                                          </p:stCondLst>
                                        </p:cTn>
                                        <p:tgtEl>
                                          <p:spTgt spid="768"/>
                                        </p:tgtEl>
                                        <p:attrNameLst>
                                          <p:attrName>style.visibility</p:attrName>
                                        </p:attrNameLst>
                                      </p:cBhvr>
                                      <p:to>
                                        <p:strVal val="visible"/>
                                      </p:to>
                                    </p:set>
                                    <p:anim calcmode="lin" valueType="num">
                                      <p:cBhvr additive="base">
                                        <p:cTn id="135" dur="1250" fill="hold"/>
                                        <p:tgtEl>
                                          <p:spTgt spid="768"/>
                                        </p:tgtEl>
                                        <p:attrNameLst>
                                          <p:attrName>ppt_x</p:attrName>
                                        </p:attrNameLst>
                                      </p:cBhvr>
                                      <p:tavLst>
                                        <p:tav tm="0">
                                          <p:val>
                                            <p:strVal val="1+#ppt_w/2"/>
                                          </p:val>
                                        </p:tav>
                                        <p:tav tm="100000">
                                          <p:val>
                                            <p:strVal val="#ppt_x"/>
                                          </p:val>
                                        </p:tav>
                                      </p:tavLst>
                                    </p:anim>
                                    <p:anim calcmode="lin" valueType="num">
                                      <p:cBhvr additive="base">
                                        <p:cTn id="136" dur="1250" fill="hold"/>
                                        <p:tgtEl>
                                          <p:spTgt spid="768"/>
                                        </p:tgtEl>
                                        <p:attrNameLst>
                                          <p:attrName>ppt_y</p:attrName>
                                        </p:attrNameLst>
                                      </p:cBhvr>
                                      <p:tavLst>
                                        <p:tav tm="0">
                                          <p:val>
                                            <p:strVal val="#ppt_y"/>
                                          </p:val>
                                        </p:tav>
                                        <p:tav tm="100000">
                                          <p:val>
                                            <p:strVal val="#ppt_y"/>
                                          </p:val>
                                        </p:tav>
                                      </p:tavLst>
                                    </p:anim>
                                  </p:childTnLst>
                                </p:cTn>
                              </p:par>
                              <p:par>
                                <p:cTn id="137" presetID="53" presetClass="entr" presetSubtype="528" fill="hold" grpId="0" nodeType="withEffect">
                                  <p:stCondLst>
                                    <p:cond delay="0"/>
                                  </p:stCondLst>
                                  <p:childTnLst>
                                    <p:set>
                                      <p:cBhvr>
                                        <p:cTn id="138" dur="1" fill="hold">
                                          <p:stCondLst>
                                            <p:cond delay="0"/>
                                          </p:stCondLst>
                                        </p:cTn>
                                        <p:tgtEl>
                                          <p:spTgt spid="780"/>
                                        </p:tgtEl>
                                        <p:attrNameLst>
                                          <p:attrName>style.visibility</p:attrName>
                                        </p:attrNameLst>
                                      </p:cBhvr>
                                      <p:to>
                                        <p:strVal val="visible"/>
                                      </p:to>
                                    </p:set>
                                    <p:anim calcmode="lin" valueType="num">
                                      <p:cBhvr>
                                        <p:cTn id="139" dur="500" fill="hold"/>
                                        <p:tgtEl>
                                          <p:spTgt spid="780"/>
                                        </p:tgtEl>
                                        <p:attrNameLst>
                                          <p:attrName>ppt_w</p:attrName>
                                        </p:attrNameLst>
                                      </p:cBhvr>
                                      <p:tavLst>
                                        <p:tav tm="0">
                                          <p:val>
                                            <p:fltVal val="0"/>
                                          </p:val>
                                        </p:tav>
                                        <p:tav tm="100000">
                                          <p:val>
                                            <p:strVal val="#ppt_w"/>
                                          </p:val>
                                        </p:tav>
                                      </p:tavLst>
                                    </p:anim>
                                    <p:anim calcmode="lin" valueType="num">
                                      <p:cBhvr>
                                        <p:cTn id="140" dur="500" fill="hold"/>
                                        <p:tgtEl>
                                          <p:spTgt spid="780"/>
                                        </p:tgtEl>
                                        <p:attrNameLst>
                                          <p:attrName>ppt_h</p:attrName>
                                        </p:attrNameLst>
                                      </p:cBhvr>
                                      <p:tavLst>
                                        <p:tav tm="0">
                                          <p:val>
                                            <p:fltVal val="0"/>
                                          </p:val>
                                        </p:tav>
                                        <p:tav tm="100000">
                                          <p:val>
                                            <p:strVal val="#ppt_h"/>
                                          </p:val>
                                        </p:tav>
                                      </p:tavLst>
                                    </p:anim>
                                    <p:animEffect transition="in" filter="fade">
                                      <p:cBhvr>
                                        <p:cTn id="141" dur="500"/>
                                        <p:tgtEl>
                                          <p:spTgt spid="780"/>
                                        </p:tgtEl>
                                      </p:cBhvr>
                                    </p:animEffect>
                                    <p:anim calcmode="lin" valueType="num">
                                      <p:cBhvr>
                                        <p:cTn id="142" dur="500" fill="hold"/>
                                        <p:tgtEl>
                                          <p:spTgt spid="780"/>
                                        </p:tgtEl>
                                        <p:attrNameLst>
                                          <p:attrName>ppt_x</p:attrName>
                                        </p:attrNameLst>
                                      </p:cBhvr>
                                      <p:tavLst>
                                        <p:tav tm="0">
                                          <p:val>
                                            <p:fltVal val="0.5"/>
                                          </p:val>
                                        </p:tav>
                                        <p:tav tm="100000">
                                          <p:val>
                                            <p:strVal val="#ppt_x"/>
                                          </p:val>
                                        </p:tav>
                                      </p:tavLst>
                                    </p:anim>
                                    <p:anim calcmode="lin" valueType="num">
                                      <p:cBhvr>
                                        <p:cTn id="143" dur="500" fill="hold"/>
                                        <p:tgtEl>
                                          <p:spTgt spid="780"/>
                                        </p:tgtEl>
                                        <p:attrNameLst>
                                          <p:attrName>ppt_y</p:attrName>
                                        </p:attrNameLst>
                                      </p:cBhvr>
                                      <p:tavLst>
                                        <p:tav tm="0">
                                          <p:val>
                                            <p:fltVal val="0.5"/>
                                          </p:val>
                                        </p:tav>
                                        <p:tav tm="100000">
                                          <p:val>
                                            <p:strVal val="#ppt_y"/>
                                          </p:val>
                                        </p:tav>
                                      </p:tavLst>
                                    </p:anim>
                                  </p:childTnLst>
                                </p:cTn>
                              </p:par>
                              <p:par>
                                <p:cTn id="144" presetID="53" presetClass="entr" presetSubtype="528" fill="hold" grpId="0" nodeType="withEffect">
                                  <p:stCondLst>
                                    <p:cond delay="0"/>
                                  </p:stCondLst>
                                  <p:childTnLst>
                                    <p:set>
                                      <p:cBhvr>
                                        <p:cTn id="145" dur="1" fill="hold">
                                          <p:stCondLst>
                                            <p:cond delay="0"/>
                                          </p:stCondLst>
                                        </p:cTn>
                                        <p:tgtEl>
                                          <p:spTgt spid="781"/>
                                        </p:tgtEl>
                                        <p:attrNameLst>
                                          <p:attrName>style.visibility</p:attrName>
                                        </p:attrNameLst>
                                      </p:cBhvr>
                                      <p:to>
                                        <p:strVal val="visible"/>
                                      </p:to>
                                    </p:set>
                                    <p:anim calcmode="lin" valueType="num">
                                      <p:cBhvr>
                                        <p:cTn id="146" dur="500" fill="hold"/>
                                        <p:tgtEl>
                                          <p:spTgt spid="781"/>
                                        </p:tgtEl>
                                        <p:attrNameLst>
                                          <p:attrName>ppt_w</p:attrName>
                                        </p:attrNameLst>
                                      </p:cBhvr>
                                      <p:tavLst>
                                        <p:tav tm="0">
                                          <p:val>
                                            <p:fltVal val="0"/>
                                          </p:val>
                                        </p:tav>
                                        <p:tav tm="100000">
                                          <p:val>
                                            <p:strVal val="#ppt_w"/>
                                          </p:val>
                                        </p:tav>
                                      </p:tavLst>
                                    </p:anim>
                                    <p:anim calcmode="lin" valueType="num">
                                      <p:cBhvr>
                                        <p:cTn id="147" dur="500" fill="hold"/>
                                        <p:tgtEl>
                                          <p:spTgt spid="781"/>
                                        </p:tgtEl>
                                        <p:attrNameLst>
                                          <p:attrName>ppt_h</p:attrName>
                                        </p:attrNameLst>
                                      </p:cBhvr>
                                      <p:tavLst>
                                        <p:tav tm="0">
                                          <p:val>
                                            <p:fltVal val="0"/>
                                          </p:val>
                                        </p:tav>
                                        <p:tav tm="100000">
                                          <p:val>
                                            <p:strVal val="#ppt_h"/>
                                          </p:val>
                                        </p:tav>
                                      </p:tavLst>
                                    </p:anim>
                                    <p:animEffect transition="in" filter="fade">
                                      <p:cBhvr>
                                        <p:cTn id="148" dur="500"/>
                                        <p:tgtEl>
                                          <p:spTgt spid="781"/>
                                        </p:tgtEl>
                                      </p:cBhvr>
                                    </p:animEffect>
                                    <p:anim calcmode="lin" valueType="num">
                                      <p:cBhvr>
                                        <p:cTn id="149" dur="500" fill="hold"/>
                                        <p:tgtEl>
                                          <p:spTgt spid="781"/>
                                        </p:tgtEl>
                                        <p:attrNameLst>
                                          <p:attrName>ppt_x</p:attrName>
                                        </p:attrNameLst>
                                      </p:cBhvr>
                                      <p:tavLst>
                                        <p:tav tm="0">
                                          <p:val>
                                            <p:fltVal val="0.5"/>
                                          </p:val>
                                        </p:tav>
                                        <p:tav tm="100000">
                                          <p:val>
                                            <p:strVal val="#ppt_x"/>
                                          </p:val>
                                        </p:tav>
                                      </p:tavLst>
                                    </p:anim>
                                    <p:anim calcmode="lin" valueType="num">
                                      <p:cBhvr>
                                        <p:cTn id="150" dur="500" fill="hold"/>
                                        <p:tgtEl>
                                          <p:spTgt spid="781"/>
                                        </p:tgtEl>
                                        <p:attrNameLst>
                                          <p:attrName>ppt_y</p:attrName>
                                        </p:attrNameLst>
                                      </p:cBhvr>
                                      <p:tavLst>
                                        <p:tav tm="0">
                                          <p:val>
                                            <p:fltVal val="0.5"/>
                                          </p:val>
                                        </p:tav>
                                        <p:tav tm="100000">
                                          <p:val>
                                            <p:strVal val="#ppt_y"/>
                                          </p:val>
                                        </p:tav>
                                      </p:tavLst>
                                    </p:anim>
                                  </p:childTnLst>
                                </p:cTn>
                              </p:par>
                              <p:par>
                                <p:cTn id="151" presetID="53" presetClass="entr" presetSubtype="528" fill="hold" grpId="0" nodeType="withEffect">
                                  <p:stCondLst>
                                    <p:cond delay="0"/>
                                  </p:stCondLst>
                                  <p:childTnLst>
                                    <p:set>
                                      <p:cBhvr>
                                        <p:cTn id="152" dur="1" fill="hold">
                                          <p:stCondLst>
                                            <p:cond delay="0"/>
                                          </p:stCondLst>
                                        </p:cTn>
                                        <p:tgtEl>
                                          <p:spTgt spid="782"/>
                                        </p:tgtEl>
                                        <p:attrNameLst>
                                          <p:attrName>style.visibility</p:attrName>
                                        </p:attrNameLst>
                                      </p:cBhvr>
                                      <p:to>
                                        <p:strVal val="visible"/>
                                      </p:to>
                                    </p:set>
                                    <p:anim calcmode="lin" valueType="num">
                                      <p:cBhvr>
                                        <p:cTn id="153" dur="500" fill="hold"/>
                                        <p:tgtEl>
                                          <p:spTgt spid="782"/>
                                        </p:tgtEl>
                                        <p:attrNameLst>
                                          <p:attrName>ppt_w</p:attrName>
                                        </p:attrNameLst>
                                      </p:cBhvr>
                                      <p:tavLst>
                                        <p:tav tm="0">
                                          <p:val>
                                            <p:fltVal val="0"/>
                                          </p:val>
                                        </p:tav>
                                        <p:tav tm="100000">
                                          <p:val>
                                            <p:strVal val="#ppt_w"/>
                                          </p:val>
                                        </p:tav>
                                      </p:tavLst>
                                    </p:anim>
                                    <p:anim calcmode="lin" valueType="num">
                                      <p:cBhvr>
                                        <p:cTn id="154" dur="500" fill="hold"/>
                                        <p:tgtEl>
                                          <p:spTgt spid="782"/>
                                        </p:tgtEl>
                                        <p:attrNameLst>
                                          <p:attrName>ppt_h</p:attrName>
                                        </p:attrNameLst>
                                      </p:cBhvr>
                                      <p:tavLst>
                                        <p:tav tm="0">
                                          <p:val>
                                            <p:fltVal val="0"/>
                                          </p:val>
                                        </p:tav>
                                        <p:tav tm="100000">
                                          <p:val>
                                            <p:strVal val="#ppt_h"/>
                                          </p:val>
                                        </p:tav>
                                      </p:tavLst>
                                    </p:anim>
                                    <p:animEffect transition="in" filter="fade">
                                      <p:cBhvr>
                                        <p:cTn id="155" dur="500"/>
                                        <p:tgtEl>
                                          <p:spTgt spid="782"/>
                                        </p:tgtEl>
                                      </p:cBhvr>
                                    </p:animEffect>
                                    <p:anim calcmode="lin" valueType="num">
                                      <p:cBhvr>
                                        <p:cTn id="156" dur="500" fill="hold"/>
                                        <p:tgtEl>
                                          <p:spTgt spid="782"/>
                                        </p:tgtEl>
                                        <p:attrNameLst>
                                          <p:attrName>ppt_x</p:attrName>
                                        </p:attrNameLst>
                                      </p:cBhvr>
                                      <p:tavLst>
                                        <p:tav tm="0">
                                          <p:val>
                                            <p:fltVal val="0.5"/>
                                          </p:val>
                                        </p:tav>
                                        <p:tav tm="100000">
                                          <p:val>
                                            <p:strVal val="#ppt_x"/>
                                          </p:val>
                                        </p:tav>
                                      </p:tavLst>
                                    </p:anim>
                                    <p:anim calcmode="lin" valueType="num">
                                      <p:cBhvr>
                                        <p:cTn id="157" dur="500" fill="hold"/>
                                        <p:tgtEl>
                                          <p:spTgt spid="782"/>
                                        </p:tgtEl>
                                        <p:attrNameLst>
                                          <p:attrName>ppt_y</p:attrName>
                                        </p:attrNameLst>
                                      </p:cBhvr>
                                      <p:tavLst>
                                        <p:tav tm="0">
                                          <p:val>
                                            <p:fltVal val="0.5"/>
                                          </p:val>
                                        </p:tav>
                                        <p:tav tm="100000">
                                          <p:val>
                                            <p:strVal val="#ppt_y"/>
                                          </p:val>
                                        </p:tav>
                                      </p:tavLst>
                                    </p:anim>
                                  </p:childTnLst>
                                </p:cTn>
                              </p:par>
                              <p:par>
                                <p:cTn id="158" presetID="53" presetClass="exit" presetSubtype="544" fill="hold" grpId="1" nodeType="withEffect">
                                  <p:stCondLst>
                                    <p:cond delay="1500"/>
                                  </p:stCondLst>
                                  <p:childTnLst>
                                    <p:anim calcmode="lin" valueType="num">
                                      <p:cBhvr>
                                        <p:cTn id="159" dur="500"/>
                                        <p:tgtEl>
                                          <p:spTgt spid="780"/>
                                        </p:tgtEl>
                                        <p:attrNameLst>
                                          <p:attrName>ppt_w</p:attrName>
                                        </p:attrNameLst>
                                      </p:cBhvr>
                                      <p:tavLst>
                                        <p:tav tm="0">
                                          <p:val>
                                            <p:strVal val="ppt_w"/>
                                          </p:val>
                                        </p:tav>
                                        <p:tav tm="100000">
                                          <p:val>
                                            <p:fltVal val="0"/>
                                          </p:val>
                                        </p:tav>
                                      </p:tavLst>
                                    </p:anim>
                                    <p:anim calcmode="lin" valueType="num">
                                      <p:cBhvr>
                                        <p:cTn id="160" dur="500"/>
                                        <p:tgtEl>
                                          <p:spTgt spid="780"/>
                                        </p:tgtEl>
                                        <p:attrNameLst>
                                          <p:attrName>ppt_h</p:attrName>
                                        </p:attrNameLst>
                                      </p:cBhvr>
                                      <p:tavLst>
                                        <p:tav tm="0">
                                          <p:val>
                                            <p:strVal val="ppt_h"/>
                                          </p:val>
                                        </p:tav>
                                        <p:tav tm="100000">
                                          <p:val>
                                            <p:fltVal val="0"/>
                                          </p:val>
                                        </p:tav>
                                      </p:tavLst>
                                    </p:anim>
                                    <p:animEffect transition="out" filter="fade">
                                      <p:cBhvr>
                                        <p:cTn id="161" dur="500"/>
                                        <p:tgtEl>
                                          <p:spTgt spid="780"/>
                                        </p:tgtEl>
                                      </p:cBhvr>
                                    </p:animEffect>
                                    <p:anim calcmode="lin" valueType="num">
                                      <p:cBhvr>
                                        <p:cTn id="162" dur="500"/>
                                        <p:tgtEl>
                                          <p:spTgt spid="780"/>
                                        </p:tgtEl>
                                        <p:attrNameLst>
                                          <p:attrName>ppt_x</p:attrName>
                                        </p:attrNameLst>
                                      </p:cBhvr>
                                      <p:tavLst>
                                        <p:tav tm="0">
                                          <p:val>
                                            <p:strVal val="ppt_x"/>
                                          </p:val>
                                        </p:tav>
                                        <p:tav tm="100000">
                                          <p:val>
                                            <p:fltVal val="0.5"/>
                                          </p:val>
                                        </p:tav>
                                      </p:tavLst>
                                    </p:anim>
                                    <p:anim calcmode="lin" valueType="num">
                                      <p:cBhvr>
                                        <p:cTn id="163" dur="500"/>
                                        <p:tgtEl>
                                          <p:spTgt spid="780"/>
                                        </p:tgtEl>
                                        <p:attrNameLst>
                                          <p:attrName>ppt_y</p:attrName>
                                        </p:attrNameLst>
                                      </p:cBhvr>
                                      <p:tavLst>
                                        <p:tav tm="0">
                                          <p:val>
                                            <p:strVal val="ppt_y"/>
                                          </p:val>
                                        </p:tav>
                                        <p:tav tm="100000">
                                          <p:val>
                                            <p:fltVal val="0.5"/>
                                          </p:val>
                                        </p:tav>
                                      </p:tavLst>
                                    </p:anim>
                                    <p:set>
                                      <p:cBhvr>
                                        <p:cTn id="164" dur="1" fill="hold">
                                          <p:stCondLst>
                                            <p:cond delay="499"/>
                                          </p:stCondLst>
                                        </p:cTn>
                                        <p:tgtEl>
                                          <p:spTgt spid="780"/>
                                        </p:tgtEl>
                                        <p:attrNameLst>
                                          <p:attrName>style.visibility</p:attrName>
                                        </p:attrNameLst>
                                      </p:cBhvr>
                                      <p:to>
                                        <p:strVal val="hidden"/>
                                      </p:to>
                                    </p:set>
                                  </p:childTnLst>
                                </p:cTn>
                              </p:par>
                              <p:par>
                                <p:cTn id="165" presetID="53" presetClass="exit" presetSubtype="544" fill="hold" grpId="1" nodeType="withEffect">
                                  <p:stCondLst>
                                    <p:cond delay="1500"/>
                                  </p:stCondLst>
                                  <p:childTnLst>
                                    <p:anim calcmode="lin" valueType="num">
                                      <p:cBhvr>
                                        <p:cTn id="166" dur="500"/>
                                        <p:tgtEl>
                                          <p:spTgt spid="781"/>
                                        </p:tgtEl>
                                        <p:attrNameLst>
                                          <p:attrName>ppt_w</p:attrName>
                                        </p:attrNameLst>
                                      </p:cBhvr>
                                      <p:tavLst>
                                        <p:tav tm="0">
                                          <p:val>
                                            <p:strVal val="ppt_w"/>
                                          </p:val>
                                        </p:tav>
                                        <p:tav tm="100000">
                                          <p:val>
                                            <p:fltVal val="0"/>
                                          </p:val>
                                        </p:tav>
                                      </p:tavLst>
                                    </p:anim>
                                    <p:anim calcmode="lin" valueType="num">
                                      <p:cBhvr>
                                        <p:cTn id="167" dur="500"/>
                                        <p:tgtEl>
                                          <p:spTgt spid="781"/>
                                        </p:tgtEl>
                                        <p:attrNameLst>
                                          <p:attrName>ppt_h</p:attrName>
                                        </p:attrNameLst>
                                      </p:cBhvr>
                                      <p:tavLst>
                                        <p:tav tm="0">
                                          <p:val>
                                            <p:strVal val="ppt_h"/>
                                          </p:val>
                                        </p:tav>
                                        <p:tav tm="100000">
                                          <p:val>
                                            <p:fltVal val="0"/>
                                          </p:val>
                                        </p:tav>
                                      </p:tavLst>
                                    </p:anim>
                                    <p:animEffect transition="out" filter="fade">
                                      <p:cBhvr>
                                        <p:cTn id="168" dur="500"/>
                                        <p:tgtEl>
                                          <p:spTgt spid="781"/>
                                        </p:tgtEl>
                                      </p:cBhvr>
                                    </p:animEffect>
                                    <p:anim calcmode="lin" valueType="num">
                                      <p:cBhvr>
                                        <p:cTn id="169" dur="500"/>
                                        <p:tgtEl>
                                          <p:spTgt spid="781"/>
                                        </p:tgtEl>
                                        <p:attrNameLst>
                                          <p:attrName>ppt_x</p:attrName>
                                        </p:attrNameLst>
                                      </p:cBhvr>
                                      <p:tavLst>
                                        <p:tav tm="0">
                                          <p:val>
                                            <p:strVal val="ppt_x"/>
                                          </p:val>
                                        </p:tav>
                                        <p:tav tm="100000">
                                          <p:val>
                                            <p:fltVal val="0.5"/>
                                          </p:val>
                                        </p:tav>
                                      </p:tavLst>
                                    </p:anim>
                                    <p:anim calcmode="lin" valueType="num">
                                      <p:cBhvr>
                                        <p:cTn id="170" dur="500"/>
                                        <p:tgtEl>
                                          <p:spTgt spid="781"/>
                                        </p:tgtEl>
                                        <p:attrNameLst>
                                          <p:attrName>ppt_y</p:attrName>
                                        </p:attrNameLst>
                                      </p:cBhvr>
                                      <p:tavLst>
                                        <p:tav tm="0">
                                          <p:val>
                                            <p:strVal val="ppt_y"/>
                                          </p:val>
                                        </p:tav>
                                        <p:tav tm="100000">
                                          <p:val>
                                            <p:fltVal val="0.5"/>
                                          </p:val>
                                        </p:tav>
                                      </p:tavLst>
                                    </p:anim>
                                    <p:set>
                                      <p:cBhvr>
                                        <p:cTn id="171" dur="1" fill="hold">
                                          <p:stCondLst>
                                            <p:cond delay="499"/>
                                          </p:stCondLst>
                                        </p:cTn>
                                        <p:tgtEl>
                                          <p:spTgt spid="781"/>
                                        </p:tgtEl>
                                        <p:attrNameLst>
                                          <p:attrName>style.visibility</p:attrName>
                                        </p:attrNameLst>
                                      </p:cBhvr>
                                      <p:to>
                                        <p:strVal val="hidden"/>
                                      </p:to>
                                    </p:set>
                                  </p:childTnLst>
                                </p:cTn>
                              </p:par>
                              <p:par>
                                <p:cTn id="172" presetID="53" presetClass="exit" presetSubtype="544" fill="hold" grpId="1" nodeType="withEffect">
                                  <p:stCondLst>
                                    <p:cond delay="1500"/>
                                  </p:stCondLst>
                                  <p:childTnLst>
                                    <p:anim calcmode="lin" valueType="num">
                                      <p:cBhvr>
                                        <p:cTn id="173" dur="500"/>
                                        <p:tgtEl>
                                          <p:spTgt spid="782"/>
                                        </p:tgtEl>
                                        <p:attrNameLst>
                                          <p:attrName>ppt_w</p:attrName>
                                        </p:attrNameLst>
                                      </p:cBhvr>
                                      <p:tavLst>
                                        <p:tav tm="0">
                                          <p:val>
                                            <p:strVal val="ppt_w"/>
                                          </p:val>
                                        </p:tav>
                                        <p:tav tm="100000">
                                          <p:val>
                                            <p:fltVal val="0"/>
                                          </p:val>
                                        </p:tav>
                                      </p:tavLst>
                                    </p:anim>
                                    <p:anim calcmode="lin" valueType="num">
                                      <p:cBhvr>
                                        <p:cTn id="174" dur="500"/>
                                        <p:tgtEl>
                                          <p:spTgt spid="782"/>
                                        </p:tgtEl>
                                        <p:attrNameLst>
                                          <p:attrName>ppt_h</p:attrName>
                                        </p:attrNameLst>
                                      </p:cBhvr>
                                      <p:tavLst>
                                        <p:tav tm="0">
                                          <p:val>
                                            <p:strVal val="ppt_h"/>
                                          </p:val>
                                        </p:tav>
                                        <p:tav tm="100000">
                                          <p:val>
                                            <p:fltVal val="0"/>
                                          </p:val>
                                        </p:tav>
                                      </p:tavLst>
                                    </p:anim>
                                    <p:animEffect transition="out" filter="fade">
                                      <p:cBhvr>
                                        <p:cTn id="175" dur="500"/>
                                        <p:tgtEl>
                                          <p:spTgt spid="782"/>
                                        </p:tgtEl>
                                      </p:cBhvr>
                                    </p:animEffect>
                                    <p:anim calcmode="lin" valueType="num">
                                      <p:cBhvr>
                                        <p:cTn id="176" dur="500"/>
                                        <p:tgtEl>
                                          <p:spTgt spid="782"/>
                                        </p:tgtEl>
                                        <p:attrNameLst>
                                          <p:attrName>ppt_x</p:attrName>
                                        </p:attrNameLst>
                                      </p:cBhvr>
                                      <p:tavLst>
                                        <p:tav tm="0">
                                          <p:val>
                                            <p:strVal val="ppt_x"/>
                                          </p:val>
                                        </p:tav>
                                        <p:tav tm="100000">
                                          <p:val>
                                            <p:fltVal val="0.5"/>
                                          </p:val>
                                        </p:tav>
                                      </p:tavLst>
                                    </p:anim>
                                    <p:anim calcmode="lin" valueType="num">
                                      <p:cBhvr>
                                        <p:cTn id="177" dur="500"/>
                                        <p:tgtEl>
                                          <p:spTgt spid="782"/>
                                        </p:tgtEl>
                                        <p:attrNameLst>
                                          <p:attrName>ppt_y</p:attrName>
                                        </p:attrNameLst>
                                      </p:cBhvr>
                                      <p:tavLst>
                                        <p:tav tm="0">
                                          <p:val>
                                            <p:strVal val="ppt_y"/>
                                          </p:val>
                                        </p:tav>
                                        <p:tav tm="100000">
                                          <p:val>
                                            <p:fltVal val="0.5"/>
                                          </p:val>
                                        </p:tav>
                                      </p:tavLst>
                                    </p:anim>
                                    <p:set>
                                      <p:cBhvr>
                                        <p:cTn id="178" dur="1" fill="hold">
                                          <p:stCondLst>
                                            <p:cond delay="499"/>
                                          </p:stCondLst>
                                        </p:cTn>
                                        <p:tgtEl>
                                          <p:spTgt spid="782"/>
                                        </p:tgtEl>
                                        <p:attrNameLst>
                                          <p:attrName>style.visibility</p:attrName>
                                        </p:attrNameLst>
                                      </p:cBhvr>
                                      <p:to>
                                        <p:strVal val="hidden"/>
                                      </p:to>
                                    </p:set>
                                  </p:childTnLst>
                                </p:cTn>
                              </p:par>
                              <p:par>
                                <p:cTn id="179" presetID="10" presetClass="entr" presetSubtype="0" fill="hold" grpId="1" nodeType="withEffect">
                                  <p:stCondLst>
                                    <p:cond delay="0"/>
                                  </p:stCondLst>
                                  <p:childTnLst>
                                    <p:set>
                                      <p:cBhvr>
                                        <p:cTn id="180" dur="1" fill="hold">
                                          <p:stCondLst>
                                            <p:cond delay="0"/>
                                          </p:stCondLst>
                                        </p:cTn>
                                        <p:tgtEl>
                                          <p:spTgt spid="783"/>
                                        </p:tgtEl>
                                        <p:attrNameLst>
                                          <p:attrName>style.visibility</p:attrName>
                                        </p:attrNameLst>
                                      </p:cBhvr>
                                      <p:to>
                                        <p:strVal val="visible"/>
                                      </p:to>
                                    </p:set>
                                    <p:animEffect transition="in" filter="fade">
                                      <p:cBhvr>
                                        <p:cTn id="181" dur="250"/>
                                        <p:tgtEl>
                                          <p:spTgt spid="783"/>
                                        </p:tgtEl>
                                      </p:cBhvr>
                                    </p:animEffect>
                                  </p:childTnLst>
                                </p:cTn>
                              </p:par>
                              <p:par>
                                <p:cTn id="182" presetID="0" presetClass="path" presetSubtype="0" repeatCount="indefinite" fill="hold" grpId="0" nodeType="withEffect">
                                  <p:stCondLst>
                                    <p:cond delay="0"/>
                                  </p:stCondLst>
                                  <p:childTnLst>
                                    <p:animMotion origin="layout" path="M -2.5E-6 0 C 0.18282 0.00093 0.1961 0.12685 0.29584 0.12361 C 0.39545 0.11968 0.51576 0.03519 0.60339 0.02708 C 0.69089 0.01921 0.75847 0.07384 0.82097 0.07546 C 0.8836 0.07731 0.93672 0.04444 0.97917 0.03796 C 1.02201 0.03125 1.05065 0.03819 1.07982 0.04468 " pathEditMode="relative" rAng="0" ptsTypes="AAAAAA">
                                      <p:cBhvr>
                                        <p:cTn id="183" dur="4000" fill="hold"/>
                                        <p:tgtEl>
                                          <p:spTgt spid="783"/>
                                        </p:tgtEl>
                                        <p:attrNameLst>
                                          <p:attrName>ppt_x</p:attrName>
                                          <p:attrName>ppt_y</p:attrName>
                                        </p:attrNameLst>
                                      </p:cBhvr>
                                      <p:rCtr x="53984" y="6181"/>
                                    </p:animMotion>
                                  </p:childTnLst>
                                </p:cTn>
                              </p:par>
                              <p:par>
                                <p:cTn id="184" presetID="10" presetClass="entr" presetSubtype="0" fill="hold" grpId="0" nodeType="withEffect">
                                  <p:stCondLst>
                                    <p:cond delay="250"/>
                                  </p:stCondLst>
                                  <p:childTnLst>
                                    <p:set>
                                      <p:cBhvr>
                                        <p:cTn id="185" dur="1" fill="hold">
                                          <p:stCondLst>
                                            <p:cond delay="0"/>
                                          </p:stCondLst>
                                        </p:cTn>
                                        <p:tgtEl>
                                          <p:spTgt spid="784"/>
                                        </p:tgtEl>
                                        <p:attrNameLst>
                                          <p:attrName>style.visibility</p:attrName>
                                        </p:attrNameLst>
                                      </p:cBhvr>
                                      <p:to>
                                        <p:strVal val="visible"/>
                                      </p:to>
                                    </p:set>
                                    <p:animEffect transition="in" filter="fade">
                                      <p:cBhvr>
                                        <p:cTn id="186" dur="250"/>
                                        <p:tgtEl>
                                          <p:spTgt spid="784"/>
                                        </p:tgtEl>
                                      </p:cBhvr>
                                    </p:animEffect>
                                  </p:childTnLst>
                                </p:cTn>
                              </p:par>
                              <p:par>
                                <p:cTn id="187" presetID="10" presetClass="entr" presetSubtype="0" fill="hold" grpId="1" nodeType="withEffect">
                                  <p:stCondLst>
                                    <p:cond delay="500"/>
                                  </p:stCondLst>
                                  <p:childTnLst>
                                    <p:set>
                                      <p:cBhvr>
                                        <p:cTn id="188" dur="1" fill="hold">
                                          <p:stCondLst>
                                            <p:cond delay="0"/>
                                          </p:stCondLst>
                                        </p:cTn>
                                        <p:tgtEl>
                                          <p:spTgt spid="785"/>
                                        </p:tgtEl>
                                        <p:attrNameLst>
                                          <p:attrName>style.visibility</p:attrName>
                                        </p:attrNameLst>
                                      </p:cBhvr>
                                      <p:to>
                                        <p:strVal val="visible"/>
                                      </p:to>
                                    </p:set>
                                    <p:animEffect transition="in" filter="fade">
                                      <p:cBhvr>
                                        <p:cTn id="189" dur="250"/>
                                        <p:tgtEl>
                                          <p:spTgt spid="785"/>
                                        </p:tgtEl>
                                      </p:cBhvr>
                                    </p:animEffect>
                                  </p:childTnLst>
                                </p:cTn>
                              </p:par>
                              <p:par>
                                <p:cTn id="190" presetID="0" presetClass="path" presetSubtype="0" repeatCount="indefinite" fill="hold" grpId="0" nodeType="withEffect">
                                  <p:stCondLst>
                                    <p:cond delay="500"/>
                                  </p:stCondLst>
                                  <p:childTnLst>
                                    <p:animMotion origin="layout" path="M -2.5E-6 -4.44444E-6 C 0.11524 0.01042 0.20157 -0.08055 0.30287 -0.07685 C 0.4043 -0.07314 0.51914 0.01112 0.60782 0.02362 C 0.69636 0.03565 0.77227 -0.00439 0.83451 -0.0037 C 0.89675 -0.00347 0.93854 0.03241 0.98125 0.02639 C 1.02357 0.01945 1.05495 0.01135 1.07904 -0.00069 " pathEditMode="relative" rAng="0" ptsTypes="AAAAAA">
                                      <p:cBhvr>
                                        <p:cTn id="191" dur="4000" fill="hold"/>
                                        <p:tgtEl>
                                          <p:spTgt spid="785"/>
                                        </p:tgtEl>
                                        <p:attrNameLst>
                                          <p:attrName>ppt_x</p:attrName>
                                          <p:attrName>ppt_y</p:attrName>
                                        </p:attrNameLst>
                                      </p:cBhvr>
                                      <p:rCtr x="53945" y="-2523"/>
                                    </p:animMotion>
                                  </p:childTnLst>
                                </p:cTn>
                              </p:par>
                              <p:par>
                                <p:cTn id="192" presetID="10" presetClass="entr" presetSubtype="0" fill="hold" grpId="1" nodeType="withEffect">
                                  <p:stCondLst>
                                    <p:cond delay="750"/>
                                  </p:stCondLst>
                                  <p:childTnLst>
                                    <p:set>
                                      <p:cBhvr>
                                        <p:cTn id="193" dur="1" fill="hold">
                                          <p:stCondLst>
                                            <p:cond delay="0"/>
                                          </p:stCondLst>
                                        </p:cTn>
                                        <p:tgtEl>
                                          <p:spTgt spid="786"/>
                                        </p:tgtEl>
                                        <p:attrNameLst>
                                          <p:attrName>style.visibility</p:attrName>
                                        </p:attrNameLst>
                                      </p:cBhvr>
                                      <p:to>
                                        <p:strVal val="visible"/>
                                      </p:to>
                                    </p:set>
                                    <p:animEffect transition="in" filter="fade">
                                      <p:cBhvr>
                                        <p:cTn id="194" dur="250"/>
                                        <p:tgtEl>
                                          <p:spTgt spid="786"/>
                                        </p:tgtEl>
                                      </p:cBhvr>
                                    </p:animEffect>
                                  </p:childTnLst>
                                </p:cTn>
                              </p:par>
                              <p:par>
                                <p:cTn id="195" presetID="0" presetClass="path" presetSubtype="0" repeatCount="indefinite" fill="hold" grpId="0" nodeType="withEffect">
                                  <p:stCondLst>
                                    <p:cond delay="750"/>
                                  </p:stCondLst>
                                  <p:childTnLst>
                                    <p:animMotion origin="layout" path="M -0.00226 -0.15401 C 0.21198 -0.14784 0.21979 -0.07716 0.32448 -0.07377 C 0.42899 -0.07006 0.53385 -0.13241 0.62483 -0.13333 C 0.7158 -0.13395 0.80799 -0.07994 0.87101 -0.0784 C 0.93403 -0.07654 0.9625 -0.12191 1.00278 -0.12222 C 1.04236 -0.12284 1.07865 -0.10617 1.10642 -0.09784 " pathEditMode="relative" rAng="0" ptsTypes="AAAAAA">
                                      <p:cBhvr>
                                        <p:cTn id="196" dur="4000" fill="hold"/>
                                        <p:tgtEl>
                                          <p:spTgt spid="786"/>
                                        </p:tgtEl>
                                        <p:attrNameLst>
                                          <p:attrName>ppt_x</p:attrName>
                                          <p:attrName>ppt_y</p:attrName>
                                        </p:attrNameLst>
                                      </p:cBhvr>
                                      <p:rCtr x="55434" y="4198"/>
                                    </p:animMotion>
                                  </p:childTnLst>
                                </p:cTn>
                              </p:par>
                              <p:par>
                                <p:cTn id="197" presetID="10" presetClass="entr" presetSubtype="0" fill="hold" grpId="1" nodeType="withEffect">
                                  <p:stCondLst>
                                    <p:cond delay="1000"/>
                                  </p:stCondLst>
                                  <p:childTnLst>
                                    <p:set>
                                      <p:cBhvr>
                                        <p:cTn id="198" dur="1" fill="hold">
                                          <p:stCondLst>
                                            <p:cond delay="0"/>
                                          </p:stCondLst>
                                        </p:cTn>
                                        <p:tgtEl>
                                          <p:spTgt spid="787"/>
                                        </p:tgtEl>
                                        <p:attrNameLst>
                                          <p:attrName>style.visibility</p:attrName>
                                        </p:attrNameLst>
                                      </p:cBhvr>
                                      <p:to>
                                        <p:strVal val="visible"/>
                                      </p:to>
                                    </p:set>
                                    <p:animEffect transition="in" filter="fade">
                                      <p:cBhvr>
                                        <p:cTn id="199" dur="250"/>
                                        <p:tgtEl>
                                          <p:spTgt spid="787"/>
                                        </p:tgtEl>
                                      </p:cBhvr>
                                    </p:animEffect>
                                  </p:childTnLst>
                                </p:cTn>
                              </p:par>
                              <p:par>
                                <p:cTn id="200" presetID="0" presetClass="path" presetSubtype="0" repeatCount="indefinite" fill="hold" grpId="0" nodeType="withEffect">
                                  <p:stCondLst>
                                    <p:cond delay="1000"/>
                                  </p:stCondLst>
                                  <p:childTnLst>
                                    <p:animMotion origin="layout" path="M -1.45833E-6 2.96296E-6 C 0.20586 0.03588 0.26133 0.1199 0.34857 0.12037 C 0.43568 0.12037 0.51576 0.09143 0.55612 0.07523 C 0.59649 0.05879 0.64649 0.03588 0.70755 0.03611 C 0.76823 0.0368 0.88099 0.07801 0.92123 0.07731 C 0.96081 0.07708 1.07357 0.07569 1.10873 0.05555 " pathEditMode="relative" rAng="0" ptsTypes="AAAAAA">
                                      <p:cBhvr>
                                        <p:cTn id="201" dur="3750" fill="hold"/>
                                        <p:tgtEl>
                                          <p:spTgt spid="787"/>
                                        </p:tgtEl>
                                        <p:attrNameLst>
                                          <p:attrName>ppt_x</p:attrName>
                                          <p:attrName>ppt_y</p:attrName>
                                        </p:attrNameLst>
                                      </p:cBhvr>
                                      <p:rCtr x="55430" y="6019"/>
                                    </p:animMotion>
                                  </p:childTnLst>
                                </p:cTn>
                              </p:par>
                              <p:par>
                                <p:cTn id="202" presetID="10" presetClass="entr" presetSubtype="0" fill="hold" grpId="1" nodeType="withEffect">
                                  <p:stCondLst>
                                    <p:cond delay="1250"/>
                                  </p:stCondLst>
                                  <p:childTnLst>
                                    <p:set>
                                      <p:cBhvr>
                                        <p:cTn id="203" dur="1" fill="hold">
                                          <p:stCondLst>
                                            <p:cond delay="0"/>
                                          </p:stCondLst>
                                        </p:cTn>
                                        <p:tgtEl>
                                          <p:spTgt spid="788"/>
                                        </p:tgtEl>
                                        <p:attrNameLst>
                                          <p:attrName>style.visibility</p:attrName>
                                        </p:attrNameLst>
                                      </p:cBhvr>
                                      <p:to>
                                        <p:strVal val="visible"/>
                                      </p:to>
                                    </p:set>
                                    <p:animEffect transition="in" filter="fade">
                                      <p:cBhvr>
                                        <p:cTn id="204" dur="250"/>
                                        <p:tgtEl>
                                          <p:spTgt spid="788"/>
                                        </p:tgtEl>
                                      </p:cBhvr>
                                    </p:animEffect>
                                  </p:childTnLst>
                                </p:cTn>
                              </p:par>
                              <p:par>
                                <p:cTn id="205" presetID="0" presetClass="path" presetSubtype="0" repeatCount="indefinite" fill="hold" grpId="0" nodeType="withEffect">
                                  <p:stCondLst>
                                    <p:cond delay="1250"/>
                                  </p:stCondLst>
                                  <p:childTnLst>
                                    <p:animMotion origin="layout" path="M 8.33333E-7 0 C 0.10208 -0.0206 0.21654 -0.05046 0.30768 -0.04329 C 0.39909 -0.03565 0.46875 0.03704 0.54713 0.04468 C 0.62565 0.05231 0.70755 0.00208 0.77799 0.00255 C 0.84831 0.00278 0.92682 0.05394 0.96953 0.04745 C 1.01185 0.04097 1.06172 0.03079 1.08607 0.01875 " pathEditMode="relative" rAng="0" ptsTypes="AAAAAA">
                                      <p:cBhvr>
                                        <p:cTn id="206" dur="3750" fill="hold"/>
                                        <p:tgtEl>
                                          <p:spTgt spid="788"/>
                                        </p:tgtEl>
                                        <p:attrNameLst>
                                          <p:attrName>ppt_x</p:attrName>
                                          <p:attrName>ppt_y</p:attrName>
                                        </p:attrNameLst>
                                      </p:cBhvr>
                                      <p:rCtr x="54297" y="162"/>
                                    </p:animMotion>
                                  </p:childTnLst>
                                </p:cTn>
                              </p:par>
                              <p:par>
                                <p:cTn id="207" presetID="10" presetClass="entr" presetSubtype="0" fill="hold" grpId="1" nodeType="withEffect">
                                  <p:stCondLst>
                                    <p:cond delay="1500"/>
                                  </p:stCondLst>
                                  <p:childTnLst>
                                    <p:set>
                                      <p:cBhvr>
                                        <p:cTn id="208" dur="1" fill="hold">
                                          <p:stCondLst>
                                            <p:cond delay="0"/>
                                          </p:stCondLst>
                                        </p:cTn>
                                        <p:tgtEl>
                                          <p:spTgt spid="789"/>
                                        </p:tgtEl>
                                        <p:attrNameLst>
                                          <p:attrName>style.visibility</p:attrName>
                                        </p:attrNameLst>
                                      </p:cBhvr>
                                      <p:to>
                                        <p:strVal val="visible"/>
                                      </p:to>
                                    </p:set>
                                    <p:animEffect transition="in" filter="fade">
                                      <p:cBhvr>
                                        <p:cTn id="209" dur="250"/>
                                        <p:tgtEl>
                                          <p:spTgt spid="789"/>
                                        </p:tgtEl>
                                      </p:cBhvr>
                                    </p:animEffect>
                                  </p:childTnLst>
                                </p:cTn>
                              </p:par>
                              <p:par>
                                <p:cTn id="210" presetID="0" presetClass="path" presetSubtype="0" repeatCount="indefinite" fill="hold" grpId="0" nodeType="withEffect">
                                  <p:stCondLst>
                                    <p:cond delay="1500"/>
                                  </p:stCondLst>
                                  <p:childTnLst>
                                    <p:animMotion origin="layout" path="M 4.79167E-6 -4.44444E-6 C 0.08945 -0.00949 0.23541 0.11343 0.33333 0.11482 C 0.43125 0.11598 0.52265 0.01158 0.5875 0.0088 C 0.65234 0.00556 0.71289 0.05764 0.77942 0.06158 C 0.84557 0.06528 0.94322 0.03843 0.9858 0.03195 C 1.02825 0.02524 1.0513 0.0419 1.08059 0.03681 " pathEditMode="relative" rAng="0" ptsTypes="AAAAAA">
                                      <p:cBhvr>
                                        <p:cTn id="211" dur="3750" fill="hold"/>
                                        <p:tgtEl>
                                          <p:spTgt spid="789"/>
                                        </p:tgtEl>
                                        <p:attrNameLst>
                                          <p:attrName>ppt_x</p:attrName>
                                          <p:attrName>ppt_y</p:attrName>
                                        </p:attrNameLst>
                                      </p:cBhvr>
                                      <p:rCtr x="54023" y="5694"/>
                                    </p:animMotion>
                                  </p:childTnLst>
                                </p:cTn>
                              </p:par>
                              <p:par>
                                <p:cTn id="212" presetID="10" presetClass="entr" presetSubtype="0" fill="hold" grpId="1" nodeType="withEffect">
                                  <p:stCondLst>
                                    <p:cond delay="1750"/>
                                  </p:stCondLst>
                                  <p:childTnLst>
                                    <p:set>
                                      <p:cBhvr>
                                        <p:cTn id="213" dur="1" fill="hold">
                                          <p:stCondLst>
                                            <p:cond delay="0"/>
                                          </p:stCondLst>
                                        </p:cTn>
                                        <p:tgtEl>
                                          <p:spTgt spid="790"/>
                                        </p:tgtEl>
                                        <p:attrNameLst>
                                          <p:attrName>style.visibility</p:attrName>
                                        </p:attrNameLst>
                                      </p:cBhvr>
                                      <p:to>
                                        <p:strVal val="visible"/>
                                      </p:to>
                                    </p:set>
                                    <p:animEffect transition="in" filter="fade">
                                      <p:cBhvr>
                                        <p:cTn id="214" dur="250"/>
                                        <p:tgtEl>
                                          <p:spTgt spid="790"/>
                                        </p:tgtEl>
                                      </p:cBhvr>
                                    </p:animEffect>
                                  </p:childTnLst>
                                </p:cTn>
                              </p:par>
                              <p:par>
                                <p:cTn id="215" presetID="0" presetClass="path" presetSubtype="0" repeatCount="indefinite" fill="hold" grpId="0" nodeType="withEffect">
                                  <p:stCondLst>
                                    <p:cond delay="1750"/>
                                  </p:stCondLst>
                                  <p:childTnLst>
                                    <p:animMotion origin="layout" path="M -0.00226 -0.15401 C 0.11302 -0.14321 0.20434 -0.16913 0.29948 -0.16636 C 0.39323 -0.16358 0.47639 -0.13858 0.56337 -0.13673 C 0.65017 -0.13457 0.75156 -0.15586 0.82083 -0.15432 C 0.89028 -0.15309 0.93629 -0.1213 0.97899 -0.12778 C 1.02135 -0.13457 1.05243 -0.14228 1.07674 -0.15432 " pathEditMode="relative" rAng="0" ptsTypes="AAAAAA">
                                      <p:cBhvr>
                                        <p:cTn id="216" dur="3750" fill="hold"/>
                                        <p:tgtEl>
                                          <p:spTgt spid="790"/>
                                        </p:tgtEl>
                                        <p:attrNameLst>
                                          <p:attrName>ppt_x</p:attrName>
                                          <p:attrName>ppt_y</p:attrName>
                                        </p:attrNameLst>
                                      </p:cBhvr>
                                      <p:rCtr x="53941" y="864"/>
                                    </p:animMotion>
                                  </p:childTnLst>
                                </p:cTn>
                              </p:par>
                              <p:par>
                                <p:cTn id="217" presetID="10" presetClass="entr" presetSubtype="0" fill="hold" grpId="1" nodeType="withEffect">
                                  <p:stCondLst>
                                    <p:cond delay="2000"/>
                                  </p:stCondLst>
                                  <p:childTnLst>
                                    <p:set>
                                      <p:cBhvr>
                                        <p:cTn id="218" dur="1" fill="hold">
                                          <p:stCondLst>
                                            <p:cond delay="0"/>
                                          </p:stCondLst>
                                        </p:cTn>
                                        <p:tgtEl>
                                          <p:spTgt spid="791"/>
                                        </p:tgtEl>
                                        <p:attrNameLst>
                                          <p:attrName>style.visibility</p:attrName>
                                        </p:attrNameLst>
                                      </p:cBhvr>
                                      <p:to>
                                        <p:strVal val="visible"/>
                                      </p:to>
                                    </p:set>
                                    <p:animEffect transition="in" filter="fade">
                                      <p:cBhvr>
                                        <p:cTn id="219" dur="250"/>
                                        <p:tgtEl>
                                          <p:spTgt spid="791"/>
                                        </p:tgtEl>
                                      </p:cBhvr>
                                    </p:animEffect>
                                  </p:childTnLst>
                                </p:cTn>
                              </p:par>
                              <p:par>
                                <p:cTn id="220" presetID="0" presetClass="path" presetSubtype="0" repeatCount="indefinite" fill="hold" grpId="0" nodeType="withEffect">
                                  <p:stCondLst>
                                    <p:cond delay="2000"/>
                                  </p:stCondLst>
                                  <p:childTnLst>
                                    <p:animMotion origin="layout" path="M -4.375E-6 -1.11111E-6 C 0.18282 0.00093 0.1961 0.12685 0.29584 0.12361 C 0.39545 0.11968 0.51576 0.03519 0.60339 0.02708 C 0.69089 0.01921 0.75847 0.07384 0.82097 0.07546 C 0.8836 0.07732 0.93672 0.04445 0.97917 0.03796 C 1.02201 0.03125 1.05066 0.0382 1.07982 0.04468 " pathEditMode="relative" rAng="0" ptsTypes="AAAAAA">
                                      <p:cBhvr>
                                        <p:cTn id="221" dur="3750" fill="hold"/>
                                        <p:tgtEl>
                                          <p:spTgt spid="791"/>
                                        </p:tgtEl>
                                        <p:attrNameLst>
                                          <p:attrName>ppt_x</p:attrName>
                                          <p:attrName>ppt_y</p:attrName>
                                        </p:attrNameLst>
                                      </p:cBhvr>
                                      <p:rCtr x="53984" y="6181"/>
                                    </p:animMotion>
                                  </p:childTnLst>
                                </p:cTn>
                              </p:par>
                              <p:par>
                                <p:cTn id="222" presetID="10" presetClass="entr" presetSubtype="0" fill="hold" grpId="1" nodeType="withEffect">
                                  <p:stCondLst>
                                    <p:cond delay="2250"/>
                                  </p:stCondLst>
                                  <p:childTnLst>
                                    <p:set>
                                      <p:cBhvr>
                                        <p:cTn id="223" dur="1" fill="hold">
                                          <p:stCondLst>
                                            <p:cond delay="0"/>
                                          </p:stCondLst>
                                        </p:cTn>
                                        <p:tgtEl>
                                          <p:spTgt spid="792"/>
                                        </p:tgtEl>
                                        <p:attrNameLst>
                                          <p:attrName>style.visibility</p:attrName>
                                        </p:attrNameLst>
                                      </p:cBhvr>
                                      <p:to>
                                        <p:strVal val="visible"/>
                                      </p:to>
                                    </p:set>
                                    <p:animEffect transition="in" filter="fade">
                                      <p:cBhvr>
                                        <p:cTn id="224" dur="250"/>
                                        <p:tgtEl>
                                          <p:spTgt spid="792"/>
                                        </p:tgtEl>
                                      </p:cBhvr>
                                    </p:animEffect>
                                  </p:childTnLst>
                                </p:cTn>
                              </p:par>
                              <p:par>
                                <p:cTn id="225" presetID="0" presetClass="path" presetSubtype="0" repeatCount="indefinite" fill="hold" grpId="0" nodeType="withEffect">
                                  <p:stCondLst>
                                    <p:cond delay="2250"/>
                                  </p:stCondLst>
                                  <p:childTnLst>
                                    <p:animMotion origin="layout" path="M 4.16667E-7 -1.48148E-6 C 0.08945 -0.00972 0.21016 -0.03194 0.3099 -0.02222 C 0.40911 -0.01296 0.50977 0.05116 0.59648 0.05741 C 0.68307 0.06366 0.76419 0.01551 0.82956 0.01482 C 0.89505 0.01412 0.94714 0.05949 0.98971 0.05324 C 1.03216 0.0463 1.0513 0.0419 1.0806 0.03658 " pathEditMode="relative" rAng="0" ptsTypes="AAAAAA">
                                      <p:cBhvr>
                                        <p:cTn id="226" dur="3750" fill="hold"/>
                                        <p:tgtEl>
                                          <p:spTgt spid="792"/>
                                        </p:tgtEl>
                                        <p:attrNameLst>
                                          <p:attrName>ppt_x</p:attrName>
                                          <p:attrName>ppt_y</p:attrName>
                                        </p:attrNameLst>
                                      </p:cBhvr>
                                      <p:rCtr x="54023" y="1644"/>
                                    </p:animMotion>
                                  </p:childTnLst>
                                </p:cTn>
                              </p:par>
                              <p:par>
                                <p:cTn id="227" presetID="10" presetClass="entr" presetSubtype="0" fill="hold" grpId="1" nodeType="withEffect">
                                  <p:stCondLst>
                                    <p:cond delay="2500"/>
                                  </p:stCondLst>
                                  <p:childTnLst>
                                    <p:set>
                                      <p:cBhvr>
                                        <p:cTn id="228" dur="1" fill="hold">
                                          <p:stCondLst>
                                            <p:cond delay="0"/>
                                          </p:stCondLst>
                                        </p:cTn>
                                        <p:tgtEl>
                                          <p:spTgt spid="793"/>
                                        </p:tgtEl>
                                        <p:attrNameLst>
                                          <p:attrName>style.visibility</p:attrName>
                                        </p:attrNameLst>
                                      </p:cBhvr>
                                      <p:to>
                                        <p:strVal val="visible"/>
                                      </p:to>
                                    </p:set>
                                    <p:animEffect transition="in" filter="fade">
                                      <p:cBhvr>
                                        <p:cTn id="229" dur="250"/>
                                        <p:tgtEl>
                                          <p:spTgt spid="793"/>
                                        </p:tgtEl>
                                      </p:cBhvr>
                                    </p:animEffect>
                                  </p:childTnLst>
                                </p:cTn>
                              </p:par>
                              <p:par>
                                <p:cTn id="230" presetID="0" presetClass="path" presetSubtype="0" repeatCount="indefinite" fill="hold" grpId="0" nodeType="withEffect">
                                  <p:stCondLst>
                                    <p:cond delay="2500"/>
                                  </p:stCondLst>
                                  <p:childTnLst>
                                    <p:animMotion origin="layout" path="M -0.00226 -0.15401 C 0.11302 -0.14352 0.19931 -0.23457 0.30069 -0.23086 C 0.40208 -0.22716 0.51684 -0.1429 0.60556 -0.13055 C 0.6941 -0.11852 0.76997 -0.15833 0.83229 -0.15772 C 0.89444 -0.15741 0.93628 -0.1216 0.97899 -0.12747 C 1.02135 -0.13457 1.05278 -0.14259 1.07674 -0.15463 " pathEditMode="relative" rAng="0" ptsTypes="AAAAAA">
                                      <p:cBhvr>
                                        <p:cTn id="231" dur="3750" fill="hold"/>
                                        <p:tgtEl>
                                          <p:spTgt spid="793"/>
                                        </p:tgtEl>
                                        <p:attrNameLst>
                                          <p:attrName>ppt_x</p:attrName>
                                          <p:attrName>ppt_y</p:attrName>
                                        </p:attrNameLst>
                                      </p:cBhvr>
                                      <p:rCtr x="53941" y="-2253"/>
                                    </p:animMotion>
                                  </p:childTnLst>
                                </p:cTn>
                              </p:par>
                              <p:par>
                                <p:cTn id="232" presetID="10" presetClass="entr" presetSubtype="0" fill="hold" grpId="1" nodeType="withEffect">
                                  <p:stCondLst>
                                    <p:cond delay="2750"/>
                                  </p:stCondLst>
                                  <p:childTnLst>
                                    <p:set>
                                      <p:cBhvr>
                                        <p:cTn id="233" dur="1" fill="hold">
                                          <p:stCondLst>
                                            <p:cond delay="0"/>
                                          </p:stCondLst>
                                        </p:cTn>
                                        <p:tgtEl>
                                          <p:spTgt spid="794"/>
                                        </p:tgtEl>
                                        <p:attrNameLst>
                                          <p:attrName>style.visibility</p:attrName>
                                        </p:attrNameLst>
                                      </p:cBhvr>
                                      <p:to>
                                        <p:strVal val="visible"/>
                                      </p:to>
                                    </p:set>
                                    <p:animEffect transition="in" filter="fade">
                                      <p:cBhvr>
                                        <p:cTn id="234" dur="250"/>
                                        <p:tgtEl>
                                          <p:spTgt spid="794"/>
                                        </p:tgtEl>
                                      </p:cBhvr>
                                    </p:animEffect>
                                  </p:childTnLst>
                                </p:cTn>
                              </p:par>
                              <p:par>
                                <p:cTn id="235" presetID="0" presetClass="path" presetSubtype="0" repeatCount="indefinite" fill="hold" grpId="0" nodeType="withEffect">
                                  <p:stCondLst>
                                    <p:cond delay="2750"/>
                                  </p:stCondLst>
                                  <p:childTnLst>
                                    <p:animMotion origin="layout" path="M -0.00226 -0.15402 C 0.21198 -0.14815 0.21996 -0.07716 0.32448 -0.07377 C 0.42899 -0.07007 0.53385 -0.13241 0.62483 -0.13334 C 0.7158 -0.13395 0.80799 -0.07994 0.87101 -0.0784 C 0.93403 -0.07655 0.9625 -0.12192 1.00278 -0.12223 C 1.04236 -0.12284 1.07864 -0.10618 1.10642 -0.09815 " pathEditMode="relative" rAng="0" ptsTypes="AAAAAA">
                                      <p:cBhvr>
                                        <p:cTn id="236" dur="3750" fill="hold"/>
                                        <p:tgtEl>
                                          <p:spTgt spid="794"/>
                                        </p:tgtEl>
                                        <p:attrNameLst>
                                          <p:attrName>ppt_x</p:attrName>
                                          <p:attrName>ppt_y</p:attrName>
                                        </p:attrNameLst>
                                      </p:cBhvr>
                                      <p:rCtr x="55434" y="4198"/>
                                    </p:animMotion>
                                  </p:childTnLst>
                                </p:cTn>
                              </p:par>
                              <p:par>
                                <p:cTn id="237" presetID="10" presetClass="entr" presetSubtype="0" fill="hold" grpId="1" nodeType="withEffect">
                                  <p:stCondLst>
                                    <p:cond delay="3000"/>
                                  </p:stCondLst>
                                  <p:childTnLst>
                                    <p:set>
                                      <p:cBhvr>
                                        <p:cTn id="238" dur="1" fill="hold">
                                          <p:stCondLst>
                                            <p:cond delay="0"/>
                                          </p:stCondLst>
                                        </p:cTn>
                                        <p:tgtEl>
                                          <p:spTgt spid="795"/>
                                        </p:tgtEl>
                                        <p:attrNameLst>
                                          <p:attrName>style.visibility</p:attrName>
                                        </p:attrNameLst>
                                      </p:cBhvr>
                                      <p:to>
                                        <p:strVal val="visible"/>
                                      </p:to>
                                    </p:set>
                                    <p:animEffect transition="in" filter="fade">
                                      <p:cBhvr>
                                        <p:cTn id="239" dur="250"/>
                                        <p:tgtEl>
                                          <p:spTgt spid="795"/>
                                        </p:tgtEl>
                                      </p:cBhvr>
                                    </p:animEffect>
                                  </p:childTnLst>
                                </p:cTn>
                              </p:par>
                              <p:par>
                                <p:cTn id="240" presetID="0" presetClass="path" presetSubtype="0" repeatCount="indefinite" fill="hold" grpId="0" nodeType="withEffect">
                                  <p:stCondLst>
                                    <p:cond delay="3000"/>
                                  </p:stCondLst>
                                  <p:childTnLst>
                                    <p:animMotion origin="layout" path="M -0.00226 -0.15401 C 0.20364 -0.11821 0.25902 -0.03395 0.34635 -0.03364 C 0.43333 -0.03364 0.51354 -0.06265 0.55382 -0.0787 C 0.59427 -0.09506 0.64427 -0.11821 0.7052 -0.1179 C 0.76597 -0.11728 0.87882 -0.07593 0.91892 -0.07654 C 0.9585 -0.07685 1.07135 -0.0784 1.10642 -0.09846 " pathEditMode="relative" rAng="0" ptsTypes="AAAAAA">
                                      <p:cBhvr>
                                        <p:cTn id="241" dur="3750" fill="hold"/>
                                        <p:tgtEl>
                                          <p:spTgt spid="795"/>
                                        </p:tgtEl>
                                        <p:attrNameLst>
                                          <p:attrName>ppt_x</p:attrName>
                                          <p:attrName>ppt_y</p:attrName>
                                        </p:attrNameLst>
                                      </p:cBhvr>
                                      <p:rCtr x="55434" y="6019"/>
                                    </p:animMotion>
                                  </p:childTnLst>
                                </p:cTn>
                              </p:par>
                              <p:par>
                                <p:cTn id="242" presetID="10" presetClass="entr" presetSubtype="0" fill="hold" grpId="1" nodeType="withEffect">
                                  <p:stCondLst>
                                    <p:cond delay="3250"/>
                                  </p:stCondLst>
                                  <p:childTnLst>
                                    <p:set>
                                      <p:cBhvr>
                                        <p:cTn id="243" dur="1" fill="hold">
                                          <p:stCondLst>
                                            <p:cond delay="0"/>
                                          </p:stCondLst>
                                        </p:cTn>
                                        <p:tgtEl>
                                          <p:spTgt spid="796"/>
                                        </p:tgtEl>
                                        <p:attrNameLst>
                                          <p:attrName>style.visibility</p:attrName>
                                        </p:attrNameLst>
                                      </p:cBhvr>
                                      <p:to>
                                        <p:strVal val="visible"/>
                                      </p:to>
                                    </p:set>
                                    <p:animEffect transition="in" filter="fade">
                                      <p:cBhvr>
                                        <p:cTn id="244" dur="250"/>
                                        <p:tgtEl>
                                          <p:spTgt spid="796"/>
                                        </p:tgtEl>
                                      </p:cBhvr>
                                    </p:animEffect>
                                  </p:childTnLst>
                                </p:cTn>
                              </p:par>
                              <p:par>
                                <p:cTn id="245" presetID="0" presetClass="path" presetSubtype="0" repeatCount="indefinite" fill="hold" grpId="0" nodeType="withEffect">
                                  <p:stCondLst>
                                    <p:cond delay="3250"/>
                                  </p:stCondLst>
                                  <p:childTnLst>
                                    <p:animMotion origin="layout" path="M -3.33333E-6 -2.22222E-6 C 0.10209 -0.0206 0.21654 -0.05046 0.30769 -0.04328 C 0.39909 -0.03565 0.46875 0.03704 0.54714 0.04468 C 0.62565 0.05232 0.70756 0.00209 0.778 0.00255 C 0.84831 0.00278 0.92683 0.05394 0.96953 0.04746 C 1.01185 0.04097 1.06172 0.03079 1.08607 0.01875 " pathEditMode="relative" rAng="0" ptsTypes="AAAAAA">
                                      <p:cBhvr>
                                        <p:cTn id="246" dur="3750" fill="hold"/>
                                        <p:tgtEl>
                                          <p:spTgt spid="796"/>
                                        </p:tgtEl>
                                        <p:attrNameLst>
                                          <p:attrName>ppt_x</p:attrName>
                                          <p:attrName>ppt_y</p:attrName>
                                        </p:attrNameLst>
                                      </p:cBhvr>
                                      <p:rCtr x="54297" y="162"/>
                                    </p:animMotion>
                                  </p:childTnLst>
                                </p:cTn>
                              </p:par>
                              <p:par>
                                <p:cTn id="247" presetID="10" presetClass="entr" presetSubtype="0" fill="hold" grpId="1" nodeType="withEffect">
                                  <p:stCondLst>
                                    <p:cond delay="3500"/>
                                  </p:stCondLst>
                                  <p:childTnLst>
                                    <p:set>
                                      <p:cBhvr>
                                        <p:cTn id="248" dur="1" fill="hold">
                                          <p:stCondLst>
                                            <p:cond delay="0"/>
                                          </p:stCondLst>
                                        </p:cTn>
                                        <p:tgtEl>
                                          <p:spTgt spid="797"/>
                                        </p:tgtEl>
                                        <p:attrNameLst>
                                          <p:attrName>style.visibility</p:attrName>
                                        </p:attrNameLst>
                                      </p:cBhvr>
                                      <p:to>
                                        <p:strVal val="visible"/>
                                      </p:to>
                                    </p:set>
                                    <p:animEffect transition="in" filter="fade">
                                      <p:cBhvr>
                                        <p:cTn id="249" dur="250"/>
                                        <p:tgtEl>
                                          <p:spTgt spid="797"/>
                                        </p:tgtEl>
                                      </p:cBhvr>
                                    </p:animEffect>
                                  </p:childTnLst>
                                </p:cTn>
                              </p:par>
                              <p:par>
                                <p:cTn id="250" presetID="0" presetClass="path" presetSubtype="0" repeatCount="indefinite" fill="hold" grpId="0" nodeType="withEffect">
                                  <p:stCondLst>
                                    <p:cond delay="3500"/>
                                  </p:stCondLst>
                                  <p:childTnLst>
                                    <p:animMotion origin="layout" path="M -3.33333E-6 4.81481E-6 C 0.08946 -0.0095 0.23542 0.11342 0.33334 0.11481 C 0.43125 0.11597 0.52266 0.01157 0.5875 0.00879 C 0.65235 0.00555 0.71289 0.05763 0.77943 0.06157 C 0.84558 0.06527 0.94323 0.03842 0.98581 0.03194 C 1.02826 0.02523 1.05131 0.04189 1.0806 0.0368 " pathEditMode="relative" rAng="0" ptsTypes="AAAAAA">
                                      <p:cBhvr>
                                        <p:cTn id="251" dur="3750" fill="hold"/>
                                        <p:tgtEl>
                                          <p:spTgt spid="797"/>
                                        </p:tgtEl>
                                        <p:attrNameLst>
                                          <p:attrName>ppt_x</p:attrName>
                                          <p:attrName>ppt_y</p:attrName>
                                        </p:attrNameLst>
                                      </p:cBhvr>
                                      <p:rCtr x="54023" y="5694"/>
                                    </p:animMotion>
                                  </p:childTnLst>
                                </p:cTn>
                              </p:par>
                              <p:par>
                                <p:cTn id="252" presetID="10" presetClass="entr" presetSubtype="0" fill="hold" grpId="1" nodeType="withEffect">
                                  <p:stCondLst>
                                    <p:cond delay="3750"/>
                                  </p:stCondLst>
                                  <p:childTnLst>
                                    <p:set>
                                      <p:cBhvr>
                                        <p:cTn id="253" dur="1" fill="hold">
                                          <p:stCondLst>
                                            <p:cond delay="0"/>
                                          </p:stCondLst>
                                        </p:cTn>
                                        <p:tgtEl>
                                          <p:spTgt spid="798"/>
                                        </p:tgtEl>
                                        <p:attrNameLst>
                                          <p:attrName>style.visibility</p:attrName>
                                        </p:attrNameLst>
                                      </p:cBhvr>
                                      <p:to>
                                        <p:strVal val="visible"/>
                                      </p:to>
                                    </p:set>
                                    <p:animEffect transition="in" filter="fade">
                                      <p:cBhvr>
                                        <p:cTn id="254" dur="250"/>
                                        <p:tgtEl>
                                          <p:spTgt spid="798"/>
                                        </p:tgtEl>
                                      </p:cBhvr>
                                    </p:animEffect>
                                  </p:childTnLst>
                                </p:cTn>
                              </p:par>
                              <p:par>
                                <p:cTn id="255" presetID="0" presetClass="path" presetSubtype="0" repeatCount="indefinite" fill="hold" grpId="0" nodeType="withEffect">
                                  <p:stCondLst>
                                    <p:cond delay="3750"/>
                                  </p:stCondLst>
                                  <p:childTnLst>
                                    <p:animMotion origin="layout" path="M 1.25E-6 3.33333E-6 C 0.11523 0.01064 0.20664 -0.01528 0.30169 -0.0125 C 0.39557 -0.00949 0.47864 0.01527 0.56562 0.01736 C 0.65247 0.01944 0.75391 -0.00186 0.82318 -0.00047 C 0.89258 0.00092 0.93854 0.03264 0.98125 0.02615 C 1.02357 0.01944 1.05495 0.01157 1.07904 -0.00047 " pathEditMode="relative" rAng="0" ptsTypes="AAAAAA">
                                      <p:cBhvr>
                                        <p:cTn id="256" dur="3750" fill="hold"/>
                                        <p:tgtEl>
                                          <p:spTgt spid="798"/>
                                        </p:tgtEl>
                                        <p:attrNameLst>
                                          <p:attrName>ppt_x</p:attrName>
                                          <p:attrName>ppt_y</p:attrName>
                                        </p:attrNameLst>
                                      </p:cBhvr>
                                      <p:rCtr x="53945" y="694"/>
                                    </p:animMotion>
                                  </p:childTnLst>
                                </p:cTn>
                              </p:par>
                              <p:par>
                                <p:cTn id="257" presetID="10" presetClass="entr" presetSubtype="0" fill="hold" grpId="1" nodeType="withEffect">
                                  <p:stCondLst>
                                    <p:cond delay="250"/>
                                  </p:stCondLst>
                                  <p:childTnLst>
                                    <p:set>
                                      <p:cBhvr>
                                        <p:cTn id="258" dur="1" fill="hold">
                                          <p:stCondLst>
                                            <p:cond delay="0"/>
                                          </p:stCondLst>
                                        </p:cTn>
                                        <p:tgtEl>
                                          <p:spTgt spid="799"/>
                                        </p:tgtEl>
                                        <p:attrNameLst>
                                          <p:attrName>style.visibility</p:attrName>
                                        </p:attrNameLst>
                                      </p:cBhvr>
                                      <p:to>
                                        <p:strVal val="visible"/>
                                      </p:to>
                                    </p:set>
                                    <p:animEffect transition="in" filter="fade">
                                      <p:cBhvr>
                                        <p:cTn id="259" dur="250"/>
                                        <p:tgtEl>
                                          <p:spTgt spid="799"/>
                                        </p:tgtEl>
                                      </p:cBhvr>
                                    </p:animEffect>
                                  </p:childTnLst>
                                </p:cTn>
                              </p:par>
                              <p:par>
                                <p:cTn id="260" presetID="0" presetClass="path" presetSubtype="0" repeatCount="indefinite" fill="hold" grpId="0" nodeType="withEffect">
                                  <p:stCondLst>
                                    <p:cond delay="250"/>
                                  </p:stCondLst>
                                  <p:childTnLst>
                                    <p:animMotion origin="layout" path="M -3.125E-6 1.11111E-6 C 0.18282 0.00092 0.1961 0.12685 0.29584 0.12361 C 0.39545 0.11967 0.51576 0.03518 0.60339 0.02708 C 0.69089 0.01921 0.75847 0.07384 0.82097 0.07546 C 0.8836 0.07731 0.93672 0.04444 0.97917 0.03796 C 1.02201 0.03125 1.05065 0.03819 1.07982 0.04467 " pathEditMode="relative" rAng="0" ptsTypes="AAAAAA">
                                      <p:cBhvr>
                                        <p:cTn id="261" dur="3750" fill="hold"/>
                                        <p:tgtEl>
                                          <p:spTgt spid="799"/>
                                        </p:tgtEl>
                                        <p:attrNameLst>
                                          <p:attrName>ppt_x</p:attrName>
                                          <p:attrName>ppt_y</p:attrName>
                                        </p:attrNameLst>
                                      </p:cBhvr>
                                      <p:rCtr x="53984" y="6181"/>
                                    </p:animMotion>
                                  </p:childTnLst>
                                </p:cTn>
                              </p:par>
                              <p:par>
                                <p:cTn id="262" presetID="10" presetClass="entr" presetSubtype="0" fill="hold" grpId="1" nodeType="withEffect">
                                  <p:stCondLst>
                                    <p:cond delay="500"/>
                                  </p:stCondLst>
                                  <p:childTnLst>
                                    <p:set>
                                      <p:cBhvr>
                                        <p:cTn id="263" dur="1" fill="hold">
                                          <p:stCondLst>
                                            <p:cond delay="0"/>
                                          </p:stCondLst>
                                        </p:cTn>
                                        <p:tgtEl>
                                          <p:spTgt spid="800"/>
                                        </p:tgtEl>
                                        <p:attrNameLst>
                                          <p:attrName>style.visibility</p:attrName>
                                        </p:attrNameLst>
                                      </p:cBhvr>
                                      <p:to>
                                        <p:strVal val="visible"/>
                                      </p:to>
                                    </p:set>
                                    <p:animEffect transition="in" filter="fade">
                                      <p:cBhvr>
                                        <p:cTn id="264" dur="250"/>
                                        <p:tgtEl>
                                          <p:spTgt spid="800"/>
                                        </p:tgtEl>
                                      </p:cBhvr>
                                    </p:animEffect>
                                  </p:childTnLst>
                                </p:cTn>
                              </p:par>
                              <p:par>
                                <p:cTn id="265" presetID="0" presetClass="path" presetSubtype="0" repeatCount="indefinite" fill="hold" grpId="0" nodeType="withEffect">
                                  <p:stCondLst>
                                    <p:cond delay="500"/>
                                  </p:stCondLst>
                                  <p:childTnLst>
                                    <p:animMotion origin="layout" path="M 4.16667E-7 4.07407E-6 C 0.08945 -0.00973 0.21016 -0.03195 0.3099 -0.02223 C 0.40911 -0.01297 0.50977 0.05115 0.59648 0.0574 C 0.68307 0.06365 0.76419 0.01551 0.82956 0.01481 C 0.89505 0.01412 0.94714 0.05949 0.98971 0.05324 C 1.03216 0.04629 1.0513 0.04189 1.0806 0.03657 " pathEditMode="relative" rAng="0" ptsTypes="AAAAAA">
                                      <p:cBhvr>
                                        <p:cTn id="266" dur="3750" fill="hold"/>
                                        <p:tgtEl>
                                          <p:spTgt spid="800"/>
                                        </p:tgtEl>
                                        <p:attrNameLst>
                                          <p:attrName>ppt_x</p:attrName>
                                          <p:attrName>ppt_y</p:attrName>
                                        </p:attrNameLst>
                                      </p:cBhvr>
                                      <p:rCtr x="54023" y="1644"/>
                                    </p:animMotion>
                                  </p:childTnLst>
                                </p:cTn>
                              </p:par>
                              <p:par>
                                <p:cTn id="267" presetID="10" presetClass="entr" presetSubtype="0" fill="hold" grpId="1" nodeType="withEffect">
                                  <p:stCondLst>
                                    <p:cond delay="750"/>
                                  </p:stCondLst>
                                  <p:childTnLst>
                                    <p:set>
                                      <p:cBhvr>
                                        <p:cTn id="268" dur="1" fill="hold">
                                          <p:stCondLst>
                                            <p:cond delay="0"/>
                                          </p:stCondLst>
                                        </p:cTn>
                                        <p:tgtEl>
                                          <p:spTgt spid="801"/>
                                        </p:tgtEl>
                                        <p:attrNameLst>
                                          <p:attrName>style.visibility</p:attrName>
                                        </p:attrNameLst>
                                      </p:cBhvr>
                                      <p:to>
                                        <p:strVal val="visible"/>
                                      </p:to>
                                    </p:set>
                                    <p:animEffect transition="in" filter="fade">
                                      <p:cBhvr>
                                        <p:cTn id="269" dur="250"/>
                                        <p:tgtEl>
                                          <p:spTgt spid="801"/>
                                        </p:tgtEl>
                                      </p:cBhvr>
                                    </p:animEffect>
                                  </p:childTnLst>
                                </p:cTn>
                              </p:par>
                              <p:par>
                                <p:cTn id="270" presetID="2" presetClass="entr" presetSubtype="9" fill="hold" grpId="0" nodeType="withEffect">
                                  <p:stCondLst>
                                    <p:cond delay="750"/>
                                  </p:stCondLst>
                                  <p:childTnLst>
                                    <p:set>
                                      <p:cBhvr>
                                        <p:cTn id="271" dur="1" fill="hold">
                                          <p:stCondLst>
                                            <p:cond delay="0"/>
                                          </p:stCondLst>
                                        </p:cTn>
                                        <p:tgtEl>
                                          <p:spTgt spid="812"/>
                                        </p:tgtEl>
                                        <p:attrNameLst>
                                          <p:attrName>style.visibility</p:attrName>
                                        </p:attrNameLst>
                                      </p:cBhvr>
                                      <p:to>
                                        <p:strVal val="visible"/>
                                      </p:to>
                                    </p:set>
                                    <p:anim calcmode="lin" valueType="num">
                                      <p:cBhvr additive="base">
                                        <p:cTn id="272" dur="1250" fill="hold"/>
                                        <p:tgtEl>
                                          <p:spTgt spid="812"/>
                                        </p:tgtEl>
                                        <p:attrNameLst>
                                          <p:attrName>ppt_x</p:attrName>
                                        </p:attrNameLst>
                                      </p:cBhvr>
                                      <p:tavLst>
                                        <p:tav tm="0">
                                          <p:val>
                                            <p:strVal val="0-#ppt_w/2"/>
                                          </p:val>
                                        </p:tav>
                                        <p:tav tm="100000">
                                          <p:val>
                                            <p:strVal val="#ppt_x"/>
                                          </p:val>
                                        </p:tav>
                                      </p:tavLst>
                                    </p:anim>
                                    <p:anim calcmode="lin" valueType="num">
                                      <p:cBhvr additive="base">
                                        <p:cTn id="273" dur="1250" fill="hold"/>
                                        <p:tgtEl>
                                          <p:spTgt spid="812"/>
                                        </p:tgtEl>
                                        <p:attrNameLst>
                                          <p:attrName>ppt_y</p:attrName>
                                        </p:attrNameLst>
                                      </p:cBhvr>
                                      <p:tavLst>
                                        <p:tav tm="0">
                                          <p:val>
                                            <p:strVal val="0-#ppt_h/2"/>
                                          </p:val>
                                        </p:tav>
                                        <p:tav tm="100000">
                                          <p:val>
                                            <p:strVal val="#ppt_y"/>
                                          </p:val>
                                        </p:tav>
                                      </p:tavLst>
                                    </p:anim>
                                  </p:childTnLst>
                                </p:cTn>
                              </p:par>
                              <p:par>
                                <p:cTn id="274" presetID="2" presetClass="entr" presetSubtype="12" fill="hold" grpId="0" nodeType="withEffect">
                                  <p:stCondLst>
                                    <p:cond delay="750"/>
                                  </p:stCondLst>
                                  <p:childTnLst>
                                    <p:set>
                                      <p:cBhvr>
                                        <p:cTn id="275" dur="1" fill="hold">
                                          <p:stCondLst>
                                            <p:cond delay="0"/>
                                          </p:stCondLst>
                                        </p:cTn>
                                        <p:tgtEl>
                                          <p:spTgt spid="813"/>
                                        </p:tgtEl>
                                        <p:attrNameLst>
                                          <p:attrName>style.visibility</p:attrName>
                                        </p:attrNameLst>
                                      </p:cBhvr>
                                      <p:to>
                                        <p:strVal val="visible"/>
                                      </p:to>
                                    </p:set>
                                    <p:anim calcmode="lin" valueType="num">
                                      <p:cBhvr additive="base">
                                        <p:cTn id="276" dur="1250" fill="hold"/>
                                        <p:tgtEl>
                                          <p:spTgt spid="813"/>
                                        </p:tgtEl>
                                        <p:attrNameLst>
                                          <p:attrName>ppt_x</p:attrName>
                                        </p:attrNameLst>
                                      </p:cBhvr>
                                      <p:tavLst>
                                        <p:tav tm="0">
                                          <p:val>
                                            <p:strVal val="0-#ppt_w/2"/>
                                          </p:val>
                                        </p:tav>
                                        <p:tav tm="100000">
                                          <p:val>
                                            <p:strVal val="#ppt_x"/>
                                          </p:val>
                                        </p:tav>
                                      </p:tavLst>
                                    </p:anim>
                                    <p:anim calcmode="lin" valueType="num">
                                      <p:cBhvr additive="base">
                                        <p:cTn id="277" dur="1250" fill="hold"/>
                                        <p:tgtEl>
                                          <p:spTgt spid="813"/>
                                        </p:tgtEl>
                                        <p:attrNameLst>
                                          <p:attrName>ppt_y</p:attrName>
                                        </p:attrNameLst>
                                      </p:cBhvr>
                                      <p:tavLst>
                                        <p:tav tm="0">
                                          <p:val>
                                            <p:strVal val="1+#ppt_h/2"/>
                                          </p:val>
                                        </p:tav>
                                        <p:tav tm="100000">
                                          <p:val>
                                            <p:strVal val="#ppt_y"/>
                                          </p:val>
                                        </p:tav>
                                      </p:tavLst>
                                    </p:anim>
                                  </p:childTnLst>
                                </p:cTn>
                              </p:par>
                              <p:par>
                                <p:cTn id="278" presetID="2" presetClass="entr" presetSubtype="3" fill="hold" grpId="0" nodeType="withEffect">
                                  <p:stCondLst>
                                    <p:cond delay="750"/>
                                  </p:stCondLst>
                                  <p:childTnLst>
                                    <p:set>
                                      <p:cBhvr>
                                        <p:cTn id="279" dur="1" fill="hold">
                                          <p:stCondLst>
                                            <p:cond delay="0"/>
                                          </p:stCondLst>
                                        </p:cTn>
                                        <p:tgtEl>
                                          <p:spTgt spid="811"/>
                                        </p:tgtEl>
                                        <p:attrNameLst>
                                          <p:attrName>style.visibility</p:attrName>
                                        </p:attrNameLst>
                                      </p:cBhvr>
                                      <p:to>
                                        <p:strVal val="visible"/>
                                      </p:to>
                                    </p:set>
                                    <p:anim calcmode="lin" valueType="num">
                                      <p:cBhvr additive="base">
                                        <p:cTn id="280" dur="1250" fill="hold"/>
                                        <p:tgtEl>
                                          <p:spTgt spid="811"/>
                                        </p:tgtEl>
                                        <p:attrNameLst>
                                          <p:attrName>ppt_x</p:attrName>
                                        </p:attrNameLst>
                                      </p:cBhvr>
                                      <p:tavLst>
                                        <p:tav tm="0">
                                          <p:val>
                                            <p:strVal val="1+#ppt_w/2"/>
                                          </p:val>
                                        </p:tav>
                                        <p:tav tm="100000">
                                          <p:val>
                                            <p:strVal val="#ppt_x"/>
                                          </p:val>
                                        </p:tav>
                                      </p:tavLst>
                                    </p:anim>
                                    <p:anim calcmode="lin" valueType="num">
                                      <p:cBhvr additive="base">
                                        <p:cTn id="281" dur="1250" fill="hold"/>
                                        <p:tgtEl>
                                          <p:spTgt spid="811"/>
                                        </p:tgtEl>
                                        <p:attrNameLst>
                                          <p:attrName>ppt_y</p:attrName>
                                        </p:attrNameLst>
                                      </p:cBhvr>
                                      <p:tavLst>
                                        <p:tav tm="0">
                                          <p:val>
                                            <p:strVal val="0-#ppt_h/2"/>
                                          </p:val>
                                        </p:tav>
                                        <p:tav tm="100000">
                                          <p:val>
                                            <p:strVal val="#ppt_y"/>
                                          </p:val>
                                        </p:tav>
                                      </p:tavLst>
                                    </p:anim>
                                  </p:childTnLst>
                                </p:cTn>
                              </p:par>
                              <p:par>
                                <p:cTn id="282" presetID="2" presetClass="entr" presetSubtype="6" fill="hold" grpId="0" nodeType="withEffect">
                                  <p:stCondLst>
                                    <p:cond delay="750"/>
                                  </p:stCondLst>
                                  <p:childTnLst>
                                    <p:set>
                                      <p:cBhvr>
                                        <p:cTn id="283" dur="1" fill="hold">
                                          <p:stCondLst>
                                            <p:cond delay="0"/>
                                          </p:stCondLst>
                                        </p:cTn>
                                        <p:tgtEl>
                                          <p:spTgt spid="814"/>
                                        </p:tgtEl>
                                        <p:attrNameLst>
                                          <p:attrName>style.visibility</p:attrName>
                                        </p:attrNameLst>
                                      </p:cBhvr>
                                      <p:to>
                                        <p:strVal val="visible"/>
                                      </p:to>
                                    </p:set>
                                    <p:anim calcmode="lin" valueType="num">
                                      <p:cBhvr additive="base">
                                        <p:cTn id="284" dur="1250" fill="hold"/>
                                        <p:tgtEl>
                                          <p:spTgt spid="814"/>
                                        </p:tgtEl>
                                        <p:attrNameLst>
                                          <p:attrName>ppt_x</p:attrName>
                                        </p:attrNameLst>
                                      </p:cBhvr>
                                      <p:tavLst>
                                        <p:tav tm="0">
                                          <p:val>
                                            <p:strVal val="1+#ppt_w/2"/>
                                          </p:val>
                                        </p:tav>
                                        <p:tav tm="100000">
                                          <p:val>
                                            <p:strVal val="#ppt_x"/>
                                          </p:val>
                                        </p:tav>
                                      </p:tavLst>
                                    </p:anim>
                                    <p:anim calcmode="lin" valueType="num">
                                      <p:cBhvr additive="base">
                                        <p:cTn id="285" dur="1250" fill="hold"/>
                                        <p:tgtEl>
                                          <p:spTgt spid="814"/>
                                        </p:tgtEl>
                                        <p:attrNameLst>
                                          <p:attrName>ppt_y</p:attrName>
                                        </p:attrNameLst>
                                      </p:cBhvr>
                                      <p:tavLst>
                                        <p:tav tm="0">
                                          <p:val>
                                            <p:strVal val="1+#ppt_h/2"/>
                                          </p:val>
                                        </p:tav>
                                        <p:tav tm="100000">
                                          <p:val>
                                            <p:strVal val="#ppt_y"/>
                                          </p:val>
                                        </p:tav>
                                      </p:tavLst>
                                    </p:anim>
                                  </p:childTnLst>
                                </p:cTn>
                              </p:par>
                              <p:par>
                                <p:cTn id="286" presetID="0" presetClass="path" presetSubtype="0" repeatCount="indefinite" fill="hold" grpId="0" nodeType="withEffect">
                                  <p:stCondLst>
                                    <p:cond delay="750"/>
                                  </p:stCondLst>
                                  <p:childTnLst>
                                    <p:animMotion origin="layout" path="M -1.875E-6 -4.44444E-6 C 0.11524 0.01042 0.20156 -0.08148 0.30287 -0.07731 C 0.4043 -0.07384 0.51914 0.01112 0.60781 0.02362 C 0.69636 0.03565 0.77227 -0.00463 0.83451 -0.00416 C 0.89675 -0.00347 0.93854 0.03241 0.98125 0.02639 C 1.02357 0.01945 1.05495 0.01135 1.07904 -0.00069 " pathEditMode="relative" rAng="0" ptsTypes="AAAAAA">
                                      <p:cBhvr>
                                        <p:cTn id="287" dur="3750" fill="hold"/>
                                        <p:tgtEl>
                                          <p:spTgt spid="801"/>
                                        </p:tgtEl>
                                        <p:attrNameLst>
                                          <p:attrName>ppt_x</p:attrName>
                                          <p:attrName>ppt_y</p:attrName>
                                        </p:attrNameLst>
                                      </p:cBhvr>
                                      <p:rCtr x="53945" y="-2546"/>
                                    </p:animMotion>
                                  </p:childTnLst>
                                </p:cTn>
                              </p:par>
                              <p:par>
                                <p:cTn id="288" presetID="10" presetClass="entr" presetSubtype="0" fill="hold" grpId="1" nodeType="withEffect">
                                  <p:stCondLst>
                                    <p:cond delay="1000"/>
                                  </p:stCondLst>
                                  <p:childTnLst>
                                    <p:set>
                                      <p:cBhvr>
                                        <p:cTn id="289" dur="1" fill="hold">
                                          <p:stCondLst>
                                            <p:cond delay="0"/>
                                          </p:stCondLst>
                                        </p:cTn>
                                        <p:tgtEl>
                                          <p:spTgt spid="802"/>
                                        </p:tgtEl>
                                        <p:attrNameLst>
                                          <p:attrName>style.visibility</p:attrName>
                                        </p:attrNameLst>
                                      </p:cBhvr>
                                      <p:to>
                                        <p:strVal val="visible"/>
                                      </p:to>
                                    </p:set>
                                    <p:animEffect transition="in" filter="fade">
                                      <p:cBhvr>
                                        <p:cTn id="290" dur="250"/>
                                        <p:tgtEl>
                                          <p:spTgt spid="802"/>
                                        </p:tgtEl>
                                      </p:cBhvr>
                                    </p:animEffect>
                                  </p:childTnLst>
                                </p:cTn>
                              </p:par>
                              <p:par>
                                <p:cTn id="291" presetID="0" presetClass="path" presetSubtype="0" repeatCount="indefinite" fill="hold" grpId="0" nodeType="withEffect">
                                  <p:stCondLst>
                                    <p:cond delay="1000"/>
                                  </p:stCondLst>
                                  <p:childTnLst>
                                    <p:animMotion origin="layout" path="M -8.33333E-7 4.44444E-6 C 0.21419 0.00601 0.22214 0.07685 0.32669 0.08032 C 0.43125 0.08402 0.53607 0.02152 0.62708 0.02083 C 0.7181 0.02013 0.81016 0.07407 0.87318 0.07569 C 0.9362 0.07754 0.96471 0.03217 1.00495 0.03171 C 1.04466 0.03125 1.08086 0.04791 1.10872 0.05601 " pathEditMode="relative" rAng="0" ptsTypes="AAAAAA">
                                      <p:cBhvr>
                                        <p:cTn id="292" dur="3750" fill="hold"/>
                                        <p:tgtEl>
                                          <p:spTgt spid="802"/>
                                        </p:tgtEl>
                                        <p:attrNameLst>
                                          <p:attrName>ppt_x</p:attrName>
                                          <p:attrName>ppt_y</p:attrName>
                                        </p:attrNameLst>
                                      </p:cBhvr>
                                      <p:rCtr x="55430" y="4005"/>
                                    </p:animMotion>
                                  </p:childTnLst>
                                </p:cTn>
                              </p:par>
                              <p:par>
                                <p:cTn id="293" presetID="10" presetClass="entr" presetSubtype="0" fill="hold" grpId="1" nodeType="withEffect">
                                  <p:stCondLst>
                                    <p:cond delay="1250"/>
                                  </p:stCondLst>
                                  <p:childTnLst>
                                    <p:set>
                                      <p:cBhvr>
                                        <p:cTn id="294" dur="1" fill="hold">
                                          <p:stCondLst>
                                            <p:cond delay="0"/>
                                          </p:stCondLst>
                                        </p:cTn>
                                        <p:tgtEl>
                                          <p:spTgt spid="803"/>
                                        </p:tgtEl>
                                        <p:attrNameLst>
                                          <p:attrName>style.visibility</p:attrName>
                                        </p:attrNameLst>
                                      </p:cBhvr>
                                      <p:to>
                                        <p:strVal val="visible"/>
                                      </p:to>
                                    </p:set>
                                    <p:animEffect transition="in" filter="fade">
                                      <p:cBhvr>
                                        <p:cTn id="295" dur="250"/>
                                        <p:tgtEl>
                                          <p:spTgt spid="803"/>
                                        </p:tgtEl>
                                      </p:cBhvr>
                                    </p:animEffect>
                                  </p:childTnLst>
                                </p:cTn>
                              </p:par>
                              <p:par>
                                <p:cTn id="296" presetID="0" presetClass="path" presetSubtype="0" repeatCount="indefinite" fill="hold" grpId="0" nodeType="withEffect">
                                  <p:stCondLst>
                                    <p:cond delay="1250"/>
                                  </p:stCondLst>
                                  <p:childTnLst>
                                    <p:animMotion origin="layout" path="M -8.33333E-7 1.85185E-6 C 0.20586 0.03588 0.26133 0.11991 0.34857 0.12037 C 0.43568 0.12037 0.51576 0.09143 0.55612 0.07523 C 0.59649 0.05879 0.64649 0.03588 0.70755 0.03611 C 0.76823 0.0368 0.88099 0.07801 0.92122 0.07731 C 0.96081 0.07708 1.07357 0.07569 1.10872 0.05555 " pathEditMode="relative" rAng="0" ptsTypes="AAAAAA">
                                      <p:cBhvr>
                                        <p:cTn id="297" dur="3750" fill="hold"/>
                                        <p:tgtEl>
                                          <p:spTgt spid="803"/>
                                        </p:tgtEl>
                                        <p:attrNameLst>
                                          <p:attrName>ppt_x</p:attrName>
                                          <p:attrName>ppt_y</p:attrName>
                                        </p:attrNameLst>
                                      </p:cBhvr>
                                      <p:rCtr x="55430" y="6019"/>
                                    </p:animMotion>
                                  </p:childTnLst>
                                </p:cTn>
                              </p:par>
                              <p:par>
                                <p:cTn id="298" presetID="10" presetClass="entr" presetSubtype="0" fill="hold" grpId="1" nodeType="withEffect">
                                  <p:stCondLst>
                                    <p:cond delay="1500"/>
                                  </p:stCondLst>
                                  <p:childTnLst>
                                    <p:set>
                                      <p:cBhvr>
                                        <p:cTn id="299" dur="1" fill="hold">
                                          <p:stCondLst>
                                            <p:cond delay="0"/>
                                          </p:stCondLst>
                                        </p:cTn>
                                        <p:tgtEl>
                                          <p:spTgt spid="804"/>
                                        </p:tgtEl>
                                        <p:attrNameLst>
                                          <p:attrName>style.visibility</p:attrName>
                                        </p:attrNameLst>
                                      </p:cBhvr>
                                      <p:to>
                                        <p:strVal val="visible"/>
                                      </p:to>
                                    </p:set>
                                    <p:animEffect transition="in" filter="fade">
                                      <p:cBhvr>
                                        <p:cTn id="300" dur="250"/>
                                        <p:tgtEl>
                                          <p:spTgt spid="804"/>
                                        </p:tgtEl>
                                      </p:cBhvr>
                                    </p:animEffect>
                                  </p:childTnLst>
                                </p:cTn>
                              </p:par>
                              <p:par>
                                <p:cTn id="301" presetID="0" presetClass="path" presetSubtype="0" repeatCount="indefinite" fill="hold" grpId="0" nodeType="withEffect">
                                  <p:stCondLst>
                                    <p:cond delay="1500"/>
                                  </p:stCondLst>
                                  <p:childTnLst>
                                    <p:animMotion origin="layout" path="M -4.58333E-6 1.11111E-6 C 0.10209 -0.0206 0.21654 -0.05046 0.30769 -0.04329 C 0.39909 -0.03565 0.46875 0.03704 0.54714 0.04467 C 0.62566 0.05231 0.70756 0.00208 0.778 0.00255 C 0.84831 0.00278 0.92683 0.05393 0.96954 0.04745 C 1.01185 0.04097 1.06172 0.03079 1.08607 0.01875 " pathEditMode="relative" rAng="0" ptsTypes="AAAAAA">
                                      <p:cBhvr>
                                        <p:cTn id="302" dur="3750" fill="hold"/>
                                        <p:tgtEl>
                                          <p:spTgt spid="804"/>
                                        </p:tgtEl>
                                        <p:attrNameLst>
                                          <p:attrName>ppt_x</p:attrName>
                                          <p:attrName>ppt_y</p:attrName>
                                        </p:attrNameLst>
                                      </p:cBhvr>
                                      <p:rCtr x="54297" y="162"/>
                                    </p:animMotion>
                                  </p:childTnLst>
                                </p:cTn>
                              </p:par>
                              <p:par>
                                <p:cTn id="303" presetID="10" presetClass="entr" presetSubtype="0" fill="hold" grpId="1" nodeType="withEffect">
                                  <p:stCondLst>
                                    <p:cond delay="1750"/>
                                  </p:stCondLst>
                                  <p:childTnLst>
                                    <p:set>
                                      <p:cBhvr>
                                        <p:cTn id="304" dur="1" fill="hold">
                                          <p:stCondLst>
                                            <p:cond delay="0"/>
                                          </p:stCondLst>
                                        </p:cTn>
                                        <p:tgtEl>
                                          <p:spTgt spid="805"/>
                                        </p:tgtEl>
                                        <p:attrNameLst>
                                          <p:attrName>style.visibility</p:attrName>
                                        </p:attrNameLst>
                                      </p:cBhvr>
                                      <p:to>
                                        <p:strVal val="visible"/>
                                      </p:to>
                                    </p:set>
                                    <p:animEffect transition="in" filter="fade">
                                      <p:cBhvr>
                                        <p:cTn id="305" dur="250"/>
                                        <p:tgtEl>
                                          <p:spTgt spid="805"/>
                                        </p:tgtEl>
                                      </p:cBhvr>
                                    </p:animEffect>
                                  </p:childTnLst>
                                </p:cTn>
                              </p:par>
                              <p:par>
                                <p:cTn id="306" presetID="0" presetClass="path" presetSubtype="0" repeatCount="indefinite" fill="hold" grpId="0" nodeType="withEffect">
                                  <p:stCondLst>
                                    <p:cond delay="1750"/>
                                  </p:stCondLst>
                                  <p:childTnLst>
                                    <p:animMotion origin="layout" path="M -3.33333E-6 -3.33333E-6 C 0.08946 -0.00949 0.23542 0.11343 0.33334 0.11482 C 0.43125 0.11574 0.52266 0.01158 0.5875 0.0088 C 0.65235 0.00556 0.71289 0.05764 0.77943 0.06158 C 0.84558 0.06528 0.94323 0.03843 0.98581 0.03195 C 1.02826 0.02523 1.05131 0.0419 1.0806 0.03681 " pathEditMode="relative" rAng="0" ptsTypes="AAAAAA">
                                      <p:cBhvr>
                                        <p:cTn id="307" dur="3750" fill="hold"/>
                                        <p:tgtEl>
                                          <p:spTgt spid="805"/>
                                        </p:tgtEl>
                                        <p:attrNameLst>
                                          <p:attrName>ppt_x</p:attrName>
                                          <p:attrName>ppt_y</p:attrName>
                                        </p:attrNameLst>
                                      </p:cBhvr>
                                      <p:rCtr x="54023" y="5694"/>
                                    </p:animMotion>
                                  </p:childTnLst>
                                </p:cTn>
                              </p:par>
                              <p:par>
                                <p:cTn id="308" presetID="10" presetClass="entr" presetSubtype="0" fill="hold" grpId="1" nodeType="withEffect">
                                  <p:stCondLst>
                                    <p:cond delay="2000"/>
                                  </p:stCondLst>
                                  <p:childTnLst>
                                    <p:set>
                                      <p:cBhvr>
                                        <p:cTn id="309" dur="1" fill="hold">
                                          <p:stCondLst>
                                            <p:cond delay="0"/>
                                          </p:stCondLst>
                                        </p:cTn>
                                        <p:tgtEl>
                                          <p:spTgt spid="806"/>
                                        </p:tgtEl>
                                        <p:attrNameLst>
                                          <p:attrName>style.visibility</p:attrName>
                                        </p:attrNameLst>
                                      </p:cBhvr>
                                      <p:to>
                                        <p:strVal val="visible"/>
                                      </p:to>
                                    </p:set>
                                    <p:animEffect transition="in" filter="fade">
                                      <p:cBhvr>
                                        <p:cTn id="310" dur="250"/>
                                        <p:tgtEl>
                                          <p:spTgt spid="806"/>
                                        </p:tgtEl>
                                      </p:cBhvr>
                                    </p:animEffect>
                                  </p:childTnLst>
                                </p:cTn>
                              </p:par>
                              <p:par>
                                <p:cTn id="311" presetID="0" presetClass="path" presetSubtype="0" repeatCount="indefinite" fill="hold" grpId="0" nodeType="withEffect">
                                  <p:stCondLst>
                                    <p:cond delay="2000"/>
                                  </p:stCondLst>
                                  <p:childTnLst>
                                    <p:animMotion origin="layout" path="M 2.5E-6 -2.59259E-6 C 0.11523 0.01065 0.20664 -0.01528 0.30169 -0.0125 C 0.39557 -0.00949 0.47864 0.01528 0.56562 0.01736 C 0.65247 0.01945 0.7539 -0.00185 0.82317 -0.00046 C 0.89258 0.00093 0.93854 0.03264 0.98125 0.02616 C 1.02357 0.01945 1.05495 0.01158 1.07903 -0.00046 " pathEditMode="relative" rAng="0" ptsTypes="AAAAAA">
                                      <p:cBhvr>
                                        <p:cTn id="312" dur="3750" fill="hold"/>
                                        <p:tgtEl>
                                          <p:spTgt spid="806"/>
                                        </p:tgtEl>
                                        <p:attrNameLst>
                                          <p:attrName>ppt_x</p:attrName>
                                          <p:attrName>ppt_y</p:attrName>
                                        </p:attrNameLst>
                                      </p:cBhvr>
                                      <p:rCtr x="53945" y="694"/>
                                    </p:animMotion>
                                  </p:childTnLst>
                                </p:cTn>
                              </p:par>
                            </p:childTnLst>
                          </p:cTn>
                        </p:par>
                        <p:par>
                          <p:cTn id="313" fill="hold">
                            <p:stCondLst>
                              <p:cond delay="7500"/>
                            </p:stCondLst>
                            <p:childTnLst>
                              <p:par>
                                <p:cTn id="314" presetID="39" presetClass="entr" presetSubtype="0" accel="100000" fill="hold" grpId="0" nodeType="afterEffect">
                                  <p:stCondLst>
                                    <p:cond delay="0"/>
                                  </p:stCondLst>
                                  <p:iterate type="lt">
                                    <p:tmPct val="10000"/>
                                  </p:iterate>
                                  <p:childTnLst>
                                    <p:set>
                                      <p:cBhvr>
                                        <p:cTn id="315" dur="1" fill="hold">
                                          <p:stCondLst>
                                            <p:cond delay="0"/>
                                          </p:stCondLst>
                                        </p:cTn>
                                        <p:tgtEl>
                                          <p:spTgt spid="603"/>
                                        </p:tgtEl>
                                        <p:attrNameLst>
                                          <p:attrName>style.visibility</p:attrName>
                                        </p:attrNameLst>
                                      </p:cBhvr>
                                      <p:to>
                                        <p:strVal val="visible"/>
                                      </p:to>
                                    </p:set>
                                    <p:anim calcmode="lin" valueType="num">
                                      <p:cBhvr>
                                        <p:cTn id="316" dur="300" fill="hold"/>
                                        <p:tgtEl>
                                          <p:spTgt spid="603"/>
                                        </p:tgtEl>
                                        <p:attrNameLst>
                                          <p:attrName>ppt_h</p:attrName>
                                        </p:attrNameLst>
                                      </p:cBhvr>
                                      <p:tavLst>
                                        <p:tav tm="0">
                                          <p:val>
                                            <p:strVal val="#ppt_h/20"/>
                                          </p:val>
                                        </p:tav>
                                        <p:tav tm="50000">
                                          <p:val>
                                            <p:strVal val="#ppt_h/20"/>
                                          </p:val>
                                        </p:tav>
                                        <p:tav tm="100000">
                                          <p:val>
                                            <p:strVal val="#ppt_h"/>
                                          </p:val>
                                        </p:tav>
                                      </p:tavLst>
                                    </p:anim>
                                    <p:anim calcmode="lin" valueType="num">
                                      <p:cBhvr>
                                        <p:cTn id="317" dur="300" fill="hold"/>
                                        <p:tgtEl>
                                          <p:spTgt spid="603"/>
                                        </p:tgtEl>
                                        <p:attrNameLst>
                                          <p:attrName>ppt_w</p:attrName>
                                        </p:attrNameLst>
                                      </p:cBhvr>
                                      <p:tavLst>
                                        <p:tav tm="0">
                                          <p:val>
                                            <p:strVal val="#ppt_w+.3"/>
                                          </p:val>
                                        </p:tav>
                                        <p:tav tm="50000">
                                          <p:val>
                                            <p:strVal val="#ppt_w+.3"/>
                                          </p:val>
                                        </p:tav>
                                        <p:tav tm="100000">
                                          <p:val>
                                            <p:strVal val="#ppt_w"/>
                                          </p:val>
                                        </p:tav>
                                      </p:tavLst>
                                    </p:anim>
                                    <p:anim calcmode="lin" valueType="num">
                                      <p:cBhvr>
                                        <p:cTn id="318" dur="300" fill="hold"/>
                                        <p:tgtEl>
                                          <p:spTgt spid="603"/>
                                        </p:tgtEl>
                                        <p:attrNameLst>
                                          <p:attrName>ppt_x</p:attrName>
                                        </p:attrNameLst>
                                      </p:cBhvr>
                                      <p:tavLst>
                                        <p:tav tm="0">
                                          <p:val>
                                            <p:strVal val="#ppt_x-.3"/>
                                          </p:val>
                                        </p:tav>
                                        <p:tav tm="50000">
                                          <p:val>
                                            <p:strVal val="#ppt_x"/>
                                          </p:val>
                                        </p:tav>
                                        <p:tav tm="100000">
                                          <p:val>
                                            <p:strVal val="#ppt_x"/>
                                          </p:val>
                                        </p:tav>
                                      </p:tavLst>
                                    </p:anim>
                                    <p:anim calcmode="lin" valueType="num">
                                      <p:cBhvr>
                                        <p:cTn id="319" dur="300" fill="hold"/>
                                        <p:tgtEl>
                                          <p:spTgt spid="603"/>
                                        </p:tgtEl>
                                        <p:attrNameLst>
                                          <p:attrName>ppt_y</p:attrName>
                                        </p:attrNameLst>
                                      </p:cBhvr>
                                      <p:tavLst>
                                        <p:tav tm="0">
                                          <p:val>
                                            <p:strVal val="#ppt_y"/>
                                          </p:val>
                                        </p:tav>
                                        <p:tav tm="100000">
                                          <p:val>
                                            <p:strVal val="#ppt_y"/>
                                          </p:val>
                                        </p:tav>
                                      </p:tavLst>
                                    </p:anim>
                                  </p:childTnLst>
                                </p:cTn>
                              </p:par>
                            </p:childTnLst>
                          </p:cTn>
                        </p:par>
                        <p:par>
                          <p:cTn id="320" fill="hold">
                            <p:stCondLst>
                              <p:cond delay="8190"/>
                            </p:stCondLst>
                            <p:childTnLst>
                              <p:par>
                                <p:cTn id="321" presetID="22" presetClass="entr" presetSubtype="8" fill="hold" grpId="0" nodeType="afterEffect">
                                  <p:stCondLst>
                                    <p:cond delay="0"/>
                                  </p:stCondLst>
                                  <p:childTnLst>
                                    <p:set>
                                      <p:cBhvr>
                                        <p:cTn id="322" dur="1" fill="hold">
                                          <p:stCondLst>
                                            <p:cond delay="0"/>
                                          </p:stCondLst>
                                        </p:cTn>
                                        <p:tgtEl>
                                          <p:spTgt spid="602"/>
                                        </p:tgtEl>
                                        <p:attrNameLst>
                                          <p:attrName>style.visibility</p:attrName>
                                        </p:attrNameLst>
                                      </p:cBhvr>
                                      <p:to>
                                        <p:strVal val="visible"/>
                                      </p:to>
                                    </p:set>
                                    <p:animEffect transition="in" filter="wipe(left)">
                                      <p:cBhvr>
                                        <p:cTn id="323" dur="500"/>
                                        <p:tgtEl>
                                          <p:spTgt spid="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2" grpId="0"/>
      <p:bldP spid="603" grpId="0"/>
      <p:bldP spid="750" grpId="0"/>
      <p:bldP spid="751" grpId="0" animBg="1"/>
      <p:bldP spid="752" grpId="0" animBg="1"/>
      <p:bldP spid="752" grpId="1" animBg="1"/>
      <p:bldP spid="753" grpId="0" animBg="1"/>
      <p:bldP spid="753" grpId="1" animBg="1"/>
      <p:bldP spid="754" grpId="0" animBg="1"/>
      <p:bldP spid="755" grpId="0" animBg="1"/>
      <p:bldP spid="756" grpId="0" animBg="1"/>
      <p:bldP spid="757" grpId="0" animBg="1"/>
      <p:bldP spid="758" grpId="0" animBg="1"/>
      <p:bldP spid="759" grpId="0" animBg="1"/>
      <p:bldP spid="760" grpId="0" animBg="1"/>
      <p:bldP spid="761" grpId="0" animBg="1"/>
      <p:bldP spid="762" grpId="0" animBg="1"/>
      <p:bldP spid="763" grpId="0" animBg="1"/>
      <p:bldP spid="764" grpId="0" animBg="1"/>
      <p:bldP spid="765" grpId="0" animBg="1"/>
      <p:bldP spid="766" grpId="0" animBg="1"/>
      <p:bldP spid="767" grpId="0" animBg="1"/>
      <p:bldP spid="768" grpId="0" animBg="1"/>
      <p:bldP spid="769" grpId="0" animBg="1"/>
      <p:bldP spid="770" grpId="0" animBg="1"/>
      <p:bldP spid="771" grpId="0" animBg="1"/>
      <p:bldP spid="772" grpId="0" animBg="1"/>
      <p:bldP spid="773" grpId="0" animBg="1"/>
      <p:bldP spid="774" grpId="0" animBg="1"/>
      <p:bldP spid="775" grpId="0" animBg="1"/>
      <p:bldP spid="776" grpId="0" animBg="1"/>
      <p:bldP spid="777" grpId="0" animBg="1"/>
      <p:bldP spid="778" grpId="0" animBg="1"/>
      <p:bldP spid="779" grpId="0" animBg="1"/>
      <p:bldP spid="780" grpId="0" animBg="1"/>
      <p:bldP spid="780" grpId="1" animBg="1"/>
      <p:bldP spid="781" grpId="0" animBg="1"/>
      <p:bldP spid="781" grpId="1" animBg="1"/>
      <p:bldP spid="782" grpId="0" animBg="1"/>
      <p:bldP spid="782" grpId="1" animBg="1"/>
      <p:bldP spid="783" grpId="0" animBg="1"/>
      <p:bldP spid="783" grpId="1" animBg="1"/>
      <p:bldP spid="784" grpId="0" animBg="1"/>
      <p:bldP spid="785" grpId="0" animBg="1"/>
      <p:bldP spid="785" grpId="1" animBg="1"/>
      <p:bldP spid="786" grpId="0" animBg="1"/>
      <p:bldP spid="786" grpId="1" animBg="1"/>
      <p:bldP spid="787" grpId="0" animBg="1"/>
      <p:bldP spid="787" grpId="1" animBg="1"/>
      <p:bldP spid="788" grpId="0" animBg="1"/>
      <p:bldP spid="788" grpId="1" animBg="1"/>
      <p:bldP spid="789" grpId="0" animBg="1"/>
      <p:bldP spid="789" grpId="1" animBg="1"/>
      <p:bldP spid="790" grpId="0" animBg="1"/>
      <p:bldP spid="790" grpId="1" animBg="1"/>
      <p:bldP spid="791" grpId="0" animBg="1"/>
      <p:bldP spid="791" grpId="1" animBg="1"/>
      <p:bldP spid="792" grpId="0" animBg="1"/>
      <p:bldP spid="792" grpId="1" animBg="1"/>
      <p:bldP spid="793" grpId="0" animBg="1"/>
      <p:bldP spid="793" grpId="1" animBg="1"/>
      <p:bldP spid="794" grpId="0" animBg="1"/>
      <p:bldP spid="794" grpId="1" animBg="1"/>
      <p:bldP spid="795" grpId="0" animBg="1"/>
      <p:bldP spid="795" grpId="1" animBg="1"/>
      <p:bldP spid="796" grpId="0" animBg="1"/>
      <p:bldP spid="796" grpId="1" animBg="1"/>
      <p:bldP spid="797" grpId="0" animBg="1"/>
      <p:bldP spid="797" grpId="1" animBg="1"/>
      <p:bldP spid="798" grpId="0" animBg="1"/>
      <p:bldP spid="798" grpId="1" animBg="1"/>
      <p:bldP spid="799" grpId="0" animBg="1"/>
      <p:bldP spid="799" grpId="1" animBg="1"/>
      <p:bldP spid="800" grpId="0" animBg="1"/>
      <p:bldP spid="800" grpId="1" animBg="1"/>
      <p:bldP spid="801" grpId="0" animBg="1"/>
      <p:bldP spid="801" grpId="1" animBg="1"/>
      <p:bldP spid="802" grpId="0" animBg="1"/>
      <p:bldP spid="802" grpId="1" animBg="1"/>
      <p:bldP spid="803" grpId="0" animBg="1"/>
      <p:bldP spid="803" grpId="1" animBg="1"/>
      <p:bldP spid="804" grpId="0" animBg="1"/>
      <p:bldP spid="804" grpId="1" animBg="1"/>
      <p:bldP spid="805" grpId="0" animBg="1"/>
      <p:bldP spid="805" grpId="1" animBg="1"/>
      <p:bldP spid="806" grpId="0" animBg="1"/>
      <p:bldP spid="806" grpId="1" animBg="1"/>
      <p:bldP spid="811" grpId="0" animBg="1"/>
      <p:bldP spid="812" grpId="0" animBg="1"/>
      <p:bldP spid="813" grpId="0" animBg="1"/>
      <p:bldP spid="81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71600" y="1661362"/>
            <a:ext cx="1401761" cy="1400176"/>
            <a:chOff x="971600" y="1661362"/>
            <a:chExt cx="1401761" cy="1400176"/>
          </a:xfrm>
        </p:grpSpPr>
        <p:sp>
          <p:nvSpPr>
            <p:cNvPr id="38" name="Freeform 52"/>
            <p:cNvSpPr>
              <a:spLocks/>
            </p:cNvSpPr>
            <p:nvPr/>
          </p:nvSpPr>
          <p:spPr bwMode="auto">
            <a:xfrm>
              <a:off x="971600" y="1669301"/>
              <a:ext cx="1393825" cy="1392237"/>
            </a:xfrm>
            <a:custGeom>
              <a:avLst/>
              <a:gdLst>
                <a:gd name="T0" fmla="*/ 2147483646 w 942"/>
                <a:gd name="T1" fmla="*/ 2147483646 h 942"/>
                <a:gd name="T2" fmla="*/ 2147483646 w 942"/>
                <a:gd name="T3" fmla="*/ 2147483646 h 942"/>
                <a:gd name="T4" fmla="*/ 2147483646 w 942"/>
                <a:gd name="T5" fmla="*/ 0 h 942"/>
                <a:gd name="T6" fmla="*/ 2147483646 w 942"/>
                <a:gd name="T7" fmla="*/ 0 h 942"/>
                <a:gd name="T8" fmla="*/ 0 w 942"/>
                <a:gd name="T9" fmla="*/ 2147483646 h 942"/>
                <a:gd name="T10" fmla="*/ 0 w 942"/>
                <a:gd name="T11" fmla="*/ 2147483646 h 942"/>
                <a:gd name="T12" fmla="*/ 2147483646 w 942"/>
                <a:gd name="T13" fmla="*/ 2147483646 h 942"/>
                <a:gd name="T14" fmla="*/ 2147483646 w 942"/>
                <a:gd name="T15" fmla="*/ 2147483646 h 942"/>
                <a:gd name="T16" fmla="*/ 2147483646 w 942"/>
                <a:gd name="T17" fmla="*/ 2147483646 h 9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2"/>
                <a:gd name="T28" fmla="*/ 0 h 942"/>
                <a:gd name="T29" fmla="*/ 942 w 942"/>
                <a:gd name="T30" fmla="*/ 942 h 9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2" h="942">
                  <a:moveTo>
                    <a:pt x="942" y="654"/>
                  </a:moveTo>
                  <a:cubicBezTo>
                    <a:pt x="942" y="57"/>
                    <a:pt x="942" y="57"/>
                    <a:pt x="942" y="57"/>
                  </a:cubicBezTo>
                  <a:cubicBezTo>
                    <a:pt x="942" y="25"/>
                    <a:pt x="917" y="0"/>
                    <a:pt x="885" y="0"/>
                  </a:cubicBezTo>
                  <a:cubicBezTo>
                    <a:pt x="57" y="0"/>
                    <a:pt x="57" y="0"/>
                    <a:pt x="57" y="0"/>
                  </a:cubicBezTo>
                  <a:cubicBezTo>
                    <a:pt x="26" y="0"/>
                    <a:pt x="0" y="25"/>
                    <a:pt x="0" y="57"/>
                  </a:cubicBezTo>
                  <a:cubicBezTo>
                    <a:pt x="0" y="885"/>
                    <a:pt x="0" y="885"/>
                    <a:pt x="0" y="885"/>
                  </a:cubicBezTo>
                  <a:cubicBezTo>
                    <a:pt x="0" y="916"/>
                    <a:pt x="26" y="942"/>
                    <a:pt x="57" y="942"/>
                  </a:cubicBezTo>
                  <a:cubicBezTo>
                    <a:pt x="654" y="942"/>
                    <a:pt x="654" y="942"/>
                    <a:pt x="654" y="942"/>
                  </a:cubicBezTo>
                  <a:lnTo>
                    <a:pt x="942" y="654"/>
                  </a:lnTo>
                  <a:close/>
                </a:path>
              </a:pathLst>
            </a:custGeom>
            <a:gradFill rotWithShape="1">
              <a:gsLst>
                <a:gs pos="0">
                  <a:srgbClr val="FD7DA7"/>
                </a:gs>
                <a:gs pos="100000">
                  <a:srgbClr val="FC6295"/>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72000" tIns="324000" rIns="72000" bIns="0" anchor="ctr"/>
            <a:lstStyle/>
            <a:p>
              <a:pPr algn="ctr" eaLnBrk="1" hangingPunct="1">
                <a:lnSpc>
                  <a:spcPct val="120000"/>
                </a:lnSpc>
              </a:pPr>
              <a:r>
                <a:rPr lang="zh-CN" altLang="en-US">
                  <a:solidFill>
                    <a:schemeClr val="bg1"/>
                  </a:solidFill>
                  <a:latin typeface="幼圆" pitchFamily="49" charset="-122"/>
                  <a:ea typeface="幼圆" pitchFamily="49" charset="-122"/>
                </a:rPr>
                <a:t>标题</a:t>
              </a:r>
              <a:endParaRPr lang="zh-CN" altLang="zh-CN">
                <a:solidFill>
                  <a:schemeClr val="bg1"/>
                </a:solidFill>
                <a:latin typeface="幼圆" pitchFamily="49" charset="-122"/>
                <a:ea typeface="幼圆" pitchFamily="49" charset="-122"/>
              </a:endParaRPr>
            </a:p>
          </p:txBody>
        </p:sp>
        <p:sp>
          <p:nvSpPr>
            <p:cNvPr id="39" name="Freeform 53"/>
            <p:cNvSpPr>
              <a:spLocks/>
            </p:cNvSpPr>
            <p:nvPr/>
          </p:nvSpPr>
          <p:spPr bwMode="auto">
            <a:xfrm>
              <a:off x="1849486" y="2721812"/>
              <a:ext cx="425450" cy="339725"/>
            </a:xfrm>
            <a:custGeom>
              <a:avLst/>
              <a:gdLst>
                <a:gd name="T0" fmla="*/ 0 w 288"/>
                <a:gd name="T1" fmla="*/ 2147483646 h 231"/>
                <a:gd name="T2" fmla="*/ 0 w 288"/>
                <a:gd name="T3" fmla="*/ 2147483646 h 231"/>
                <a:gd name="T4" fmla="*/ 2147483646 w 288"/>
                <a:gd name="T5" fmla="*/ 2147483646 h 231"/>
                <a:gd name="T6" fmla="*/ 2147483646 w 288"/>
                <a:gd name="T7" fmla="*/ 0 h 231"/>
                <a:gd name="T8" fmla="*/ 2147483646 w 288"/>
                <a:gd name="T9" fmla="*/ 0 h 231"/>
                <a:gd name="T10" fmla="*/ 0 w 288"/>
                <a:gd name="T11" fmla="*/ 2147483646 h 2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8" h="231">
                  <a:moveTo>
                    <a:pt x="0" y="57"/>
                  </a:moveTo>
                  <a:cubicBezTo>
                    <a:pt x="0" y="231"/>
                    <a:pt x="0" y="231"/>
                    <a:pt x="0" y="231"/>
                  </a:cubicBezTo>
                  <a:cubicBezTo>
                    <a:pt x="57" y="231"/>
                    <a:pt x="57" y="231"/>
                    <a:pt x="57" y="231"/>
                  </a:cubicBezTo>
                  <a:cubicBezTo>
                    <a:pt x="288" y="0"/>
                    <a:pt x="288" y="0"/>
                    <a:pt x="288" y="0"/>
                  </a:cubicBezTo>
                  <a:cubicBezTo>
                    <a:pt x="57" y="0"/>
                    <a:pt x="57" y="0"/>
                    <a:pt x="57" y="0"/>
                  </a:cubicBezTo>
                  <a:cubicBezTo>
                    <a:pt x="25" y="0"/>
                    <a:pt x="0" y="26"/>
                    <a:pt x="0" y="57"/>
                  </a:cubicBezTo>
                  <a:close/>
                </a:path>
              </a:pathLst>
            </a:custGeom>
            <a:gradFill rotWithShape="1">
              <a:gsLst>
                <a:gs pos="0">
                  <a:srgbClr val="FD7DA7"/>
                </a:gs>
                <a:gs pos="100000">
                  <a:srgbClr val="FC6295"/>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72000" tIns="324000" rIns="72000" bIns="0" anchor="ctr"/>
            <a:lstStyle/>
            <a:p>
              <a:endParaRPr lang="zh-CN" altLang="en-US"/>
            </a:p>
          </p:txBody>
        </p:sp>
        <p:sp>
          <p:nvSpPr>
            <p:cNvPr id="40" name="Freeform 54"/>
            <p:cNvSpPr>
              <a:spLocks/>
            </p:cNvSpPr>
            <p:nvPr/>
          </p:nvSpPr>
          <p:spPr bwMode="auto">
            <a:xfrm>
              <a:off x="971600" y="1661362"/>
              <a:ext cx="1393825" cy="573088"/>
            </a:xfrm>
            <a:custGeom>
              <a:avLst/>
              <a:gdLst>
                <a:gd name="T0" fmla="*/ 2147483646 w 942"/>
                <a:gd name="T1" fmla="*/ 0 h 388"/>
                <a:gd name="T2" fmla="*/ 2147483646 w 942"/>
                <a:gd name="T3" fmla="*/ 0 h 388"/>
                <a:gd name="T4" fmla="*/ 0 w 942"/>
                <a:gd name="T5" fmla="*/ 2147483646 h 388"/>
                <a:gd name="T6" fmla="*/ 0 w 942"/>
                <a:gd name="T7" fmla="*/ 2147483646 h 388"/>
                <a:gd name="T8" fmla="*/ 2147483646 w 942"/>
                <a:gd name="T9" fmla="*/ 2147483646 h 388"/>
                <a:gd name="T10" fmla="*/ 2147483646 w 942"/>
                <a:gd name="T11" fmla="*/ 2147483646 h 388"/>
                <a:gd name="T12" fmla="*/ 2147483646 w 942"/>
                <a:gd name="T13" fmla="*/ 2147483646 h 388"/>
                <a:gd name="T14" fmla="*/ 2147483646 w 942"/>
                <a:gd name="T15" fmla="*/ 0 h 388"/>
                <a:gd name="T16" fmla="*/ 0 60000 65536"/>
                <a:gd name="T17" fmla="*/ 0 60000 65536"/>
                <a:gd name="T18" fmla="*/ 0 60000 65536"/>
                <a:gd name="T19" fmla="*/ 0 60000 65536"/>
                <a:gd name="T20" fmla="*/ 0 60000 65536"/>
                <a:gd name="T21" fmla="*/ 0 60000 65536"/>
                <a:gd name="T22" fmla="*/ 0 60000 65536"/>
                <a:gd name="T23" fmla="*/ 0 60000 65536"/>
                <a:gd name="T24" fmla="*/ 0 w 942"/>
                <a:gd name="T25" fmla="*/ 0 h 388"/>
                <a:gd name="T26" fmla="*/ 942 w 942"/>
                <a:gd name="T27" fmla="*/ 388 h 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2" h="388">
                  <a:moveTo>
                    <a:pt x="885" y="0"/>
                  </a:moveTo>
                  <a:cubicBezTo>
                    <a:pt x="57" y="0"/>
                    <a:pt x="57" y="0"/>
                    <a:pt x="57" y="0"/>
                  </a:cubicBezTo>
                  <a:cubicBezTo>
                    <a:pt x="26" y="0"/>
                    <a:pt x="0" y="26"/>
                    <a:pt x="0" y="57"/>
                  </a:cubicBezTo>
                  <a:cubicBezTo>
                    <a:pt x="0" y="353"/>
                    <a:pt x="0" y="353"/>
                    <a:pt x="0" y="353"/>
                  </a:cubicBezTo>
                  <a:cubicBezTo>
                    <a:pt x="109" y="376"/>
                    <a:pt x="232" y="388"/>
                    <a:pt x="362" y="388"/>
                  </a:cubicBezTo>
                  <a:cubicBezTo>
                    <a:pt x="589" y="388"/>
                    <a:pt x="794" y="350"/>
                    <a:pt x="942" y="287"/>
                  </a:cubicBezTo>
                  <a:cubicBezTo>
                    <a:pt x="942" y="57"/>
                    <a:pt x="942" y="57"/>
                    <a:pt x="942" y="57"/>
                  </a:cubicBezTo>
                  <a:cubicBezTo>
                    <a:pt x="942" y="26"/>
                    <a:pt x="917" y="0"/>
                    <a:pt x="885" y="0"/>
                  </a:cubicBezTo>
                  <a:close/>
                </a:path>
              </a:pathLst>
            </a:custGeom>
            <a:gradFill rotWithShape="1">
              <a:gsLst>
                <a:gs pos="0">
                  <a:srgbClr val="FD7DA7">
                    <a:alpha val="0"/>
                  </a:srgbClr>
                </a:gs>
                <a:gs pos="100000">
                  <a:srgbClr val="FC6295"/>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nchorCtr="1"/>
            <a:lstStyle/>
            <a:p>
              <a:pPr eaLnBrk="1" hangingPunct="1"/>
              <a:r>
                <a:rPr lang="en-US" altLang="zh-CN" sz="3600">
                  <a:solidFill>
                    <a:schemeClr val="bg1"/>
                  </a:solidFill>
                  <a:ea typeface="微软雅黑" pitchFamily="34" charset="-122"/>
                </a:rPr>
                <a:t>01</a:t>
              </a:r>
              <a:endParaRPr lang="zh-CN" altLang="zh-CN" sz="3600">
                <a:solidFill>
                  <a:schemeClr val="bg1"/>
                </a:solidFill>
                <a:ea typeface="微软雅黑" pitchFamily="34" charset="-122"/>
              </a:endParaRPr>
            </a:p>
          </p:txBody>
        </p:sp>
        <p:sp>
          <p:nvSpPr>
            <p:cNvPr id="41" name="Freeform 55"/>
            <p:cNvSpPr>
              <a:spLocks/>
            </p:cNvSpPr>
            <p:nvPr/>
          </p:nvSpPr>
          <p:spPr bwMode="auto">
            <a:xfrm>
              <a:off x="1946323" y="2634501"/>
              <a:ext cx="427038" cy="427037"/>
            </a:xfrm>
            <a:custGeom>
              <a:avLst/>
              <a:gdLst/>
              <a:ahLst/>
              <a:cxnLst>
                <a:cxn ang="0">
                  <a:pos x="288" y="0"/>
                </a:cxn>
                <a:cxn ang="0">
                  <a:pos x="57" y="0"/>
                </a:cxn>
                <a:cxn ang="0">
                  <a:pos x="0" y="57"/>
                </a:cxn>
                <a:cxn ang="0">
                  <a:pos x="0" y="288"/>
                </a:cxn>
                <a:cxn ang="0">
                  <a:pos x="288" y="0"/>
                </a:cxn>
              </a:cxnLst>
              <a:rect l="0" t="0" r="r" b="b"/>
              <a:pathLst>
                <a:path w="288" h="288">
                  <a:moveTo>
                    <a:pt x="288" y="0"/>
                  </a:moveTo>
                  <a:cubicBezTo>
                    <a:pt x="57" y="0"/>
                    <a:pt x="57" y="0"/>
                    <a:pt x="57" y="0"/>
                  </a:cubicBezTo>
                  <a:cubicBezTo>
                    <a:pt x="26" y="0"/>
                    <a:pt x="0" y="26"/>
                    <a:pt x="0" y="57"/>
                  </a:cubicBezTo>
                  <a:cubicBezTo>
                    <a:pt x="0" y="288"/>
                    <a:pt x="0" y="288"/>
                    <a:pt x="0" y="288"/>
                  </a:cubicBezTo>
                  <a:lnTo>
                    <a:pt x="288" y="0"/>
                  </a:lnTo>
                  <a:close/>
                </a:path>
              </a:pathLst>
            </a:custGeom>
            <a:gradFill rotWithShape="1">
              <a:gsLst>
                <a:gs pos="0">
                  <a:schemeClr val="bg1"/>
                </a:gs>
                <a:gs pos="100000">
                  <a:schemeClr val="bg1">
                    <a:gamma/>
                    <a:shade val="72941"/>
                    <a:invGamma/>
                  </a:schemeClr>
                </a:gs>
              </a:gsLst>
              <a:lin ang="2700000" scaled="1"/>
            </a:gradFill>
            <a:ln w="9525">
              <a:noFill/>
              <a:round/>
              <a:headEnd/>
              <a:tailEnd/>
            </a:ln>
          </p:spPr>
          <p:txBody>
            <a:bodyPr/>
            <a:lstStyle/>
            <a:p>
              <a:pPr eaLnBrk="1" fontAlgn="auto" hangingPunct="1">
                <a:spcBef>
                  <a:spcPts val="0"/>
                </a:spcBef>
                <a:spcAft>
                  <a:spcPts val="0"/>
                </a:spcAft>
                <a:defRPr/>
              </a:pPr>
              <a:endParaRPr lang="zh-CN" altLang="zh-CN">
                <a:solidFill>
                  <a:srgbClr val="000000"/>
                </a:solidFill>
                <a:latin typeface="+mn-lt"/>
                <a:ea typeface="+mn-ea"/>
              </a:endParaRPr>
            </a:p>
          </p:txBody>
        </p:sp>
      </p:grpSp>
      <p:sp>
        <p:nvSpPr>
          <p:cNvPr id="42" name="文本框 45"/>
          <p:cNvSpPr txBox="1"/>
          <p:nvPr/>
        </p:nvSpPr>
        <p:spPr>
          <a:xfrm>
            <a:off x="971600" y="3201238"/>
            <a:ext cx="1380407" cy="738664"/>
          </a:xfrm>
          <a:prstGeom prst="rect">
            <a:avLst/>
          </a:prstGeom>
          <a:noFill/>
        </p:spPr>
        <p:txBody>
          <a:bodyPr wrap="square">
            <a:spAutoFit/>
          </a:bodyPr>
          <a:lstStyle/>
          <a:p>
            <a:pPr algn="ctr" eaLnBrk="1" fontAlgn="auto" hangingPunct="1">
              <a:lnSpc>
                <a:spcPct val="150000"/>
              </a:lnSpc>
              <a:spcBef>
                <a:spcPts val="0"/>
              </a:spcBef>
              <a:spcAft>
                <a:spcPts val="0"/>
              </a:spcAft>
              <a:defRPr/>
            </a:pPr>
            <a:r>
              <a:rPr lang="zh-CN" altLang="en-US" sz="1400" dirty="0">
                <a:solidFill>
                  <a:schemeClr val="bg1">
                    <a:lumMod val="85000"/>
                  </a:schemeClr>
                </a:solidFill>
                <a:latin typeface="微软雅黑" pitchFamily="34" charset="-122"/>
                <a:ea typeface="微软雅黑" pitchFamily="34" charset="-122"/>
              </a:rPr>
              <a:t>请在此处输入您的文本</a:t>
            </a:r>
          </a:p>
        </p:txBody>
      </p:sp>
      <p:grpSp>
        <p:nvGrpSpPr>
          <p:cNvPr id="3" name="组合 2"/>
          <p:cNvGrpSpPr/>
          <p:nvPr/>
        </p:nvGrpSpPr>
        <p:grpSpPr>
          <a:xfrm>
            <a:off x="2890886" y="1661362"/>
            <a:ext cx="1401764" cy="1400176"/>
            <a:chOff x="2890886" y="1661362"/>
            <a:chExt cx="1401764" cy="1400176"/>
          </a:xfrm>
        </p:grpSpPr>
        <p:sp>
          <p:nvSpPr>
            <p:cNvPr id="43" name="Freeform 42"/>
            <p:cNvSpPr>
              <a:spLocks/>
            </p:cNvSpPr>
            <p:nvPr/>
          </p:nvSpPr>
          <p:spPr bwMode="auto">
            <a:xfrm>
              <a:off x="2890888" y="1669301"/>
              <a:ext cx="1392237" cy="1392237"/>
            </a:xfrm>
            <a:custGeom>
              <a:avLst/>
              <a:gdLst>
                <a:gd name="T0" fmla="*/ 2147483646 w 942"/>
                <a:gd name="T1" fmla="*/ 2147483646 h 942"/>
                <a:gd name="T2" fmla="*/ 2147483646 w 942"/>
                <a:gd name="T3" fmla="*/ 2147483646 h 942"/>
                <a:gd name="T4" fmla="*/ 2147483646 w 942"/>
                <a:gd name="T5" fmla="*/ 0 h 942"/>
                <a:gd name="T6" fmla="*/ 2147483646 w 942"/>
                <a:gd name="T7" fmla="*/ 0 h 942"/>
                <a:gd name="T8" fmla="*/ 0 w 942"/>
                <a:gd name="T9" fmla="*/ 2147483646 h 942"/>
                <a:gd name="T10" fmla="*/ 0 w 942"/>
                <a:gd name="T11" fmla="*/ 2147483646 h 942"/>
                <a:gd name="T12" fmla="*/ 2147483646 w 942"/>
                <a:gd name="T13" fmla="*/ 2147483646 h 942"/>
                <a:gd name="T14" fmla="*/ 2147483646 w 942"/>
                <a:gd name="T15" fmla="*/ 2147483646 h 942"/>
                <a:gd name="T16" fmla="*/ 2147483646 w 942"/>
                <a:gd name="T17" fmla="*/ 2147483646 h 9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2"/>
                <a:gd name="T28" fmla="*/ 0 h 942"/>
                <a:gd name="T29" fmla="*/ 942 w 942"/>
                <a:gd name="T30" fmla="*/ 942 h 9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2" h="942">
                  <a:moveTo>
                    <a:pt x="942" y="654"/>
                  </a:moveTo>
                  <a:cubicBezTo>
                    <a:pt x="942" y="57"/>
                    <a:pt x="942" y="57"/>
                    <a:pt x="942" y="57"/>
                  </a:cubicBezTo>
                  <a:cubicBezTo>
                    <a:pt x="942" y="25"/>
                    <a:pt x="917" y="0"/>
                    <a:pt x="885" y="0"/>
                  </a:cubicBezTo>
                  <a:cubicBezTo>
                    <a:pt x="57" y="0"/>
                    <a:pt x="57" y="0"/>
                    <a:pt x="57" y="0"/>
                  </a:cubicBezTo>
                  <a:cubicBezTo>
                    <a:pt x="26" y="0"/>
                    <a:pt x="0" y="25"/>
                    <a:pt x="0" y="57"/>
                  </a:cubicBezTo>
                  <a:cubicBezTo>
                    <a:pt x="0" y="885"/>
                    <a:pt x="0" y="885"/>
                    <a:pt x="0" y="885"/>
                  </a:cubicBezTo>
                  <a:cubicBezTo>
                    <a:pt x="0" y="916"/>
                    <a:pt x="26" y="942"/>
                    <a:pt x="57" y="942"/>
                  </a:cubicBezTo>
                  <a:cubicBezTo>
                    <a:pt x="654" y="942"/>
                    <a:pt x="654" y="942"/>
                    <a:pt x="654" y="942"/>
                  </a:cubicBezTo>
                  <a:lnTo>
                    <a:pt x="942" y="654"/>
                  </a:lnTo>
                  <a:close/>
                </a:path>
              </a:pathLst>
            </a:custGeom>
            <a:gradFill rotWithShape="1">
              <a:gsLst>
                <a:gs pos="0">
                  <a:srgbClr val="8ECC4B"/>
                </a:gs>
                <a:gs pos="100000">
                  <a:srgbClr val="78B63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72000" tIns="324000" rIns="72000" bIns="0" anchor="ctr"/>
            <a:lstStyle/>
            <a:p>
              <a:pPr algn="ctr" eaLnBrk="1" hangingPunct="1">
                <a:lnSpc>
                  <a:spcPct val="120000"/>
                </a:lnSpc>
              </a:pPr>
              <a:r>
                <a:rPr lang="zh-CN" altLang="en-US">
                  <a:solidFill>
                    <a:schemeClr val="bg1"/>
                  </a:solidFill>
                  <a:latin typeface="幼圆" pitchFamily="49" charset="-122"/>
                  <a:ea typeface="幼圆" pitchFamily="49" charset="-122"/>
                </a:rPr>
                <a:t>标题</a:t>
              </a:r>
            </a:p>
          </p:txBody>
        </p:sp>
        <p:sp>
          <p:nvSpPr>
            <p:cNvPr id="44" name="Freeform 43"/>
            <p:cNvSpPr>
              <a:spLocks/>
            </p:cNvSpPr>
            <p:nvPr/>
          </p:nvSpPr>
          <p:spPr bwMode="auto">
            <a:xfrm>
              <a:off x="3768773" y="2720226"/>
              <a:ext cx="425450" cy="341312"/>
            </a:xfrm>
            <a:custGeom>
              <a:avLst/>
              <a:gdLst>
                <a:gd name="T0" fmla="*/ 0 w 288"/>
                <a:gd name="T1" fmla="*/ 2147483646 h 231"/>
                <a:gd name="T2" fmla="*/ 0 w 288"/>
                <a:gd name="T3" fmla="*/ 2147483646 h 231"/>
                <a:gd name="T4" fmla="*/ 2147483646 w 288"/>
                <a:gd name="T5" fmla="*/ 2147483646 h 231"/>
                <a:gd name="T6" fmla="*/ 2147483646 w 288"/>
                <a:gd name="T7" fmla="*/ 0 h 231"/>
                <a:gd name="T8" fmla="*/ 2147483646 w 288"/>
                <a:gd name="T9" fmla="*/ 0 h 231"/>
                <a:gd name="T10" fmla="*/ 0 w 288"/>
                <a:gd name="T11" fmla="*/ 2147483646 h 231"/>
                <a:gd name="T12" fmla="*/ 0 60000 65536"/>
                <a:gd name="T13" fmla="*/ 0 60000 65536"/>
                <a:gd name="T14" fmla="*/ 0 60000 65536"/>
                <a:gd name="T15" fmla="*/ 0 60000 65536"/>
                <a:gd name="T16" fmla="*/ 0 60000 65536"/>
                <a:gd name="T17" fmla="*/ 0 60000 65536"/>
                <a:gd name="T18" fmla="*/ 0 w 288"/>
                <a:gd name="T19" fmla="*/ 0 h 231"/>
                <a:gd name="T20" fmla="*/ 288 w 288"/>
                <a:gd name="T21" fmla="*/ 231 h 231"/>
              </a:gdLst>
              <a:ahLst/>
              <a:cxnLst>
                <a:cxn ang="T12">
                  <a:pos x="T0" y="T1"/>
                </a:cxn>
                <a:cxn ang="T13">
                  <a:pos x="T2" y="T3"/>
                </a:cxn>
                <a:cxn ang="T14">
                  <a:pos x="T4" y="T5"/>
                </a:cxn>
                <a:cxn ang="T15">
                  <a:pos x="T6" y="T7"/>
                </a:cxn>
                <a:cxn ang="T16">
                  <a:pos x="T8" y="T9"/>
                </a:cxn>
                <a:cxn ang="T17">
                  <a:pos x="T10" y="T11"/>
                </a:cxn>
              </a:cxnLst>
              <a:rect l="T18" t="T19" r="T20" b="T21"/>
              <a:pathLst>
                <a:path w="288" h="231">
                  <a:moveTo>
                    <a:pt x="0" y="57"/>
                  </a:moveTo>
                  <a:cubicBezTo>
                    <a:pt x="0" y="231"/>
                    <a:pt x="0" y="231"/>
                    <a:pt x="0" y="231"/>
                  </a:cubicBezTo>
                  <a:cubicBezTo>
                    <a:pt x="57" y="231"/>
                    <a:pt x="57" y="231"/>
                    <a:pt x="57" y="231"/>
                  </a:cubicBezTo>
                  <a:cubicBezTo>
                    <a:pt x="288" y="0"/>
                    <a:pt x="288" y="0"/>
                    <a:pt x="288" y="0"/>
                  </a:cubicBezTo>
                  <a:cubicBezTo>
                    <a:pt x="57" y="0"/>
                    <a:pt x="57" y="0"/>
                    <a:pt x="57" y="0"/>
                  </a:cubicBezTo>
                  <a:cubicBezTo>
                    <a:pt x="25" y="0"/>
                    <a:pt x="0" y="26"/>
                    <a:pt x="0" y="57"/>
                  </a:cubicBezTo>
                  <a:close/>
                </a:path>
              </a:pathLst>
            </a:custGeom>
            <a:gradFill rotWithShape="1">
              <a:gsLst>
                <a:gs pos="0">
                  <a:srgbClr val="8ECC4B"/>
                </a:gs>
                <a:gs pos="100000">
                  <a:srgbClr val="78B63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72000" tIns="324000" rIns="72000" bIns="0" anchor="ctr"/>
            <a:lstStyle/>
            <a:p>
              <a:endParaRPr lang="zh-CN" altLang="en-US"/>
            </a:p>
          </p:txBody>
        </p:sp>
        <p:sp>
          <p:nvSpPr>
            <p:cNvPr id="45" name="Freeform 44"/>
            <p:cNvSpPr>
              <a:spLocks/>
            </p:cNvSpPr>
            <p:nvPr/>
          </p:nvSpPr>
          <p:spPr bwMode="auto">
            <a:xfrm>
              <a:off x="2890886" y="1661362"/>
              <a:ext cx="1393825" cy="573088"/>
            </a:xfrm>
            <a:custGeom>
              <a:avLst/>
              <a:gdLst>
                <a:gd name="T0" fmla="*/ 2147483646 w 942"/>
                <a:gd name="T1" fmla="*/ 0 h 388"/>
                <a:gd name="T2" fmla="*/ 2147483646 w 942"/>
                <a:gd name="T3" fmla="*/ 0 h 388"/>
                <a:gd name="T4" fmla="*/ 0 w 942"/>
                <a:gd name="T5" fmla="*/ 2147483646 h 388"/>
                <a:gd name="T6" fmla="*/ 0 w 942"/>
                <a:gd name="T7" fmla="*/ 2147483646 h 388"/>
                <a:gd name="T8" fmla="*/ 2147483646 w 942"/>
                <a:gd name="T9" fmla="*/ 2147483646 h 388"/>
                <a:gd name="T10" fmla="*/ 2147483646 w 942"/>
                <a:gd name="T11" fmla="*/ 2147483646 h 388"/>
                <a:gd name="T12" fmla="*/ 2147483646 w 942"/>
                <a:gd name="T13" fmla="*/ 2147483646 h 388"/>
                <a:gd name="T14" fmla="*/ 2147483646 w 942"/>
                <a:gd name="T15" fmla="*/ 0 h 388"/>
                <a:gd name="T16" fmla="*/ 0 60000 65536"/>
                <a:gd name="T17" fmla="*/ 0 60000 65536"/>
                <a:gd name="T18" fmla="*/ 0 60000 65536"/>
                <a:gd name="T19" fmla="*/ 0 60000 65536"/>
                <a:gd name="T20" fmla="*/ 0 60000 65536"/>
                <a:gd name="T21" fmla="*/ 0 60000 65536"/>
                <a:gd name="T22" fmla="*/ 0 60000 65536"/>
                <a:gd name="T23" fmla="*/ 0 60000 65536"/>
                <a:gd name="T24" fmla="*/ 0 w 942"/>
                <a:gd name="T25" fmla="*/ 0 h 388"/>
                <a:gd name="T26" fmla="*/ 942 w 942"/>
                <a:gd name="T27" fmla="*/ 388 h 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2" h="388">
                  <a:moveTo>
                    <a:pt x="885" y="0"/>
                  </a:moveTo>
                  <a:cubicBezTo>
                    <a:pt x="57" y="0"/>
                    <a:pt x="57" y="0"/>
                    <a:pt x="57" y="0"/>
                  </a:cubicBezTo>
                  <a:cubicBezTo>
                    <a:pt x="26" y="0"/>
                    <a:pt x="0" y="26"/>
                    <a:pt x="0" y="57"/>
                  </a:cubicBezTo>
                  <a:cubicBezTo>
                    <a:pt x="0" y="353"/>
                    <a:pt x="0" y="353"/>
                    <a:pt x="0" y="353"/>
                  </a:cubicBezTo>
                  <a:cubicBezTo>
                    <a:pt x="109" y="376"/>
                    <a:pt x="232" y="388"/>
                    <a:pt x="362" y="388"/>
                  </a:cubicBezTo>
                  <a:cubicBezTo>
                    <a:pt x="589" y="388"/>
                    <a:pt x="794" y="350"/>
                    <a:pt x="942" y="287"/>
                  </a:cubicBezTo>
                  <a:cubicBezTo>
                    <a:pt x="942" y="57"/>
                    <a:pt x="942" y="57"/>
                    <a:pt x="942" y="57"/>
                  </a:cubicBezTo>
                  <a:cubicBezTo>
                    <a:pt x="942" y="26"/>
                    <a:pt x="917" y="0"/>
                    <a:pt x="885" y="0"/>
                  </a:cubicBezTo>
                  <a:close/>
                </a:path>
              </a:pathLst>
            </a:custGeom>
            <a:gradFill rotWithShape="1">
              <a:gsLst>
                <a:gs pos="0">
                  <a:srgbClr val="8ECC4B"/>
                </a:gs>
                <a:gs pos="100000">
                  <a:srgbClr val="78B63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nchorCtr="1"/>
            <a:lstStyle/>
            <a:p>
              <a:pPr eaLnBrk="1" hangingPunct="1"/>
              <a:r>
                <a:rPr lang="en-US" altLang="zh-CN" sz="3600">
                  <a:solidFill>
                    <a:schemeClr val="bg1"/>
                  </a:solidFill>
                  <a:ea typeface="微软雅黑" pitchFamily="34" charset="-122"/>
                </a:rPr>
                <a:t>02</a:t>
              </a:r>
              <a:endParaRPr lang="zh-CN" altLang="zh-CN" sz="3600">
                <a:solidFill>
                  <a:schemeClr val="bg1"/>
                </a:solidFill>
                <a:ea typeface="微软雅黑" pitchFamily="34" charset="-122"/>
              </a:endParaRPr>
            </a:p>
          </p:txBody>
        </p:sp>
        <p:sp>
          <p:nvSpPr>
            <p:cNvPr id="46" name="Freeform 45"/>
            <p:cNvSpPr>
              <a:spLocks/>
            </p:cNvSpPr>
            <p:nvPr/>
          </p:nvSpPr>
          <p:spPr bwMode="auto">
            <a:xfrm>
              <a:off x="3865613" y="2636087"/>
              <a:ext cx="427037" cy="425451"/>
            </a:xfrm>
            <a:custGeom>
              <a:avLst/>
              <a:gdLst/>
              <a:ahLst/>
              <a:cxnLst>
                <a:cxn ang="0">
                  <a:pos x="288" y="0"/>
                </a:cxn>
                <a:cxn ang="0">
                  <a:pos x="57" y="0"/>
                </a:cxn>
                <a:cxn ang="0">
                  <a:pos x="0" y="57"/>
                </a:cxn>
                <a:cxn ang="0">
                  <a:pos x="0" y="288"/>
                </a:cxn>
                <a:cxn ang="0">
                  <a:pos x="288" y="0"/>
                </a:cxn>
              </a:cxnLst>
              <a:rect l="0" t="0" r="r" b="b"/>
              <a:pathLst>
                <a:path w="288" h="288">
                  <a:moveTo>
                    <a:pt x="288" y="0"/>
                  </a:moveTo>
                  <a:cubicBezTo>
                    <a:pt x="57" y="0"/>
                    <a:pt x="57" y="0"/>
                    <a:pt x="57" y="0"/>
                  </a:cubicBezTo>
                  <a:cubicBezTo>
                    <a:pt x="26" y="0"/>
                    <a:pt x="0" y="26"/>
                    <a:pt x="0" y="57"/>
                  </a:cubicBezTo>
                  <a:cubicBezTo>
                    <a:pt x="0" y="288"/>
                    <a:pt x="0" y="288"/>
                    <a:pt x="0" y="288"/>
                  </a:cubicBezTo>
                  <a:lnTo>
                    <a:pt x="288" y="0"/>
                  </a:lnTo>
                  <a:close/>
                </a:path>
              </a:pathLst>
            </a:custGeom>
            <a:gradFill rotWithShape="1">
              <a:gsLst>
                <a:gs pos="0">
                  <a:schemeClr val="bg1"/>
                </a:gs>
                <a:gs pos="100000">
                  <a:schemeClr val="bg1">
                    <a:gamma/>
                    <a:shade val="72941"/>
                    <a:invGamma/>
                  </a:schemeClr>
                </a:gs>
              </a:gsLst>
              <a:lin ang="2700000" scaled="1"/>
            </a:gradFill>
            <a:ln w="9525">
              <a:noFill/>
              <a:round/>
              <a:headEnd/>
              <a:tailEnd/>
            </a:ln>
          </p:spPr>
          <p:txBody>
            <a:bodyPr/>
            <a:lstStyle/>
            <a:p>
              <a:pPr eaLnBrk="1" fontAlgn="auto" hangingPunct="1">
                <a:spcBef>
                  <a:spcPts val="0"/>
                </a:spcBef>
                <a:spcAft>
                  <a:spcPts val="0"/>
                </a:spcAft>
                <a:defRPr/>
              </a:pPr>
              <a:endParaRPr lang="zh-CN" altLang="zh-CN">
                <a:solidFill>
                  <a:srgbClr val="000000"/>
                </a:solidFill>
                <a:latin typeface="+mn-lt"/>
                <a:ea typeface="+mn-ea"/>
              </a:endParaRPr>
            </a:p>
          </p:txBody>
        </p:sp>
      </p:grpSp>
      <p:sp>
        <p:nvSpPr>
          <p:cNvPr id="47" name="文本框 46"/>
          <p:cNvSpPr txBox="1"/>
          <p:nvPr/>
        </p:nvSpPr>
        <p:spPr>
          <a:xfrm>
            <a:off x="2987824" y="3201238"/>
            <a:ext cx="1333328" cy="738664"/>
          </a:xfrm>
          <a:prstGeom prst="rect">
            <a:avLst/>
          </a:prstGeom>
          <a:noFill/>
        </p:spPr>
        <p:txBody>
          <a:bodyPr wrap="square">
            <a:spAutoFit/>
          </a:bodyPr>
          <a:lstStyle/>
          <a:p>
            <a:pPr algn="ctr" eaLnBrk="1" fontAlgn="auto" hangingPunct="1">
              <a:lnSpc>
                <a:spcPct val="150000"/>
              </a:lnSpc>
              <a:spcBef>
                <a:spcPts val="0"/>
              </a:spcBef>
              <a:spcAft>
                <a:spcPts val="0"/>
              </a:spcAft>
              <a:defRPr/>
            </a:pPr>
            <a:r>
              <a:rPr lang="zh-CN" altLang="en-US" sz="1400" dirty="0">
                <a:solidFill>
                  <a:schemeClr val="bg1">
                    <a:lumMod val="85000"/>
                  </a:schemeClr>
                </a:solidFill>
                <a:latin typeface="微软雅黑" pitchFamily="34" charset="-122"/>
                <a:ea typeface="微软雅黑" pitchFamily="34" charset="-122"/>
              </a:rPr>
              <a:t>请在此处输入您的文本</a:t>
            </a:r>
          </a:p>
        </p:txBody>
      </p:sp>
      <p:grpSp>
        <p:nvGrpSpPr>
          <p:cNvPr id="4" name="组合 3"/>
          <p:cNvGrpSpPr/>
          <p:nvPr/>
        </p:nvGrpSpPr>
        <p:grpSpPr>
          <a:xfrm>
            <a:off x="4810173" y="1661362"/>
            <a:ext cx="1401763" cy="1400176"/>
            <a:chOff x="4810173" y="1661362"/>
            <a:chExt cx="1401763" cy="1400176"/>
          </a:xfrm>
        </p:grpSpPr>
        <p:sp>
          <p:nvSpPr>
            <p:cNvPr id="48" name="Freeform 47"/>
            <p:cNvSpPr>
              <a:spLocks/>
            </p:cNvSpPr>
            <p:nvPr/>
          </p:nvSpPr>
          <p:spPr bwMode="auto">
            <a:xfrm>
              <a:off x="4810173" y="1669301"/>
              <a:ext cx="1392238" cy="1392237"/>
            </a:xfrm>
            <a:custGeom>
              <a:avLst/>
              <a:gdLst>
                <a:gd name="T0" fmla="*/ 2147483646 w 942"/>
                <a:gd name="T1" fmla="*/ 2147483646 h 942"/>
                <a:gd name="T2" fmla="*/ 2147483646 w 942"/>
                <a:gd name="T3" fmla="*/ 2147483646 h 942"/>
                <a:gd name="T4" fmla="*/ 2147483646 w 942"/>
                <a:gd name="T5" fmla="*/ 0 h 942"/>
                <a:gd name="T6" fmla="*/ 2147483646 w 942"/>
                <a:gd name="T7" fmla="*/ 0 h 942"/>
                <a:gd name="T8" fmla="*/ 0 w 942"/>
                <a:gd name="T9" fmla="*/ 2147483646 h 942"/>
                <a:gd name="T10" fmla="*/ 0 w 942"/>
                <a:gd name="T11" fmla="*/ 2147483646 h 942"/>
                <a:gd name="T12" fmla="*/ 2147483646 w 942"/>
                <a:gd name="T13" fmla="*/ 2147483646 h 942"/>
                <a:gd name="T14" fmla="*/ 2147483646 w 942"/>
                <a:gd name="T15" fmla="*/ 2147483646 h 942"/>
                <a:gd name="T16" fmla="*/ 2147483646 w 942"/>
                <a:gd name="T17" fmla="*/ 2147483646 h 9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2"/>
                <a:gd name="T28" fmla="*/ 0 h 942"/>
                <a:gd name="T29" fmla="*/ 942 w 942"/>
                <a:gd name="T30" fmla="*/ 942 h 9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2" h="942">
                  <a:moveTo>
                    <a:pt x="942" y="654"/>
                  </a:moveTo>
                  <a:cubicBezTo>
                    <a:pt x="942" y="57"/>
                    <a:pt x="942" y="57"/>
                    <a:pt x="942" y="57"/>
                  </a:cubicBezTo>
                  <a:cubicBezTo>
                    <a:pt x="942" y="25"/>
                    <a:pt x="917" y="0"/>
                    <a:pt x="885" y="0"/>
                  </a:cubicBezTo>
                  <a:cubicBezTo>
                    <a:pt x="57" y="0"/>
                    <a:pt x="57" y="0"/>
                    <a:pt x="57" y="0"/>
                  </a:cubicBezTo>
                  <a:cubicBezTo>
                    <a:pt x="26" y="0"/>
                    <a:pt x="0" y="25"/>
                    <a:pt x="0" y="57"/>
                  </a:cubicBezTo>
                  <a:cubicBezTo>
                    <a:pt x="0" y="885"/>
                    <a:pt x="0" y="885"/>
                    <a:pt x="0" y="885"/>
                  </a:cubicBezTo>
                  <a:cubicBezTo>
                    <a:pt x="0" y="916"/>
                    <a:pt x="26" y="942"/>
                    <a:pt x="57" y="942"/>
                  </a:cubicBezTo>
                  <a:cubicBezTo>
                    <a:pt x="654" y="942"/>
                    <a:pt x="654" y="942"/>
                    <a:pt x="654" y="942"/>
                  </a:cubicBezTo>
                  <a:lnTo>
                    <a:pt x="942" y="654"/>
                  </a:lnTo>
                  <a:close/>
                </a:path>
              </a:pathLst>
            </a:custGeom>
            <a:gradFill rotWithShape="1">
              <a:gsLst>
                <a:gs pos="0">
                  <a:srgbClr val="50BDCC"/>
                </a:gs>
                <a:gs pos="100000">
                  <a:srgbClr val="38B2C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72000" tIns="324000" rIns="72000" bIns="0" anchor="ctr"/>
            <a:lstStyle/>
            <a:p>
              <a:pPr algn="ctr" eaLnBrk="1" hangingPunct="1">
                <a:lnSpc>
                  <a:spcPct val="120000"/>
                </a:lnSpc>
              </a:pPr>
              <a:r>
                <a:rPr lang="zh-CN" altLang="en-US">
                  <a:solidFill>
                    <a:schemeClr val="bg1"/>
                  </a:solidFill>
                  <a:latin typeface="幼圆" pitchFamily="49" charset="-122"/>
                  <a:ea typeface="幼圆" pitchFamily="49" charset="-122"/>
                </a:rPr>
                <a:t>标题</a:t>
              </a:r>
              <a:endParaRPr lang="zh-CN" altLang="zh-CN">
                <a:solidFill>
                  <a:schemeClr val="bg1"/>
                </a:solidFill>
                <a:latin typeface="幼圆" pitchFamily="49" charset="-122"/>
                <a:ea typeface="幼圆" pitchFamily="49" charset="-122"/>
              </a:endParaRPr>
            </a:p>
          </p:txBody>
        </p:sp>
        <p:sp>
          <p:nvSpPr>
            <p:cNvPr id="49" name="Freeform 48"/>
            <p:cNvSpPr>
              <a:spLocks/>
            </p:cNvSpPr>
            <p:nvPr/>
          </p:nvSpPr>
          <p:spPr bwMode="auto">
            <a:xfrm>
              <a:off x="5686473" y="2720226"/>
              <a:ext cx="427038" cy="341312"/>
            </a:xfrm>
            <a:custGeom>
              <a:avLst/>
              <a:gdLst>
                <a:gd name="T0" fmla="*/ 0 w 288"/>
                <a:gd name="T1" fmla="*/ 2147483646 h 231"/>
                <a:gd name="T2" fmla="*/ 0 w 288"/>
                <a:gd name="T3" fmla="*/ 2147483646 h 231"/>
                <a:gd name="T4" fmla="*/ 2147483646 w 288"/>
                <a:gd name="T5" fmla="*/ 2147483646 h 231"/>
                <a:gd name="T6" fmla="*/ 2147483646 w 288"/>
                <a:gd name="T7" fmla="*/ 0 h 231"/>
                <a:gd name="T8" fmla="*/ 2147483646 w 288"/>
                <a:gd name="T9" fmla="*/ 0 h 231"/>
                <a:gd name="T10" fmla="*/ 0 w 288"/>
                <a:gd name="T11" fmla="*/ 2147483646 h 2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8" h="231">
                  <a:moveTo>
                    <a:pt x="0" y="57"/>
                  </a:moveTo>
                  <a:cubicBezTo>
                    <a:pt x="0" y="231"/>
                    <a:pt x="0" y="231"/>
                    <a:pt x="0" y="231"/>
                  </a:cubicBezTo>
                  <a:cubicBezTo>
                    <a:pt x="57" y="231"/>
                    <a:pt x="57" y="231"/>
                    <a:pt x="57" y="231"/>
                  </a:cubicBezTo>
                  <a:cubicBezTo>
                    <a:pt x="288" y="0"/>
                    <a:pt x="288" y="0"/>
                    <a:pt x="288" y="0"/>
                  </a:cubicBezTo>
                  <a:cubicBezTo>
                    <a:pt x="57" y="0"/>
                    <a:pt x="57" y="0"/>
                    <a:pt x="57" y="0"/>
                  </a:cubicBezTo>
                  <a:cubicBezTo>
                    <a:pt x="25" y="0"/>
                    <a:pt x="0" y="26"/>
                    <a:pt x="0" y="57"/>
                  </a:cubicBezTo>
                  <a:close/>
                </a:path>
              </a:pathLst>
            </a:custGeom>
            <a:gradFill rotWithShape="1">
              <a:gsLst>
                <a:gs pos="0">
                  <a:srgbClr val="50BDCC"/>
                </a:gs>
                <a:gs pos="100000">
                  <a:srgbClr val="38B2C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72000" tIns="324000" rIns="72000" bIns="0" anchor="ctr"/>
            <a:lstStyle/>
            <a:p>
              <a:endParaRPr lang="zh-CN" altLang="en-US"/>
            </a:p>
          </p:txBody>
        </p:sp>
        <p:sp>
          <p:nvSpPr>
            <p:cNvPr id="50" name="Freeform 49"/>
            <p:cNvSpPr>
              <a:spLocks/>
            </p:cNvSpPr>
            <p:nvPr/>
          </p:nvSpPr>
          <p:spPr bwMode="auto">
            <a:xfrm>
              <a:off x="4810173" y="1661362"/>
              <a:ext cx="1392238" cy="573088"/>
            </a:xfrm>
            <a:custGeom>
              <a:avLst/>
              <a:gdLst>
                <a:gd name="T0" fmla="*/ 2147483646 w 942"/>
                <a:gd name="T1" fmla="*/ 0 h 388"/>
                <a:gd name="T2" fmla="*/ 2147483646 w 942"/>
                <a:gd name="T3" fmla="*/ 0 h 388"/>
                <a:gd name="T4" fmla="*/ 0 w 942"/>
                <a:gd name="T5" fmla="*/ 2147483646 h 388"/>
                <a:gd name="T6" fmla="*/ 0 w 942"/>
                <a:gd name="T7" fmla="*/ 2147483646 h 388"/>
                <a:gd name="T8" fmla="*/ 2147483646 w 942"/>
                <a:gd name="T9" fmla="*/ 2147483646 h 388"/>
                <a:gd name="T10" fmla="*/ 2147483646 w 942"/>
                <a:gd name="T11" fmla="*/ 2147483646 h 388"/>
                <a:gd name="T12" fmla="*/ 2147483646 w 942"/>
                <a:gd name="T13" fmla="*/ 2147483646 h 388"/>
                <a:gd name="T14" fmla="*/ 2147483646 w 942"/>
                <a:gd name="T15" fmla="*/ 0 h 388"/>
                <a:gd name="T16" fmla="*/ 0 60000 65536"/>
                <a:gd name="T17" fmla="*/ 0 60000 65536"/>
                <a:gd name="T18" fmla="*/ 0 60000 65536"/>
                <a:gd name="T19" fmla="*/ 0 60000 65536"/>
                <a:gd name="T20" fmla="*/ 0 60000 65536"/>
                <a:gd name="T21" fmla="*/ 0 60000 65536"/>
                <a:gd name="T22" fmla="*/ 0 60000 65536"/>
                <a:gd name="T23" fmla="*/ 0 60000 65536"/>
                <a:gd name="T24" fmla="*/ 0 w 942"/>
                <a:gd name="T25" fmla="*/ 0 h 388"/>
                <a:gd name="T26" fmla="*/ 942 w 942"/>
                <a:gd name="T27" fmla="*/ 388 h 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2" h="388">
                  <a:moveTo>
                    <a:pt x="885" y="0"/>
                  </a:moveTo>
                  <a:cubicBezTo>
                    <a:pt x="57" y="0"/>
                    <a:pt x="57" y="0"/>
                    <a:pt x="57" y="0"/>
                  </a:cubicBezTo>
                  <a:cubicBezTo>
                    <a:pt x="26" y="0"/>
                    <a:pt x="0" y="26"/>
                    <a:pt x="0" y="57"/>
                  </a:cubicBezTo>
                  <a:cubicBezTo>
                    <a:pt x="0" y="353"/>
                    <a:pt x="0" y="353"/>
                    <a:pt x="0" y="353"/>
                  </a:cubicBezTo>
                  <a:cubicBezTo>
                    <a:pt x="109" y="376"/>
                    <a:pt x="232" y="388"/>
                    <a:pt x="362" y="388"/>
                  </a:cubicBezTo>
                  <a:cubicBezTo>
                    <a:pt x="589" y="388"/>
                    <a:pt x="794" y="350"/>
                    <a:pt x="942" y="287"/>
                  </a:cubicBezTo>
                  <a:cubicBezTo>
                    <a:pt x="942" y="57"/>
                    <a:pt x="942" y="57"/>
                    <a:pt x="942" y="57"/>
                  </a:cubicBezTo>
                  <a:cubicBezTo>
                    <a:pt x="942" y="26"/>
                    <a:pt x="917" y="0"/>
                    <a:pt x="885" y="0"/>
                  </a:cubicBezTo>
                  <a:close/>
                </a:path>
              </a:pathLst>
            </a:custGeom>
            <a:gradFill rotWithShape="1">
              <a:gsLst>
                <a:gs pos="0">
                  <a:srgbClr val="50BDCC"/>
                </a:gs>
                <a:gs pos="100000">
                  <a:srgbClr val="38B2C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nchorCtr="1"/>
            <a:lstStyle/>
            <a:p>
              <a:pPr eaLnBrk="1" hangingPunct="1"/>
              <a:r>
                <a:rPr lang="en-US" altLang="zh-CN" sz="3600">
                  <a:solidFill>
                    <a:schemeClr val="bg1"/>
                  </a:solidFill>
                  <a:ea typeface="微软雅黑" pitchFamily="34" charset="-122"/>
                </a:rPr>
                <a:t>03</a:t>
              </a:r>
              <a:endParaRPr lang="zh-CN" altLang="zh-CN" sz="3600">
                <a:solidFill>
                  <a:schemeClr val="bg1"/>
                </a:solidFill>
                <a:ea typeface="微软雅黑" pitchFamily="34" charset="-122"/>
              </a:endParaRPr>
            </a:p>
          </p:txBody>
        </p:sp>
        <p:sp>
          <p:nvSpPr>
            <p:cNvPr id="51" name="Freeform 50"/>
            <p:cNvSpPr>
              <a:spLocks/>
            </p:cNvSpPr>
            <p:nvPr/>
          </p:nvSpPr>
          <p:spPr bwMode="auto">
            <a:xfrm>
              <a:off x="5784898" y="2636087"/>
              <a:ext cx="427038" cy="425451"/>
            </a:xfrm>
            <a:custGeom>
              <a:avLst/>
              <a:gdLst/>
              <a:ahLst/>
              <a:cxnLst>
                <a:cxn ang="0">
                  <a:pos x="288" y="0"/>
                </a:cxn>
                <a:cxn ang="0">
                  <a:pos x="57" y="0"/>
                </a:cxn>
                <a:cxn ang="0">
                  <a:pos x="0" y="57"/>
                </a:cxn>
                <a:cxn ang="0">
                  <a:pos x="0" y="288"/>
                </a:cxn>
                <a:cxn ang="0">
                  <a:pos x="288" y="0"/>
                </a:cxn>
              </a:cxnLst>
              <a:rect l="0" t="0" r="r" b="b"/>
              <a:pathLst>
                <a:path w="288" h="288">
                  <a:moveTo>
                    <a:pt x="288" y="0"/>
                  </a:moveTo>
                  <a:cubicBezTo>
                    <a:pt x="57" y="0"/>
                    <a:pt x="57" y="0"/>
                    <a:pt x="57" y="0"/>
                  </a:cubicBezTo>
                  <a:cubicBezTo>
                    <a:pt x="26" y="0"/>
                    <a:pt x="0" y="26"/>
                    <a:pt x="0" y="57"/>
                  </a:cubicBezTo>
                  <a:cubicBezTo>
                    <a:pt x="0" y="288"/>
                    <a:pt x="0" y="288"/>
                    <a:pt x="0" y="288"/>
                  </a:cubicBezTo>
                  <a:lnTo>
                    <a:pt x="288" y="0"/>
                  </a:lnTo>
                  <a:close/>
                </a:path>
              </a:pathLst>
            </a:custGeom>
            <a:gradFill rotWithShape="1">
              <a:gsLst>
                <a:gs pos="0">
                  <a:schemeClr val="bg1"/>
                </a:gs>
                <a:gs pos="100000">
                  <a:schemeClr val="bg1">
                    <a:gamma/>
                    <a:shade val="72941"/>
                    <a:invGamma/>
                  </a:schemeClr>
                </a:gs>
              </a:gsLst>
              <a:lin ang="2700000" scaled="1"/>
            </a:gradFill>
            <a:ln w="9525">
              <a:noFill/>
              <a:round/>
              <a:headEnd/>
              <a:tailEnd/>
            </a:ln>
          </p:spPr>
          <p:txBody>
            <a:bodyPr/>
            <a:lstStyle/>
            <a:p>
              <a:pPr eaLnBrk="1" fontAlgn="auto" hangingPunct="1">
                <a:spcBef>
                  <a:spcPts val="0"/>
                </a:spcBef>
                <a:spcAft>
                  <a:spcPts val="0"/>
                </a:spcAft>
                <a:defRPr/>
              </a:pPr>
              <a:endParaRPr lang="zh-CN" altLang="zh-CN">
                <a:solidFill>
                  <a:srgbClr val="000000"/>
                </a:solidFill>
                <a:latin typeface="+mn-lt"/>
                <a:ea typeface="+mn-ea"/>
              </a:endParaRPr>
            </a:p>
          </p:txBody>
        </p:sp>
      </p:grpSp>
      <p:sp>
        <p:nvSpPr>
          <p:cNvPr id="52" name="文本框 47"/>
          <p:cNvSpPr txBox="1"/>
          <p:nvPr/>
        </p:nvSpPr>
        <p:spPr>
          <a:xfrm>
            <a:off x="4860032" y="3201238"/>
            <a:ext cx="1270000" cy="738664"/>
          </a:xfrm>
          <a:prstGeom prst="rect">
            <a:avLst/>
          </a:prstGeom>
          <a:noFill/>
        </p:spPr>
        <p:txBody>
          <a:bodyPr wrap="square">
            <a:spAutoFit/>
          </a:bodyPr>
          <a:lstStyle/>
          <a:p>
            <a:pPr algn="ctr" eaLnBrk="1" fontAlgn="auto" hangingPunct="1">
              <a:lnSpc>
                <a:spcPct val="150000"/>
              </a:lnSpc>
              <a:spcBef>
                <a:spcPts val="0"/>
              </a:spcBef>
              <a:spcAft>
                <a:spcPts val="0"/>
              </a:spcAft>
              <a:defRPr/>
            </a:pPr>
            <a:r>
              <a:rPr lang="zh-CN" altLang="en-US" sz="1400" dirty="0">
                <a:solidFill>
                  <a:schemeClr val="bg1">
                    <a:lumMod val="85000"/>
                  </a:schemeClr>
                </a:solidFill>
                <a:latin typeface="微软雅黑" pitchFamily="34" charset="-122"/>
                <a:ea typeface="微软雅黑" pitchFamily="34" charset="-122"/>
              </a:rPr>
              <a:t>请在此处输入您的文本</a:t>
            </a:r>
          </a:p>
        </p:txBody>
      </p:sp>
      <p:grpSp>
        <p:nvGrpSpPr>
          <p:cNvPr id="5" name="组合 4"/>
          <p:cNvGrpSpPr/>
          <p:nvPr/>
        </p:nvGrpSpPr>
        <p:grpSpPr>
          <a:xfrm>
            <a:off x="6729463" y="1661362"/>
            <a:ext cx="1401762" cy="1400176"/>
            <a:chOff x="6729463" y="1661362"/>
            <a:chExt cx="1401762" cy="1400176"/>
          </a:xfrm>
        </p:grpSpPr>
        <p:sp>
          <p:nvSpPr>
            <p:cNvPr id="53" name="Freeform 47"/>
            <p:cNvSpPr>
              <a:spLocks/>
            </p:cNvSpPr>
            <p:nvPr/>
          </p:nvSpPr>
          <p:spPr bwMode="auto">
            <a:xfrm>
              <a:off x="6729463" y="1669301"/>
              <a:ext cx="1392237" cy="1392237"/>
            </a:xfrm>
            <a:custGeom>
              <a:avLst/>
              <a:gdLst>
                <a:gd name="T0" fmla="*/ 2147483646 w 942"/>
                <a:gd name="T1" fmla="*/ 2147483646 h 942"/>
                <a:gd name="T2" fmla="*/ 2147483646 w 942"/>
                <a:gd name="T3" fmla="*/ 2147483646 h 942"/>
                <a:gd name="T4" fmla="*/ 2147483646 w 942"/>
                <a:gd name="T5" fmla="*/ 0 h 942"/>
                <a:gd name="T6" fmla="*/ 2147483646 w 942"/>
                <a:gd name="T7" fmla="*/ 0 h 942"/>
                <a:gd name="T8" fmla="*/ 0 w 942"/>
                <a:gd name="T9" fmla="*/ 2147483646 h 942"/>
                <a:gd name="T10" fmla="*/ 0 w 942"/>
                <a:gd name="T11" fmla="*/ 2147483646 h 942"/>
                <a:gd name="T12" fmla="*/ 2147483646 w 942"/>
                <a:gd name="T13" fmla="*/ 2147483646 h 942"/>
                <a:gd name="T14" fmla="*/ 2147483646 w 942"/>
                <a:gd name="T15" fmla="*/ 2147483646 h 942"/>
                <a:gd name="T16" fmla="*/ 2147483646 w 942"/>
                <a:gd name="T17" fmla="*/ 2147483646 h 9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2"/>
                <a:gd name="T28" fmla="*/ 0 h 942"/>
                <a:gd name="T29" fmla="*/ 942 w 942"/>
                <a:gd name="T30" fmla="*/ 942 h 9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2" h="942">
                  <a:moveTo>
                    <a:pt x="942" y="654"/>
                  </a:moveTo>
                  <a:cubicBezTo>
                    <a:pt x="942" y="57"/>
                    <a:pt x="942" y="57"/>
                    <a:pt x="942" y="57"/>
                  </a:cubicBezTo>
                  <a:cubicBezTo>
                    <a:pt x="942" y="25"/>
                    <a:pt x="917" y="0"/>
                    <a:pt x="885" y="0"/>
                  </a:cubicBezTo>
                  <a:cubicBezTo>
                    <a:pt x="57" y="0"/>
                    <a:pt x="57" y="0"/>
                    <a:pt x="57" y="0"/>
                  </a:cubicBezTo>
                  <a:cubicBezTo>
                    <a:pt x="26" y="0"/>
                    <a:pt x="0" y="25"/>
                    <a:pt x="0" y="57"/>
                  </a:cubicBezTo>
                  <a:cubicBezTo>
                    <a:pt x="0" y="885"/>
                    <a:pt x="0" y="885"/>
                    <a:pt x="0" y="885"/>
                  </a:cubicBezTo>
                  <a:cubicBezTo>
                    <a:pt x="0" y="916"/>
                    <a:pt x="26" y="942"/>
                    <a:pt x="57" y="942"/>
                  </a:cubicBezTo>
                  <a:cubicBezTo>
                    <a:pt x="654" y="942"/>
                    <a:pt x="654" y="942"/>
                    <a:pt x="654" y="942"/>
                  </a:cubicBezTo>
                  <a:lnTo>
                    <a:pt x="942" y="654"/>
                  </a:lnTo>
                  <a:close/>
                </a:path>
              </a:pathLst>
            </a:custGeom>
            <a:gradFill rotWithShape="0">
              <a:gsLst>
                <a:gs pos="0">
                  <a:srgbClr val="FEE38C"/>
                </a:gs>
                <a:gs pos="100000">
                  <a:srgbClr val="FECE3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72000" tIns="324000" rIns="72000" bIns="0" anchor="ctr" anchorCtr="1"/>
            <a:lstStyle/>
            <a:p>
              <a:pPr eaLnBrk="1" hangingPunct="1"/>
              <a:r>
                <a:rPr lang="zh-CN" altLang="en-US">
                  <a:solidFill>
                    <a:schemeClr val="bg1"/>
                  </a:solidFill>
                  <a:latin typeface="幼圆" pitchFamily="49" charset="-122"/>
                  <a:ea typeface="幼圆" pitchFamily="49" charset="-122"/>
                </a:rPr>
                <a:t>标题</a:t>
              </a:r>
              <a:endParaRPr lang="zh-CN" altLang="zh-CN">
                <a:solidFill>
                  <a:schemeClr val="bg1"/>
                </a:solidFill>
                <a:latin typeface="幼圆" pitchFamily="49" charset="-122"/>
                <a:ea typeface="幼圆" pitchFamily="49" charset="-122"/>
              </a:endParaRPr>
            </a:p>
          </p:txBody>
        </p:sp>
        <p:sp>
          <p:nvSpPr>
            <p:cNvPr id="54" name="Freeform 48"/>
            <p:cNvSpPr>
              <a:spLocks/>
            </p:cNvSpPr>
            <p:nvPr/>
          </p:nvSpPr>
          <p:spPr bwMode="auto">
            <a:xfrm>
              <a:off x="7605763" y="2720226"/>
              <a:ext cx="427037" cy="341312"/>
            </a:xfrm>
            <a:custGeom>
              <a:avLst/>
              <a:gdLst>
                <a:gd name="T0" fmla="*/ 0 w 288"/>
                <a:gd name="T1" fmla="*/ 2147483646 h 231"/>
                <a:gd name="T2" fmla="*/ 0 w 288"/>
                <a:gd name="T3" fmla="*/ 2147483646 h 231"/>
                <a:gd name="T4" fmla="*/ 2147483646 w 288"/>
                <a:gd name="T5" fmla="*/ 2147483646 h 231"/>
                <a:gd name="T6" fmla="*/ 2147483646 w 288"/>
                <a:gd name="T7" fmla="*/ 0 h 231"/>
                <a:gd name="T8" fmla="*/ 2147483646 w 288"/>
                <a:gd name="T9" fmla="*/ 0 h 231"/>
                <a:gd name="T10" fmla="*/ 0 w 288"/>
                <a:gd name="T11" fmla="*/ 2147483646 h 2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8" h="231">
                  <a:moveTo>
                    <a:pt x="0" y="57"/>
                  </a:moveTo>
                  <a:cubicBezTo>
                    <a:pt x="0" y="231"/>
                    <a:pt x="0" y="231"/>
                    <a:pt x="0" y="231"/>
                  </a:cubicBezTo>
                  <a:cubicBezTo>
                    <a:pt x="57" y="231"/>
                    <a:pt x="57" y="231"/>
                    <a:pt x="57" y="231"/>
                  </a:cubicBezTo>
                  <a:cubicBezTo>
                    <a:pt x="288" y="0"/>
                    <a:pt x="288" y="0"/>
                    <a:pt x="288" y="0"/>
                  </a:cubicBezTo>
                  <a:cubicBezTo>
                    <a:pt x="57" y="0"/>
                    <a:pt x="57" y="0"/>
                    <a:pt x="57" y="0"/>
                  </a:cubicBezTo>
                  <a:cubicBezTo>
                    <a:pt x="25" y="0"/>
                    <a:pt x="0" y="26"/>
                    <a:pt x="0" y="57"/>
                  </a:cubicBezTo>
                  <a:close/>
                </a:path>
              </a:pathLst>
            </a:custGeom>
            <a:gradFill rotWithShape="0">
              <a:gsLst>
                <a:gs pos="0">
                  <a:srgbClr val="FEE38C"/>
                </a:gs>
                <a:gs pos="100000">
                  <a:srgbClr val="FECE3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72000" tIns="324000" rIns="72000" bIns="0" anchor="ctr" anchorCtr="1"/>
            <a:lstStyle/>
            <a:p>
              <a:endParaRPr lang="zh-CN" altLang="en-US"/>
            </a:p>
          </p:txBody>
        </p:sp>
        <p:sp>
          <p:nvSpPr>
            <p:cNvPr id="55" name="Freeform 49"/>
            <p:cNvSpPr>
              <a:spLocks/>
            </p:cNvSpPr>
            <p:nvPr/>
          </p:nvSpPr>
          <p:spPr bwMode="auto">
            <a:xfrm>
              <a:off x="6729463" y="1661362"/>
              <a:ext cx="1392237" cy="573088"/>
            </a:xfrm>
            <a:custGeom>
              <a:avLst/>
              <a:gdLst>
                <a:gd name="T0" fmla="*/ 2147483646 w 942"/>
                <a:gd name="T1" fmla="*/ 0 h 388"/>
                <a:gd name="T2" fmla="*/ 2147483646 w 942"/>
                <a:gd name="T3" fmla="*/ 0 h 388"/>
                <a:gd name="T4" fmla="*/ 0 w 942"/>
                <a:gd name="T5" fmla="*/ 2147483646 h 388"/>
                <a:gd name="T6" fmla="*/ 0 w 942"/>
                <a:gd name="T7" fmla="*/ 2147483646 h 388"/>
                <a:gd name="T8" fmla="*/ 2147483646 w 942"/>
                <a:gd name="T9" fmla="*/ 2147483646 h 388"/>
                <a:gd name="T10" fmla="*/ 2147483646 w 942"/>
                <a:gd name="T11" fmla="*/ 2147483646 h 388"/>
                <a:gd name="T12" fmla="*/ 2147483646 w 942"/>
                <a:gd name="T13" fmla="*/ 2147483646 h 388"/>
                <a:gd name="T14" fmla="*/ 2147483646 w 942"/>
                <a:gd name="T15" fmla="*/ 0 h 388"/>
                <a:gd name="T16" fmla="*/ 0 60000 65536"/>
                <a:gd name="T17" fmla="*/ 0 60000 65536"/>
                <a:gd name="T18" fmla="*/ 0 60000 65536"/>
                <a:gd name="T19" fmla="*/ 0 60000 65536"/>
                <a:gd name="T20" fmla="*/ 0 60000 65536"/>
                <a:gd name="T21" fmla="*/ 0 60000 65536"/>
                <a:gd name="T22" fmla="*/ 0 60000 65536"/>
                <a:gd name="T23" fmla="*/ 0 60000 65536"/>
                <a:gd name="T24" fmla="*/ 0 w 942"/>
                <a:gd name="T25" fmla="*/ 0 h 388"/>
                <a:gd name="T26" fmla="*/ 942 w 942"/>
                <a:gd name="T27" fmla="*/ 388 h 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2" h="388">
                  <a:moveTo>
                    <a:pt x="885" y="0"/>
                  </a:moveTo>
                  <a:cubicBezTo>
                    <a:pt x="57" y="0"/>
                    <a:pt x="57" y="0"/>
                    <a:pt x="57" y="0"/>
                  </a:cubicBezTo>
                  <a:cubicBezTo>
                    <a:pt x="26" y="0"/>
                    <a:pt x="0" y="26"/>
                    <a:pt x="0" y="57"/>
                  </a:cubicBezTo>
                  <a:cubicBezTo>
                    <a:pt x="0" y="353"/>
                    <a:pt x="0" y="353"/>
                    <a:pt x="0" y="353"/>
                  </a:cubicBezTo>
                  <a:cubicBezTo>
                    <a:pt x="109" y="376"/>
                    <a:pt x="232" y="388"/>
                    <a:pt x="362" y="388"/>
                  </a:cubicBezTo>
                  <a:cubicBezTo>
                    <a:pt x="589" y="388"/>
                    <a:pt x="794" y="350"/>
                    <a:pt x="942" y="287"/>
                  </a:cubicBezTo>
                  <a:cubicBezTo>
                    <a:pt x="942" y="57"/>
                    <a:pt x="942" y="57"/>
                    <a:pt x="942" y="57"/>
                  </a:cubicBezTo>
                  <a:cubicBezTo>
                    <a:pt x="942" y="26"/>
                    <a:pt x="917" y="0"/>
                    <a:pt x="885" y="0"/>
                  </a:cubicBezTo>
                  <a:close/>
                </a:path>
              </a:pathLst>
            </a:custGeom>
            <a:gradFill rotWithShape="0">
              <a:gsLst>
                <a:gs pos="0">
                  <a:srgbClr val="FEE38C"/>
                </a:gs>
                <a:gs pos="100000">
                  <a:srgbClr val="FECE3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nchorCtr="1"/>
            <a:lstStyle/>
            <a:p>
              <a:pPr eaLnBrk="1" hangingPunct="1"/>
              <a:r>
                <a:rPr lang="en-US" altLang="zh-CN" sz="3600">
                  <a:solidFill>
                    <a:schemeClr val="bg1"/>
                  </a:solidFill>
                  <a:ea typeface="微软雅黑" pitchFamily="34" charset="-122"/>
                </a:rPr>
                <a:t>04</a:t>
              </a:r>
              <a:endParaRPr lang="zh-CN" altLang="zh-CN" sz="3600">
                <a:solidFill>
                  <a:schemeClr val="bg1"/>
                </a:solidFill>
                <a:ea typeface="微软雅黑" pitchFamily="34" charset="-122"/>
              </a:endParaRPr>
            </a:p>
          </p:txBody>
        </p:sp>
        <p:sp>
          <p:nvSpPr>
            <p:cNvPr id="56" name="Freeform 50"/>
            <p:cNvSpPr>
              <a:spLocks/>
            </p:cNvSpPr>
            <p:nvPr/>
          </p:nvSpPr>
          <p:spPr bwMode="auto">
            <a:xfrm>
              <a:off x="7704188" y="2636087"/>
              <a:ext cx="427037" cy="425451"/>
            </a:xfrm>
            <a:custGeom>
              <a:avLst/>
              <a:gdLst/>
              <a:ahLst/>
              <a:cxnLst>
                <a:cxn ang="0">
                  <a:pos x="288" y="0"/>
                </a:cxn>
                <a:cxn ang="0">
                  <a:pos x="57" y="0"/>
                </a:cxn>
                <a:cxn ang="0">
                  <a:pos x="0" y="57"/>
                </a:cxn>
                <a:cxn ang="0">
                  <a:pos x="0" y="288"/>
                </a:cxn>
                <a:cxn ang="0">
                  <a:pos x="288" y="0"/>
                </a:cxn>
              </a:cxnLst>
              <a:rect l="0" t="0" r="r" b="b"/>
              <a:pathLst>
                <a:path w="288" h="288">
                  <a:moveTo>
                    <a:pt x="288" y="0"/>
                  </a:moveTo>
                  <a:cubicBezTo>
                    <a:pt x="57" y="0"/>
                    <a:pt x="57" y="0"/>
                    <a:pt x="57" y="0"/>
                  </a:cubicBezTo>
                  <a:cubicBezTo>
                    <a:pt x="26" y="0"/>
                    <a:pt x="0" y="26"/>
                    <a:pt x="0" y="57"/>
                  </a:cubicBezTo>
                  <a:cubicBezTo>
                    <a:pt x="0" y="288"/>
                    <a:pt x="0" y="288"/>
                    <a:pt x="0" y="288"/>
                  </a:cubicBezTo>
                  <a:lnTo>
                    <a:pt x="288" y="0"/>
                  </a:lnTo>
                  <a:close/>
                </a:path>
              </a:pathLst>
            </a:custGeom>
            <a:gradFill rotWithShape="1">
              <a:gsLst>
                <a:gs pos="0">
                  <a:schemeClr val="bg1"/>
                </a:gs>
                <a:gs pos="100000">
                  <a:schemeClr val="bg1">
                    <a:gamma/>
                    <a:shade val="72941"/>
                    <a:invGamma/>
                  </a:schemeClr>
                </a:gs>
              </a:gsLst>
              <a:lin ang="2700000" scaled="1"/>
            </a:gradFill>
            <a:ln w="9525">
              <a:noFill/>
              <a:round/>
              <a:headEnd/>
              <a:tailEnd/>
            </a:ln>
          </p:spPr>
          <p:txBody>
            <a:bodyPr/>
            <a:lstStyle/>
            <a:p>
              <a:pPr eaLnBrk="1" fontAlgn="auto" hangingPunct="1">
                <a:spcBef>
                  <a:spcPts val="0"/>
                </a:spcBef>
                <a:spcAft>
                  <a:spcPts val="0"/>
                </a:spcAft>
                <a:defRPr/>
              </a:pPr>
              <a:endParaRPr lang="zh-CN" altLang="zh-CN">
                <a:solidFill>
                  <a:srgbClr val="000000"/>
                </a:solidFill>
                <a:latin typeface="+mn-lt"/>
                <a:ea typeface="+mn-ea"/>
              </a:endParaRPr>
            </a:p>
          </p:txBody>
        </p:sp>
      </p:grpSp>
      <p:sp>
        <p:nvSpPr>
          <p:cNvPr id="57" name="文本框 47"/>
          <p:cNvSpPr txBox="1"/>
          <p:nvPr/>
        </p:nvSpPr>
        <p:spPr>
          <a:xfrm>
            <a:off x="6861223" y="3201238"/>
            <a:ext cx="1270002" cy="738664"/>
          </a:xfrm>
          <a:prstGeom prst="rect">
            <a:avLst/>
          </a:prstGeom>
          <a:noFill/>
        </p:spPr>
        <p:txBody>
          <a:bodyPr wrap="square">
            <a:spAutoFit/>
          </a:bodyPr>
          <a:lstStyle/>
          <a:p>
            <a:pPr algn="ctr" eaLnBrk="1" fontAlgn="auto" hangingPunct="1">
              <a:lnSpc>
                <a:spcPct val="150000"/>
              </a:lnSpc>
              <a:spcBef>
                <a:spcPts val="0"/>
              </a:spcBef>
              <a:spcAft>
                <a:spcPts val="0"/>
              </a:spcAft>
              <a:defRPr/>
            </a:pPr>
            <a:r>
              <a:rPr lang="zh-CN" altLang="en-US" sz="1400" dirty="0">
                <a:solidFill>
                  <a:schemeClr val="bg1">
                    <a:lumMod val="85000"/>
                  </a:schemeClr>
                </a:solidFill>
                <a:latin typeface="微软雅黑" pitchFamily="34" charset="-122"/>
                <a:ea typeface="微软雅黑" pitchFamily="34" charset="-122"/>
              </a:rPr>
              <a:t>请在此处输入您的文本</a:t>
            </a:r>
          </a:p>
        </p:txBody>
      </p:sp>
      <p:grpSp>
        <p:nvGrpSpPr>
          <p:cNvPr id="58" name="组合 57"/>
          <p:cNvGrpSpPr/>
          <p:nvPr/>
        </p:nvGrpSpPr>
        <p:grpSpPr>
          <a:xfrm>
            <a:off x="323528" y="274810"/>
            <a:ext cx="2269029" cy="424732"/>
            <a:chOff x="617315" y="342254"/>
            <a:chExt cx="2269029" cy="424732"/>
          </a:xfrm>
        </p:grpSpPr>
        <p:sp>
          <p:nvSpPr>
            <p:cNvPr id="59" name="矩形 58"/>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60" name="矩形 59"/>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61" name="组合 60"/>
          <p:cNvGrpSpPr/>
          <p:nvPr/>
        </p:nvGrpSpPr>
        <p:grpSpPr>
          <a:xfrm>
            <a:off x="251520" y="653823"/>
            <a:ext cx="8676456" cy="45719"/>
            <a:chOff x="1" y="356632"/>
            <a:chExt cx="755577" cy="353539"/>
          </a:xfrm>
        </p:grpSpPr>
        <p:sp>
          <p:nvSpPr>
            <p:cNvPr id="62" name="矩形 61"/>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61994345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fade">
                                      <p:cBhvr>
                                        <p:cTn id="14" dur="1000"/>
                                        <p:tgtEl>
                                          <p:spTgt spid="42"/>
                                        </p:tgtEl>
                                      </p:cBhvr>
                                    </p:animEffect>
                                    <p:anim calcmode="lin" valueType="num">
                                      <p:cBhvr>
                                        <p:cTn id="15" dur="1000" fill="hold"/>
                                        <p:tgtEl>
                                          <p:spTgt spid="42"/>
                                        </p:tgtEl>
                                        <p:attrNameLst>
                                          <p:attrName>ppt_x</p:attrName>
                                        </p:attrNameLst>
                                      </p:cBhvr>
                                      <p:tavLst>
                                        <p:tav tm="0">
                                          <p:val>
                                            <p:strVal val="#ppt_x"/>
                                          </p:val>
                                        </p:tav>
                                        <p:tav tm="100000">
                                          <p:val>
                                            <p:strVal val="#ppt_x"/>
                                          </p:val>
                                        </p:tav>
                                      </p:tavLst>
                                    </p:anim>
                                    <p:anim calcmode="lin" valueType="num">
                                      <p:cBhvr>
                                        <p:cTn id="16" dur="1000" fill="hold"/>
                                        <p:tgtEl>
                                          <p:spTgt spid="42"/>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15"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fltVal val="0"/>
                                          </p:val>
                                        </p:tav>
                                        <p:tav tm="100000">
                                          <p:val>
                                            <p:strVal val="#ppt_w"/>
                                          </p:val>
                                        </p:tav>
                                      </p:tavLst>
                                    </p:anim>
                                    <p:anim calcmode="lin" valueType="num">
                                      <p:cBhvr>
                                        <p:cTn id="21" dur="1000" fill="hold"/>
                                        <p:tgtEl>
                                          <p:spTgt spid="3"/>
                                        </p:tgtEl>
                                        <p:attrNameLst>
                                          <p:attrName>ppt_h</p:attrName>
                                        </p:attrNameLst>
                                      </p:cBhvr>
                                      <p:tavLst>
                                        <p:tav tm="0">
                                          <p:val>
                                            <p:fltVal val="0"/>
                                          </p:val>
                                        </p:tav>
                                        <p:tav tm="100000">
                                          <p:val>
                                            <p:strVal val="#ppt_h"/>
                                          </p:val>
                                        </p:tav>
                                      </p:tavLst>
                                    </p:anim>
                                    <p:anim calcmode="lin" valueType="num">
                                      <p:cBhvr>
                                        <p:cTn id="22"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1000"/>
                                        <p:tgtEl>
                                          <p:spTgt spid="47"/>
                                        </p:tgtEl>
                                      </p:cBhvr>
                                    </p:animEffect>
                                    <p:anim calcmode="lin" valueType="num">
                                      <p:cBhvr>
                                        <p:cTn id="28" dur="1000" fill="hold"/>
                                        <p:tgtEl>
                                          <p:spTgt spid="47"/>
                                        </p:tgtEl>
                                        <p:attrNameLst>
                                          <p:attrName>ppt_x</p:attrName>
                                        </p:attrNameLst>
                                      </p:cBhvr>
                                      <p:tavLst>
                                        <p:tav tm="0">
                                          <p:val>
                                            <p:strVal val="#ppt_x"/>
                                          </p:val>
                                        </p:tav>
                                        <p:tav tm="100000">
                                          <p:val>
                                            <p:strVal val="#ppt_x"/>
                                          </p:val>
                                        </p:tav>
                                      </p:tavLst>
                                    </p:anim>
                                    <p:anim calcmode="lin" valueType="num">
                                      <p:cBhvr>
                                        <p:cTn id="29" dur="1000" fill="hold"/>
                                        <p:tgtEl>
                                          <p:spTgt spid="47"/>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15" presetClass="entr" presetSubtype="0"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p:cTn id="33" dur="1000" fill="hold"/>
                                        <p:tgtEl>
                                          <p:spTgt spid="4"/>
                                        </p:tgtEl>
                                        <p:attrNameLst>
                                          <p:attrName>ppt_w</p:attrName>
                                        </p:attrNameLst>
                                      </p:cBhvr>
                                      <p:tavLst>
                                        <p:tav tm="0">
                                          <p:val>
                                            <p:fltVal val="0"/>
                                          </p:val>
                                        </p:tav>
                                        <p:tav tm="100000">
                                          <p:val>
                                            <p:strVal val="#ppt_w"/>
                                          </p:val>
                                        </p:tav>
                                      </p:tavLst>
                                    </p:anim>
                                    <p:anim calcmode="lin" valueType="num">
                                      <p:cBhvr>
                                        <p:cTn id="34" dur="1000" fill="hold"/>
                                        <p:tgtEl>
                                          <p:spTgt spid="4"/>
                                        </p:tgtEl>
                                        <p:attrNameLst>
                                          <p:attrName>ppt_h</p:attrName>
                                        </p:attrNameLst>
                                      </p:cBhvr>
                                      <p:tavLst>
                                        <p:tav tm="0">
                                          <p:val>
                                            <p:fltVal val="0"/>
                                          </p:val>
                                        </p:tav>
                                        <p:tav tm="100000">
                                          <p:val>
                                            <p:strVal val="#ppt_h"/>
                                          </p:val>
                                        </p:tav>
                                      </p:tavLst>
                                    </p:anim>
                                    <p:anim calcmode="lin" valueType="num">
                                      <p:cBhvr>
                                        <p:cTn id="35"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37" fill="hold">
                            <p:stCondLst>
                              <p:cond delay="5000"/>
                            </p:stCondLst>
                            <p:childTnLst>
                              <p:par>
                                <p:cTn id="38" presetID="42" presetClass="entr" presetSubtype="0" fill="hold" grpId="0"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1000"/>
                                        <p:tgtEl>
                                          <p:spTgt spid="52"/>
                                        </p:tgtEl>
                                      </p:cBhvr>
                                    </p:animEffect>
                                    <p:anim calcmode="lin" valueType="num">
                                      <p:cBhvr>
                                        <p:cTn id="41" dur="1000" fill="hold"/>
                                        <p:tgtEl>
                                          <p:spTgt spid="52"/>
                                        </p:tgtEl>
                                        <p:attrNameLst>
                                          <p:attrName>ppt_x</p:attrName>
                                        </p:attrNameLst>
                                      </p:cBhvr>
                                      <p:tavLst>
                                        <p:tav tm="0">
                                          <p:val>
                                            <p:strVal val="#ppt_x"/>
                                          </p:val>
                                        </p:tav>
                                        <p:tav tm="100000">
                                          <p:val>
                                            <p:strVal val="#ppt_x"/>
                                          </p:val>
                                        </p:tav>
                                      </p:tavLst>
                                    </p:anim>
                                    <p:anim calcmode="lin" valueType="num">
                                      <p:cBhvr>
                                        <p:cTn id="42" dur="1000" fill="hold"/>
                                        <p:tgtEl>
                                          <p:spTgt spid="52"/>
                                        </p:tgtEl>
                                        <p:attrNameLst>
                                          <p:attrName>ppt_y</p:attrName>
                                        </p:attrNameLst>
                                      </p:cBhvr>
                                      <p:tavLst>
                                        <p:tav tm="0">
                                          <p:val>
                                            <p:strVal val="#ppt_y+.1"/>
                                          </p:val>
                                        </p:tav>
                                        <p:tav tm="100000">
                                          <p:val>
                                            <p:strVal val="#ppt_y"/>
                                          </p:val>
                                        </p:tav>
                                      </p:tavLst>
                                    </p:anim>
                                  </p:childTnLst>
                                </p:cTn>
                              </p:par>
                            </p:childTnLst>
                          </p:cTn>
                        </p:par>
                        <p:par>
                          <p:cTn id="43" fill="hold">
                            <p:stCondLst>
                              <p:cond delay="6000"/>
                            </p:stCondLst>
                            <p:childTnLst>
                              <p:par>
                                <p:cTn id="44" presetID="15"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p:cTn id="46" dur="1000" fill="hold"/>
                                        <p:tgtEl>
                                          <p:spTgt spid="5"/>
                                        </p:tgtEl>
                                        <p:attrNameLst>
                                          <p:attrName>ppt_w</p:attrName>
                                        </p:attrNameLst>
                                      </p:cBhvr>
                                      <p:tavLst>
                                        <p:tav tm="0">
                                          <p:val>
                                            <p:fltVal val="0"/>
                                          </p:val>
                                        </p:tav>
                                        <p:tav tm="100000">
                                          <p:val>
                                            <p:strVal val="#ppt_w"/>
                                          </p:val>
                                        </p:tav>
                                      </p:tavLst>
                                    </p:anim>
                                    <p:anim calcmode="lin" valueType="num">
                                      <p:cBhvr>
                                        <p:cTn id="47" dur="1000" fill="hold"/>
                                        <p:tgtEl>
                                          <p:spTgt spid="5"/>
                                        </p:tgtEl>
                                        <p:attrNameLst>
                                          <p:attrName>ppt_h</p:attrName>
                                        </p:attrNameLst>
                                      </p:cBhvr>
                                      <p:tavLst>
                                        <p:tav tm="0">
                                          <p:val>
                                            <p:fltVal val="0"/>
                                          </p:val>
                                        </p:tav>
                                        <p:tav tm="100000">
                                          <p:val>
                                            <p:strVal val="#ppt_h"/>
                                          </p:val>
                                        </p:tav>
                                      </p:tavLst>
                                    </p:anim>
                                    <p:anim calcmode="lin" valueType="num">
                                      <p:cBhvr>
                                        <p:cTn id="48"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50" fill="hold">
                            <p:stCondLst>
                              <p:cond delay="7000"/>
                            </p:stCondLst>
                            <p:childTnLst>
                              <p:par>
                                <p:cTn id="51" presetID="42" presetClass="entr" presetSubtype="0" fill="hold" grpId="0" nodeType="after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1000"/>
                                        <p:tgtEl>
                                          <p:spTgt spid="57"/>
                                        </p:tgtEl>
                                      </p:cBhvr>
                                    </p:animEffect>
                                    <p:anim calcmode="lin" valueType="num">
                                      <p:cBhvr>
                                        <p:cTn id="54" dur="1000" fill="hold"/>
                                        <p:tgtEl>
                                          <p:spTgt spid="57"/>
                                        </p:tgtEl>
                                        <p:attrNameLst>
                                          <p:attrName>ppt_x</p:attrName>
                                        </p:attrNameLst>
                                      </p:cBhvr>
                                      <p:tavLst>
                                        <p:tav tm="0">
                                          <p:val>
                                            <p:strVal val="#ppt_x"/>
                                          </p:val>
                                        </p:tav>
                                        <p:tav tm="100000">
                                          <p:val>
                                            <p:strVal val="#ppt_x"/>
                                          </p:val>
                                        </p:tav>
                                      </p:tavLst>
                                    </p:anim>
                                    <p:anim calcmode="lin" valueType="num">
                                      <p:cBhvr>
                                        <p:cTn id="55"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7" grpId="0"/>
      <p:bldP spid="52" grpId="0"/>
      <p:bldP spid="5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00176" y="1654969"/>
            <a:ext cx="2035175" cy="1445419"/>
            <a:chOff x="1400176" y="1654969"/>
            <a:chExt cx="2035175" cy="1445419"/>
          </a:xfrm>
        </p:grpSpPr>
        <p:sp>
          <p:nvSpPr>
            <p:cNvPr id="2" name="MH_SubTitle_1"/>
            <p:cNvSpPr/>
            <p:nvPr>
              <p:custDataLst>
                <p:tags r:id="rId11"/>
              </p:custDataLst>
            </p:nvPr>
          </p:nvSpPr>
          <p:spPr>
            <a:xfrm>
              <a:off x="1428751" y="1654969"/>
              <a:ext cx="1979613" cy="565547"/>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defTabSz="685497"/>
              <a:r>
                <a:rPr lang="zh-CN" altLang="en-US" dirty="0">
                  <a:solidFill>
                    <a:schemeClr val="bg1"/>
                  </a:solidFill>
                  <a:latin typeface="微软雅黑" panose="020B0503020204020204" pitchFamily="34" charset="-122"/>
                  <a:ea typeface="微软雅黑" panose="020B0503020204020204" pitchFamily="34" charset="-122"/>
                </a:rPr>
                <a:t>点击</a:t>
              </a:r>
              <a:r>
                <a:rPr lang="zh-CN" altLang="en-US" dirty="0" smtClean="0">
                  <a:solidFill>
                    <a:schemeClr val="bg1"/>
                  </a:solidFill>
                  <a:latin typeface="微软雅黑" panose="020B0503020204020204" pitchFamily="34" charset="-122"/>
                  <a:ea typeface="微软雅黑" panose="020B0503020204020204" pitchFamily="34" charset="-122"/>
                </a:rPr>
                <a:t>增加内容</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075" name="MH_Text_1"/>
            <p:cNvSpPr>
              <a:spLocks noChangeArrowheads="1"/>
            </p:cNvSpPr>
            <p:nvPr>
              <p:custDataLst>
                <p:tags r:id="rId12"/>
              </p:custDataLst>
            </p:nvPr>
          </p:nvSpPr>
          <p:spPr bwMode="auto">
            <a:xfrm>
              <a:off x="1400176" y="2440782"/>
              <a:ext cx="2035175" cy="659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a:t>
              </a:r>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内容</a:t>
              </a:r>
              <a:endParaRPr lang="en-US" altLang="zh-CN" sz="1400" dirty="0" smtClean="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点击</a:t>
              </a:r>
              <a:r>
                <a:rPr lang="zh-CN" altLang="en-US" sz="1400" dirty="0">
                  <a:solidFill>
                    <a:schemeClr val="bg1">
                      <a:lumMod val="85000"/>
                    </a:schemeClr>
                  </a:solidFill>
                  <a:latin typeface="微软雅黑" panose="020B0503020204020204" pitchFamily="34" charset="-122"/>
                  <a:ea typeface="微软雅黑" panose="020B0503020204020204" pitchFamily="34" charset="-122"/>
                </a:rPr>
                <a:t>增加</a:t>
              </a:r>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内容</a:t>
              </a:r>
              <a:endParaRPr lang="zh-CN" altLang="en-US"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3" name="MH_Other_1"/>
            <p:cNvSpPr/>
            <p:nvPr>
              <p:custDataLst>
                <p:tags r:id="rId13"/>
              </p:custDataLst>
            </p:nvPr>
          </p:nvSpPr>
          <p:spPr>
            <a:xfrm flipV="1">
              <a:off x="1439864" y="2353866"/>
              <a:ext cx="1957387" cy="32147"/>
            </a:xfrm>
            <a:prstGeom prst="ellipse">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bg1">
                    <a:lumMod val="85000"/>
                  </a:schemeClr>
                </a:solidFill>
                <a:latin typeface="Arial" panose="020B0604020202020204" pitchFamily="34" charset="0"/>
                <a:ea typeface="微软雅黑" panose="020B0503020204020204" pitchFamily="34" charset="-122"/>
              </a:endParaRPr>
            </a:p>
          </p:txBody>
        </p:sp>
      </p:grpSp>
      <p:grpSp>
        <p:nvGrpSpPr>
          <p:cNvPr id="5" name="组合 4"/>
          <p:cNvGrpSpPr/>
          <p:nvPr/>
        </p:nvGrpSpPr>
        <p:grpSpPr>
          <a:xfrm>
            <a:off x="4610101" y="1654969"/>
            <a:ext cx="2035175" cy="1445419"/>
            <a:chOff x="4610101" y="1654969"/>
            <a:chExt cx="2035175" cy="1445419"/>
          </a:xfrm>
        </p:grpSpPr>
        <p:sp>
          <p:nvSpPr>
            <p:cNvPr id="3" name="MH_SubTitle_2"/>
            <p:cNvSpPr/>
            <p:nvPr>
              <p:custDataLst>
                <p:tags r:id="rId8"/>
              </p:custDataLst>
            </p:nvPr>
          </p:nvSpPr>
          <p:spPr>
            <a:xfrm>
              <a:off x="4638676" y="1654969"/>
              <a:ext cx="1978025" cy="565547"/>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defTabSz="685497"/>
              <a:r>
                <a:rPr lang="zh-CN" altLang="en-US" dirty="0">
                  <a:solidFill>
                    <a:schemeClr val="bg1"/>
                  </a:solidFill>
                  <a:latin typeface="微软雅黑" panose="020B0503020204020204" pitchFamily="34" charset="-122"/>
                  <a:ea typeface="微软雅黑" panose="020B0503020204020204" pitchFamily="34" charset="-122"/>
                </a:rPr>
                <a:t>点击增加内容</a:t>
              </a:r>
            </a:p>
          </p:txBody>
        </p:sp>
        <p:sp>
          <p:nvSpPr>
            <p:cNvPr id="3078" name="MH_Text_2"/>
            <p:cNvSpPr>
              <a:spLocks noChangeArrowheads="1"/>
            </p:cNvSpPr>
            <p:nvPr>
              <p:custDataLst>
                <p:tags r:id="rId9"/>
              </p:custDataLst>
            </p:nvPr>
          </p:nvSpPr>
          <p:spPr bwMode="auto">
            <a:xfrm>
              <a:off x="4610101" y="2440782"/>
              <a:ext cx="2035175" cy="659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点击增加内容</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点击增加内容</a:t>
              </a:r>
            </a:p>
          </p:txBody>
        </p:sp>
        <p:sp>
          <p:nvSpPr>
            <p:cNvPr id="14" name="MH_Other_2"/>
            <p:cNvSpPr/>
            <p:nvPr>
              <p:custDataLst>
                <p:tags r:id="rId10"/>
              </p:custDataLst>
            </p:nvPr>
          </p:nvSpPr>
          <p:spPr>
            <a:xfrm flipV="1">
              <a:off x="4648200" y="2353866"/>
              <a:ext cx="1957388" cy="32147"/>
            </a:xfrm>
            <a:prstGeom prst="ellipse">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bg1">
                    <a:lumMod val="85000"/>
                  </a:schemeClr>
                </a:solidFill>
                <a:latin typeface="Arial" panose="020B0604020202020204" pitchFamily="34" charset="0"/>
                <a:ea typeface="微软雅黑" panose="020B0503020204020204" pitchFamily="34" charset="-122"/>
              </a:endParaRPr>
            </a:p>
          </p:txBody>
        </p:sp>
      </p:grpSp>
      <p:grpSp>
        <p:nvGrpSpPr>
          <p:cNvPr id="7" name="组合 6"/>
          <p:cNvGrpSpPr/>
          <p:nvPr/>
        </p:nvGrpSpPr>
        <p:grpSpPr>
          <a:xfrm>
            <a:off x="3005139" y="3045619"/>
            <a:ext cx="2035175" cy="1445419"/>
            <a:chOff x="3005139" y="3045619"/>
            <a:chExt cx="2035175" cy="1445419"/>
          </a:xfrm>
        </p:grpSpPr>
        <p:sp>
          <p:nvSpPr>
            <p:cNvPr id="15" name="MH_SubTitle_3"/>
            <p:cNvSpPr/>
            <p:nvPr>
              <p:custDataLst>
                <p:tags r:id="rId5"/>
              </p:custDataLst>
            </p:nvPr>
          </p:nvSpPr>
          <p:spPr>
            <a:xfrm>
              <a:off x="3033714" y="3045619"/>
              <a:ext cx="1978025" cy="565547"/>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defTabSz="685497"/>
              <a:r>
                <a:rPr lang="zh-CN" altLang="en-US" dirty="0">
                  <a:solidFill>
                    <a:schemeClr val="bg1"/>
                  </a:solidFill>
                  <a:latin typeface="微软雅黑" panose="020B0503020204020204" pitchFamily="34" charset="-122"/>
                  <a:ea typeface="微软雅黑" panose="020B0503020204020204" pitchFamily="34" charset="-122"/>
                </a:rPr>
                <a:t>点击增加内容</a:t>
              </a:r>
            </a:p>
          </p:txBody>
        </p:sp>
        <p:sp>
          <p:nvSpPr>
            <p:cNvPr id="3081" name="MH_Text_3"/>
            <p:cNvSpPr>
              <a:spLocks noChangeArrowheads="1"/>
            </p:cNvSpPr>
            <p:nvPr>
              <p:custDataLst>
                <p:tags r:id="rId6"/>
              </p:custDataLst>
            </p:nvPr>
          </p:nvSpPr>
          <p:spPr bwMode="auto">
            <a:xfrm>
              <a:off x="3005139" y="3831432"/>
              <a:ext cx="2035175" cy="659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点击增加内容</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点击增加内容</a:t>
              </a:r>
            </a:p>
          </p:txBody>
        </p:sp>
        <p:sp>
          <p:nvSpPr>
            <p:cNvPr id="17" name="MH_Other_3"/>
            <p:cNvSpPr/>
            <p:nvPr>
              <p:custDataLst>
                <p:tags r:id="rId7"/>
              </p:custDataLst>
            </p:nvPr>
          </p:nvSpPr>
          <p:spPr>
            <a:xfrm flipV="1">
              <a:off x="3043239" y="3743325"/>
              <a:ext cx="1958975" cy="33338"/>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bg1">
                    <a:lumMod val="85000"/>
                  </a:schemeClr>
                </a:solidFill>
                <a:latin typeface="Arial" panose="020B0604020202020204" pitchFamily="34" charset="0"/>
                <a:ea typeface="微软雅黑" panose="020B0503020204020204" pitchFamily="34" charset="-122"/>
              </a:endParaRPr>
            </a:p>
          </p:txBody>
        </p:sp>
      </p:grpSp>
      <p:grpSp>
        <p:nvGrpSpPr>
          <p:cNvPr id="6" name="组合 5"/>
          <p:cNvGrpSpPr/>
          <p:nvPr/>
        </p:nvGrpSpPr>
        <p:grpSpPr>
          <a:xfrm>
            <a:off x="6213476" y="3045619"/>
            <a:ext cx="2036763" cy="1445419"/>
            <a:chOff x="6213476" y="3045619"/>
            <a:chExt cx="2036763" cy="1445419"/>
          </a:xfrm>
        </p:grpSpPr>
        <p:sp>
          <p:nvSpPr>
            <p:cNvPr id="21" name="MH_SubTitle_4"/>
            <p:cNvSpPr/>
            <p:nvPr>
              <p:custDataLst>
                <p:tags r:id="rId2"/>
              </p:custDataLst>
            </p:nvPr>
          </p:nvSpPr>
          <p:spPr>
            <a:xfrm>
              <a:off x="6242051" y="3045619"/>
              <a:ext cx="1978025" cy="565547"/>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defTabSz="685497"/>
              <a:r>
                <a:rPr lang="zh-CN" altLang="en-US" dirty="0">
                  <a:solidFill>
                    <a:schemeClr val="bg1"/>
                  </a:solidFill>
                  <a:latin typeface="微软雅黑" panose="020B0503020204020204" pitchFamily="34" charset="-122"/>
                  <a:ea typeface="微软雅黑" panose="020B0503020204020204" pitchFamily="34" charset="-122"/>
                </a:rPr>
                <a:t>点击增加内容</a:t>
              </a:r>
            </a:p>
          </p:txBody>
        </p:sp>
        <p:sp>
          <p:nvSpPr>
            <p:cNvPr id="3084" name="MH_Text_4"/>
            <p:cNvSpPr>
              <a:spLocks noChangeArrowheads="1"/>
            </p:cNvSpPr>
            <p:nvPr>
              <p:custDataLst>
                <p:tags r:id="rId3"/>
              </p:custDataLst>
            </p:nvPr>
          </p:nvSpPr>
          <p:spPr bwMode="auto">
            <a:xfrm>
              <a:off x="6213476" y="3831432"/>
              <a:ext cx="2036763" cy="659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点击增加内容</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点击增加内容</a:t>
              </a:r>
            </a:p>
          </p:txBody>
        </p:sp>
        <p:sp>
          <p:nvSpPr>
            <p:cNvPr id="24" name="MH_Other_4"/>
            <p:cNvSpPr/>
            <p:nvPr>
              <p:custDataLst>
                <p:tags r:id="rId4"/>
              </p:custDataLst>
            </p:nvPr>
          </p:nvSpPr>
          <p:spPr>
            <a:xfrm flipV="1">
              <a:off x="6253164" y="3743325"/>
              <a:ext cx="1957387" cy="33338"/>
            </a:xfrm>
            <a:prstGeom prst="ellipse">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bg1">
                    <a:lumMod val="85000"/>
                  </a:schemeClr>
                </a:solidFill>
                <a:latin typeface="Arial" panose="020B0604020202020204" pitchFamily="34" charset="0"/>
                <a:ea typeface="微软雅黑" panose="020B0503020204020204" pitchFamily="34" charset="-122"/>
              </a:endParaRPr>
            </a:p>
          </p:txBody>
        </p:sp>
      </p:grpSp>
      <p:grpSp>
        <p:nvGrpSpPr>
          <p:cNvPr id="43" name="组合 42"/>
          <p:cNvGrpSpPr/>
          <p:nvPr/>
        </p:nvGrpSpPr>
        <p:grpSpPr>
          <a:xfrm>
            <a:off x="323528" y="274810"/>
            <a:ext cx="2269029" cy="424732"/>
            <a:chOff x="617315" y="342254"/>
            <a:chExt cx="2269029" cy="424732"/>
          </a:xfrm>
        </p:grpSpPr>
        <p:sp>
          <p:nvSpPr>
            <p:cNvPr id="44" name="矩形 43"/>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45" name="矩形 44"/>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46" name="组合 45"/>
          <p:cNvGrpSpPr/>
          <p:nvPr/>
        </p:nvGrpSpPr>
        <p:grpSpPr>
          <a:xfrm>
            <a:off x="251520" y="653823"/>
            <a:ext cx="8676456" cy="45719"/>
            <a:chOff x="1" y="356632"/>
            <a:chExt cx="755577" cy="353539"/>
          </a:xfrm>
        </p:grpSpPr>
        <p:sp>
          <p:nvSpPr>
            <p:cNvPr id="47" name="矩形 46"/>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200925893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Other_1"/>
          <p:cNvSpPr/>
          <p:nvPr>
            <p:custDataLst>
              <p:tags r:id="rId2"/>
            </p:custDataLst>
          </p:nvPr>
        </p:nvSpPr>
        <p:spPr>
          <a:xfrm>
            <a:off x="3209259" y="2160317"/>
            <a:ext cx="1130300" cy="955785"/>
          </a:xfrm>
          <a:prstGeom prst="pie">
            <a:avLst>
              <a:gd name="adj1" fmla="val 5364922"/>
              <a:gd name="adj2" fmla="val 16200000"/>
            </a:avLst>
          </a:prstGeom>
          <a:solidFill>
            <a:srgbClr val="1AB3C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540000" bIns="45720" numCol="1" spcCol="0" rtlCol="0" fromWordArt="0" anchor="ctr" anchorCtr="0" forceAA="0" compatLnSpc="1">
            <a:prstTxWarp prst="textNoShape">
              <a:avLst/>
            </a:prstTxWarp>
            <a:noAutofit/>
          </a:bodyPr>
          <a:lstStyle/>
          <a:p>
            <a:pPr algn="ctr"/>
            <a:r>
              <a:rPr lang="en-US" altLang="zh-CN" sz="2800" dirty="0">
                <a:solidFill>
                  <a:srgbClr val="FFFFFF"/>
                </a:solidFill>
                <a:latin typeface="Impact" pitchFamily="34" charset="0"/>
                <a:ea typeface="幼圆" panose="02010509060101010101" pitchFamily="49" charset="-122"/>
              </a:rPr>
              <a:t>A</a:t>
            </a:r>
            <a:endParaRPr lang="zh-CN" altLang="en-US" sz="2800" dirty="0">
              <a:solidFill>
                <a:srgbClr val="FFFFFF"/>
              </a:solidFill>
              <a:latin typeface="Impact" pitchFamily="34" charset="0"/>
              <a:ea typeface="幼圆" panose="02010509060101010101" pitchFamily="49" charset="-122"/>
            </a:endParaRPr>
          </a:p>
        </p:txBody>
      </p:sp>
      <p:sp>
        <p:nvSpPr>
          <p:cNvPr id="4" name="MH_Other_2"/>
          <p:cNvSpPr/>
          <p:nvPr>
            <p:custDataLst>
              <p:tags r:id="rId3"/>
            </p:custDataLst>
          </p:nvPr>
        </p:nvSpPr>
        <p:spPr>
          <a:xfrm>
            <a:off x="3810591" y="2160317"/>
            <a:ext cx="673100" cy="955785"/>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0" bIns="45720" numCol="1" spcCol="0" rtlCol="0" fromWordArt="0" anchor="ctr" anchorCtr="0" forceAA="0" compatLnSpc="1">
            <a:prstTxWarp prst="textNoShape">
              <a:avLst/>
            </a:prstTxWarp>
            <a:noAutofit/>
          </a:bodyPr>
          <a:lstStyle/>
          <a:p>
            <a:pPr algn="ctr"/>
            <a:r>
              <a:rPr lang="en-US" altLang="zh-CN" sz="2800" dirty="0">
                <a:solidFill>
                  <a:srgbClr val="FFFFFF"/>
                </a:solidFill>
                <a:latin typeface="Impact" pitchFamily="34" charset="0"/>
                <a:ea typeface="幼圆" panose="02010509060101010101" pitchFamily="49" charset="-122"/>
              </a:rPr>
              <a:t>B</a:t>
            </a:r>
            <a:endParaRPr lang="zh-CN" altLang="en-US" sz="2800" dirty="0">
              <a:solidFill>
                <a:srgbClr val="FFFFFF"/>
              </a:solidFill>
              <a:latin typeface="Impact" pitchFamily="34" charset="0"/>
              <a:ea typeface="幼圆" panose="02010509060101010101" pitchFamily="49" charset="-122"/>
            </a:endParaRPr>
          </a:p>
        </p:txBody>
      </p:sp>
      <p:sp>
        <p:nvSpPr>
          <p:cNvPr id="5" name="MH_Other_3"/>
          <p:cNvSpPr/>
          <p:nvPr>
            <p:custDataLst>
              <p:tags r:id="rId4"/>
            </p:custDataLst>
          </p:nvPr>
        </p:nvSpPr>
        <p:spPr>
          <a:xfrm>
            <a:off x="4524156" y="2160317"/>
            <a:ext cx="673100" cy="955785"/>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0" bIns="45720" numCol="1" spcCol="0" rtlCol="0" fromWordArt="0" anchor="ctr" anchorCtr="0" forceAA="0" compatLnSpc="1">
            <a:prstTxWarp prst="textNoShape">
              <a:avLst/>
            </a:prstTxWarp>
            <a:noAutofit/>
          </a:bodyPr>
          <a:lstStyle/>
          <a:p>
            <a:pPr algn="ctr"/>
            <a:r>
              <a:rPr lang="en-US" altLang="zh-CN" sz="2800" dirty="0">
                <a:solidFill>
                  <a:srgbClr val="FFFFFF"/>
                </a:solidFill>
                <a:latin typeface="Impact" pitchFamily="34" charset="0"/>
                <a:ea typeface="幼圆" panose="02010509060101010101" pitchFamily="49" charset="-122"/>
              </a:rPr>
              <a:t>C</a:t>
            </a:r>
            <a:endParaRPr lang="zh-CN" altLang="en-US" sz="2800" dirty="0">
              <a:solidFill>
                <a:srgbClr val="FFFFFF"/>
              </a:solidFill>
              <a:latin typeface="Impact" pitchFamily="34" charset="0"/>
              <a:ea typeface="幼圆" panose="02010509060101010101" pitchFamily="49" charset="-122"/>
            </a:endParaRPr>
          </a:p>
        </p:txBody>
      </p:sp>
      <p:sp>
        <p:nvSpPr>
          <p:cNvPr id="6" name="MH_Other_4"/>
          <p:cNvSpPr/>
          <p:nvPr>
            <p:custDataLst>
              <p:tags r:id="rId5"/>
            </p:custDataLst>
          </p:nvPr>
        </p:nvSpPr>
        <p:spPr>
          <a:xfrm flipH="1">
            <a:off x="4665592" y="2160317"/>
            <a:ext cx="1130300" cy="955785"/>
          </a:xfrm>
          <a:prstGeom prst="pie">
            <a:avLst>
              <a:gd name="adj1" fmla="val 5364922"/>
              <a:gd name="adj2" fmla="val 16200000"/>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0" tIns="0" rIns="0" bIns="45720" numCol="1" spcCol="0" rtlCol="0" fromWordArt="0" anchor="ctr" anchorCtr="0" forceAA="0" compatLnSpc="1">
            <a:prstTxWarp prst="textNoShape">
              <a:avLst/>
            </a:prstTxWarp>
            <a:noAutofit/>
          </a:bodyPr>
          <a:lstStyle/>
          <a:p>
            <a:pPr algn="ctr"/>
            <a:r>
              <a:rPr lang="en-US" altLang="zh-CN" sz="2800" dirty="0">
                <a:solidFill>
                  <a:srgbClr val="FFFFFF"/>
                </a:solidFill>
                <a:latin typeface="Impact" pitchFamily="34" charset="0"/>
                <a:ea typeface="幼圆" panose="02010509060101010101" pitchFamily="49" charset="-122"/>
              </a:rPr>
              <a:t>D</a:t>
            </a:r>
            <a:endParaRPr lang="zh-CN" altLang="en-US" sz="2800" dirty="0">
              <a:solidFill>
                <a:srgbClr val="FFFFFF"/>
              </a:solidFill>
              <a:latin typeface="Impact" pitchFamily="34" charset="0"/>
              <a:ea typeface="幼圆" panose="02010509060101010101" pitchFamily="49" charset="-122"/>
            </a:endParaRPr>
          </a:p>
        </p:txBody>
      </p:sp>
      <p:grpSp>
        <p:nvGrpSpPr>
          <p:cNvPr id="11" name="组合 10"/>
          <p:cNvGrpSpPr/>
          <p:nvPr/>
        </p:nvGrpSpPr>
        <p:grpSpPr>
          <a:xfrm>
            <a:off x="5370520" y="1897564"/>
            <a:ext cx="2844566" cy="478540"/>
            <a:chOff x="5370520" y="1897564"/>
            <a:chExt cx="2844566" cy="478540"/>
          </a:xfrm>
        </p:grpSpPr>
        <p:cxnSp>
          <p:nvCxnSpPr>
            <p:cNvPr id="8" name="MH_Other_5"/>
            <p:cNvCxnSpPr/>
            <p:nvPr>
              <p:custDataLst>
                <p:tags r:id="rId20"/>
              </p:custDataLst>
            </p:nvPr>
          </p:nvCxnSpPr>
          <p:spPr>
            <a:xfrm flipV="1">
              <a:off x="5370520" y="1910754"/>
              <a:ext cx="254220" cy="465350"/>
            </a:xfrm>
            <a:prstGeom prst="line">
              <a:avLst/>
            </a:prstGeom>
            <a:ln>
              <a:solidFill>
                <a:srgbClr val="BEBEBE"/>
              </a:solidFill>
              <a:prstDash val="dash"/>
            </a:ln>
          </p:spPr>
          <p:style>
            <a:lnRef idx="1">
              <a:schemeClr val="accent1"/>
            </a:lnRef>
            <a:fillRef idx="0">
              <a:schemeClr val="accent1"/>
            </a:fillRef>
            <a:effectRef idx="0">
              <a:schemeClr val="accent1"/>
            </a:effectRef>
            <a:fontRef idx="minor">
              <a:schemeClr val="tx1"/>
            </a:fontRef>
          </p:style>
        </p:cxnSp>
        <p:cxnSp>
          <p:nvCxnSpPr>
            <p:cNvPr id="10" name="MH_Other_6"/>
            <p:cNvCxnSpPr/>
            <p:nvPr>
              <p:custDataLst>
                <p:tags r:id="rId21"/>
              </p:custDataLst>
            </p:nvPr>
          </p:nvCxnSpPr>
          <p:spPr>
            <a:xfrm>
              <a:off x="5632360" y="1897564"/>
              <a:ext cx="2582726" cy="0"/>
            </a:xfrm>
            <a:prstGeom prst="line">
              <a:avLst/>
            </a:prstGeom>
            <a:ln>
              <a:solidFill>
                <a:srgbClr val="BEBEBE"/>
              </a:solidFill>
              <a:prstDash val="dash"/>
              <a:tailEnd type="diamond"/>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4860706" y="2990361"/>
            <a:ext cx="3354385" cy="465358"/>
            <a:chOff x="4860706" y="2990361"/>
            <a:chExt cx="3354385" cy="465358"/>
          </a:xfrm>
        </p:grpSpPr>
        <p:cxnSp>
          <p:nvCxnSpPr>
            <p:cNvPr id="35" name="MH_Other_7"/>
            <p:cNvCxnSpPr/>
            <p:nvPr>
              <p:custDataLst>
                <p:tags r:id="rId18"/>
              </p:custDataLst>
            </p:nvPr>
          </p:nvCxnSpPr>
          <p:spPr>
            <a:xfrm>
              <a:off x="4860706" y="2990361"/>
              <a:ext cx="254220" cy="465350"/>
            </a:xfrm>
            <a:prstGeom prst="line">
              <a:avLst/>
            </a:prstGeom>
            <a:ln>
              <a:solidFill>
                <a:srgbClr val="BEBEBE"/>
              </a:solidFill>
              <a:prstDash val="dash"/>
            </a:ln>
          </p:spPr>
          <p:style>
            <a:lnRef idx="1">
              <a:schemeClr val="accent1"/>
            </a:lnRef>
            <a:fillRef idx="0">
              <a:schemeClr val="accent1"/>
            </a:fillRef>
            <a:effectRef idx="0">
              <a:schemeClr val="accent1"/>
            </a:effectRef>
            <a:fontRef idx="minor">
              <a:schemeClr val="tx1"/>
            </a:fontRef>
          </p:style>
        </p:cxnSp>
        <p:cxnSp>
          <p:nvCxnSpPr>
            <p:cNvPr id="36" name="MH_Other_8"/>
            <p:cNvCxnSpPr/>
            <p:nvPr>
              <p:custDataLst>
                <p:tags r:id="rId19"/>
              </p:custDataLst>
            </p:nvPr>
          </p:nvCxnSpPr>
          <p:spPr>
            <a:xfrm flipV="1">
              <a:off x="5140976" y="3455710"/>
              <a:ext cx="3074115" cy="9"/>
            </a:xfrm>
            <a:prstGeom prst="line">
              <a:avLst/>
            </a:prstGeom>
            <a:ln>
              <a:solidFill>
                <a:srgbClr val="BEBEBE"/>
              </a:solidFill>
              <a:prstDash val="dash"/>
              <a:tailEnd type="diamond"/>
            </a:ln>
          </p:spPr>
          <p:style>
            <a:lnRef idx="1">
              <a:schemeClr val="accent1"/>
            </a:lnRef>
            <a:fillRef idx="0">
              <a:schemeClr val="accent1"/>
            </a:fillRef>
            <a:effectRef idx="0">
              <a:schemeClr val="accent1"/>
            </a:effectRef>
            <a:fontRef idx="minor">
              <a:schemeClr val="tx1"/>
            </a:fontRef>
          </p:style>
        </p:cxnSp>
      </p:grpSp>
      <p:sp>
        <p:nvSpPr>
          <p:cNvPr id="33" name="MH_SubTitle_4"/>
          <p:cNvSpPr txBox="1"/>
          <p:nvPr>
            <p:custDataLst>
              <p:tags r:id="rId6"/>
            </p:custDataLst>
          </p:nvPr>
        </p:nvSpPr>
        <p:spPr>
          <a:xfrm>
            <a:off x="6019826" y="2952626"/>
            <a:ext cx="2196000" cy="503081"/>
          </a:xfrm>
          <a:prstGeom prst="rect">
            <a:avLst/>
          </a:prstGeom>
          <a:noFill/>
        </p:spPr>
        <p:txBody>
          <a:bodyPr wrap="square" rtlCol="0" anchor="b" anchorCtr="0">
            <a:normAutofit/>
          </a:bodyPr>
          <a:lstStyle/>
          <a:p>
            <a:pPr algn="r"/>
            <a:r>
              <a:rPr lang="en-US" altLang="zh-CN" sz="1600" b="1" dirty="0">
                <a:solidFill>
                  <a:srgbClr val="AE43A0"/>
                </a:solidFill>
                <a:latin typeface="微软雅黑" panose="020B0503020204020204" pitchFamily="34" charset="-122"/>
                <a:ea typeface="微软雅黑" panose="020B0503020204020204" pitchFamily="34" charset="-122"/>
              </a:rPr>
              <a:t>LOREM IPSUM</a:t>
            </a:r>
            <a:endParaRPr lang="zh-CN" altLang="en-US" sz="1600" b="1" dirty="0">
              <a:solidFill>
                <a:srgbClr val="AE43A0"/>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1057781" y="1897564"/>
            <a:ext cx="2505310" cy="478540"/>
            <a:chOff x="1057781" y="1897564"/>
            <a:chExt cx="2505310" cy="478540"/>
          </a:xfrm>
        </p:grpSpPr>
        <p:cxnSp>
          <p:nvCxnSpPr>
            <p:cNvPr id="41" name="MH_Other_9"/>
            <p:cNvCxnSpPr/>
            <p:nvPr>
              <p:custDataLst>
                <p:tags r:id="rId16"/>
              </p:custDataLst>
            </p:nvPr>
          </p:nvCxnSpPr>
          <p:spPr>
            <a:xfrm flipH="1" flipV="1">
              <a:off x="3308871" y="1910754"/>
              <a:ext cx="254220" cy="465350"/>
            </a:xfrm>
            <a:prstGeom prst="line">
              <a:avLst/>
            </a:prstGeom>
            <a:ln>
              <a:solidFill>
                <a:srgbClr val="BEBEBE"/>
              </a:solidFill>
              <a:prstDash val="dash"/>
            </a:ln>
          </p:spPr>
          <p:style>
            <a:lnRef idx="1">
              <a:schemeClr val="accent1"/>
            </a:lnRef>
            <a:fillRef idx="0">
              <a:schemeClr val="accent1"/>
            </a:fillRef>
            <a:effectRef idx="0">
              <a:schemeClr val="accent1"/>
            </a:effectRef>
            <a:fontRef idx="minor">
              <a:schemeClr val="tx1"/>
            </a:fontRef>
          </p:style>
        </p:cxnSp>
        <p:cxnSp>
          <p:nvCxnSpPr>
            <p:cNvPr id="42" name="MH_Other_10"/>
            <p:cNvCxnSpPr/>
            <p:nvPr>
              <p:custDataLst>
                <p:tags r:id="rId17"/>
              </p:custDataLst>
            </p:nvPr>
          </p:nvCxnSpPr>
          <p:spPr>
            <a:xfrm flipH="1">
              <a:off x="1057781" y="1897564"/>
              <a:ext cx="2243470" cy="0"/>
            </a:xfrm>
            <a:prstGeom prst="line">
              <a:avLst/>
            </a:prstGeom>
            <a:ln>
              <a:solidFill>
                <a:srgbClr val="BEBEBE"/>
              </a:solidFill>
              <a:prstDash val="dash"/>
              <a:headEnd type="none"/>
              <a:tailEnd type="diamond"/>
            </a:ln>
          </p:spPr>
          <p:style>
            <a:lnRef idx="1">
              <a:schemeClr val="accent1"/>
            </a:lnRef>
            <a:fillRef idx="0">
              <a:schemeClr val="accent1"/>
            </a:fillRef>
            <a:effectRef idx="0">
              <a:schemeClr val="accent1"/>
            </a:effectRef>
            <a:fontRef idx="minor">
              <a:schemeClr val="tx1"/>
            </a:fontRef>
          </p:style>
        </p:cxnSp>
      </p:grpSp>
      <p:sp>
        <p:nvSpPr>
          <p:cNvPr id="39" name="MH_SubTitle_1"/>
          <p:cNvSpPr txBox="1"/>
          <p:nvPr>
            <p:custDataLst>
              <p:tags r:id="rId7"/>
            </p:custDataLst>
          </p:nvPr>
        </p:nvSpPr>
        <p:spPr>
          <a:xfrm flipH="1">
            <a:off x="1065622" y="1394474"/>
            <a:ext cx="2196000" cy="503081"/>
          </a:xfrm>
          <a:prstGeom prst="rect">
            <a:avLst/>
          </a:prstGeom>
          <a:noFill/>
        </p:spPr>
        <p:txBody>
          <a:bodyPr wrap="square" rtlCol="0" anchor="b" anchorCtr="0">
            <a:normAutofit/>
          </a:bodyPr>
          <a:lstStyle/>
          <a:p>
            <a:r>
              <a:rPr lang="en-US" altLang="zh-CN" sz="1600" b="1" dirty="0">
                <a:solidFill>
                  <a:srgbClr val="23A3DF"/>
                </a:solidFill>
                <a:latin typeface="微软雅黑" panose="020B0503020204020204" pitchFamily="34" charset="-122"/>
                <a:ea typeface="微软雅黑" panose="020B0503020204020204" pitchFamily="34" charset="-122"/>
              </a:rPr>
              <a:t>LOREM IPSUM</a:t>
            </a:r>
            <a:endParaRPr lang="zh-CN" altLang="en-US" sz="1600" b="1" dirty="0">
              <a:solidFill>
                <a:srgbClr val="23A3DF"/>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093615" y="2990361"/>
            <a:ext cx="3049445" cy="465355"/>
            <a:chOff x="1093615" y="2990361"/>
            <a:chExt cx="3049445" cy="465355"/>
          </a:xfrm>
        </p:grpSpPr>
        <p:cxnSp>
          <p:nvCxnSpPr>
            <p:cNvPr id="47" name="MH_Other_11"/>
            <p:cNvCxnSpPr/>
            <p:nvPr>
              <p:custDataLst>
                <p:tags r:id="rId14"/>
              </p:custDataLst>
            </p:nvPr>
          </p:nvCxnSpPr>
          <p:spPr>
            <a:xfrm flipH="1">
              <a:off x="3888840" y="2990361"/>
              <a:ext cx="254220" cy="465350"/>
            </a:xfrm>
            <a:prstGeom prst="line">
              <a:avLst/>
            </a:prstGeom>
            <a:ln>
              <a:solidFill>
                <a:srgbClr val="BEBEBE"/>
              </a:solidFill>
              <a:prstDash val="dash"/>
            </a:ln>
          </p:spPr>
          <p:style>
            <a:lnRef idx="1">
              <a:schemeClr val="accent1"/>
            </a:lnRef>
            <a:fillRef idx="0">
              <a:schemeClr val="accent1"/>
            </a:fillRef>
            <a:effectRef idx="0">
              <a:schemeClr val="accent1"/>
            </a:effectRef>
            <a:fontRef idx="minor">
              <a:schemeClr val="tx1"/>
            </a:fontRef>
          </p:style>
        </p:cxnSp>
        <p:cxnSp>
          <p:nvCxnSpPr>
            <p:cNvPr id="48" name="MH_Other_12"/>
            <p:cNvCxnSpPr/>
            <p:nvPr>
              <p:custDataLst>
                <p:tags r:id="rId15"/>
              </p:custDataLst>
            </p:nvPr>
          </p:nvCxnSpPr>
          <p:spPr>
            <a:xfrm flipH="1">
              <a:off x="1093615" y="3455716"/>
              <a:ext cx="2769180" cy="0"/>
            </a:xfrm>
            <a:prstGeom prst="line">
              <a:avLst/>
            </a:prstGeom>
            <a:ln>
              <a:solidFill>
                <a:srgbClr val="BEBEBE"/>
              </a:solidFill>
              <a:prstDash val="dash"/>
              <a:headEnd type="none"/>
              <a:tailEnd type="diamond"/>
            </a:ln>
          </p:spPr>
          <p:style>
            <a:lnRef idx="1">
              <a:schemeClr val="accent1"/>
            </a:lnRef>
            <a:fillRef idx="0">
              <a:schemeClr val="accent1"/>
            </a:fillRef>
            <a:effectRef idx="0">
              <a:schemeClr val="accent1"/>
            </a:effectRef>
            <a:fontRef idx="minor">
              <a:schemeClr val="tx1"/>
            </a:fontRef>
          </p:style>
        </p:cxnSp>
      </p:grpSp>
      <p:sp>
        <p:nvSpPr>
          <p:cNvPr id="45" name="MH_SubTitle_2"/>
          <p:cNvSpPr txBox="1"/>
          <p:nvPr>
            <p:custDataLst>
              <p:tags r:id="rId8"/>
            </p:custDataLst>
          </p:nvPr>
        </p:nvSpPr>
        <p:spPr>
          <a:xfrm flipH="1">
            <a:off x="1065622" y="2952626"/>
            <a:ext cx="2196000" cy="503081"/>
          </a:xfrm>
          <a:prstGeom prst="rect">
            <a:avLst/>
          </a:prstGeom>
          <a:noFill/>
        </p:spPr>
        <p:txBody>
          <a:bodyPr wrap="square" rtlCol="0" anchor="b" anchorCtr="0">
            <a:normAutofit/>
          </a:bodyPr>
          <a:lstStyle/>
          <a:p>
            <a:r>
              <a:rPr lang="en-US" altLang="zh-CN" sz="1600" b="1" dirty="0">
                <a:solidFill>
                  <a:srgbClr val="71B657"/>
                </a:solidFill>
                <a:latin typeface="微软雅黑" panose="020B0503020204020204" pitchFamily="34" charset="-122"/>
                <a:ea typeface="微软雅黑" panose="020B0503020204020204" pitchFamily="34" charset="-122"/>
              </a:rPr>
              <a:t>LOREM IPSUM</a:t>
            </a:r>
            <a:endParaRPr lang="zh-CN" altLang="en-US" sz="1600" b="1" dirty="0">
              <a:solidFill>
                <a:srgbClr val="71B657"/>
              </a:solidFill>
              <a:latin typeface="微软雅黑" panose="020B0503020204020204" pitchFamily="34" charset="-122"/>
              <a:ea typeface="微软雅黑" panose="020B0503020204020204" pitchFamily="34" charset="-122"/>
            </a:endParaRPr>
          </a:p>
        </p:txBody>
      </p:sp>
      <p:sp>
        <p:nvSpPr>
          <p:cNvPr id="23" name="MH_SubTitle_3"/>
          <p:cNvSpPr txBox="1"/>
          <p:nvPr>
            <p:custDataLst>
              <p:tags r:id="rId9"/>
            </p:custDataLst>
          </p:nvPr>
        </p:nvSpPr>
        <p:spPr>
          <a:xfrm>
            <a:off x="6019826" y="1394341"/>
            <a:ext cx="2196000" cy="503081"/>
          </a:xfrm>
          <a:prstGeom prst="rect">
            <a:avLst/>
          </a:prstGeom>
          <a:noFill/>
        </p:spPr>
        <p:txBody>
          <a:bodyPr wrap="square" rtlCol="0" anchor="b" anchorCtr="0">
            <a:normAutofit/>
          </a:bodyPr>
          <a:lstStyle/>
          <a:p>
            <a:pPr algn="r"/>
            <a:r>
              <a:rPr lang="en-US" altLang="zh-CN" sz="1600" b="1" dirty="0">
                <a:solidFill>
                  <a:srgbClr val="F57E1B"/>
                </a:solidFill>
                <a:latin typeface="微软雅黑" panose="020B0503020204020204" pitchFamily="34" charset="-122"/>
                <a:ea typeface="微软雅黑" panose="020B0503020204020204" pitchFamily="34" charset="-122"/>
              </a:rPr>
              <a:t>LOREM IPSUM</a:t>
            </a:r>
            <a:endParaRPr lang="zh-CN" altLang="en-US" sz="1600" b="1" dirty="0">
              <a:solidFill>
                <a:srgbClr val="F57E1B"/>
              </a:solidFill>
              <a:latin typeface="微软雅黑" panose="020B0503020204020204" pitchFamily="34" charset="-122"/>
              <a:ea typeface="微软雅黑" panose="020B0503020204020204" pitchFamily="34" charset="-122"/>
            </a:endParaRPr>
          </a:p>
        </p:txBody>
      </p:sp>
      <p:sp>
        <p:nvSpPr>
          <p:cNvPr id="24" name="MH_Text_3"/>
          <p:cNvSpPr txBox="1"/>
          <p:nvPr>
            <p:custDataLst>
              <p:tags r:id="rId10"/>
            </p:custDataLst>
          </p:nvPr>
        </p:nvSpPr>
        <p:spPr>
          <a:xfrm>
            <a:off x="6372431" y="1911673"/>
            <a:ext cx="2088000" cy="974134"/>
          </a:xfrm>
          <a:prstGeom prst="rect">
            <a:avLst/>
          </a:prstGeom>
          <a:noFill/>
        </p:spPr>
        <p:txBody>
          <a:bodyPr wrap="square" rtlCol="0">
            <a:normAutofit/>
          </a:bodyPr>
          <a:lstStyle/>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p>
        </p:txBody>
      </p:sp>
      <p:sp>
        <p:nvSpPr>
          <p:cNvPr id="25" name="MH_Text_4"/>
          <p:cNvSpPr txBox="1"/>
          <p:nvPr>
            <p:custDataLst>
              <p:tags r:id="rId11"/>
            </p:custDataLst>
          </p:nvPr>
        </p:nvSpPr>
        <p:spPr>
          <a:xfrm>
            <a:off x="6372432" y="3469821"/>
            <a:ext cx="2088000" cy="974134"/>
          </a:xfrm>
          <a:prstGeom prst="rect">
            <a:avLst/>
          </a:prstGeom>
          <a:noFill/>
        </p:spPr>
        <p:txBody>
          <a:bodyPr wrap="square" rtlCol="0">
            <a:normAutofit/>
          </a:bodyPr>
          <a:lstStyle/>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p>
        </p:txBody>
      </p:sp>
      <p:sp>
        <p:nvSpPr>
          <p:cNvPr id="26" name="MH_Text_1"/>
          <p:cNvSpPr txBox="1"/>
          <p:nvPr>
            <p:custDataLst>
              <p:tags r:id="rId12"/>
            </p:custDataLst>
          </p:nvPr>
        </p:nvSpPr>
        <p:spPr>
          <a:xfrm flipH="1">
            <a:off x="827584" y="1911669"/>
            <a:ext cx="2088000" cy="974134"/>
          </a:xfrm>
          <a:prstGeom prst="rect">
            <a:avLst/>
          </a:prstGeom>
          <a:noFill/>
        </p:spPr>
        <p:txBody>
          <a:bodyPr wrap="square" rtlCol="0">
            <a:normAutofit/>
          </a:bodyPr>
          <a:lstStyle/>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a:t>
            </a:r>
            <a:r>
              <a:rPr lang="zh-CN" altLang="en-US" sz="1400" dirty="0" smtClean="0">
                <a:solidFill>
                  <a:schemeClr val="bg1"/>
                </a:solidFill>
                <a:latin typeface="微软雅黑" panose="020B0503020204020204" pitchFamily="34" charset="-122"/>
                <a:ea typeface="微软雅黑" panose="020B0503020204020204" pitchFamily="34" charset="-122"/>
              </a:rPr>
              <a:t>增加</a:t>
            </a:r>
            <a:r>
              <a:rPr lang="zh-CN" altLang="en-US" sz="1400" dirty="0">
                <a:solidFill>
                  <a:schemeClr val="bg1"/>
                </a:solidFill>
                <a:latin typeface="微软雅黑" panose="020B0503020204020204" pitchFamily="34" charset="-122"/>
                <a:ea typeface="微软雅黑" panose="020B0503020204020204" pitchFamily="34" charset="-122"/>
              </a:rPr>
              <a:t>文字</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a:t>
            </a:r>
            <a:r>
              <a:rPr lang="zh-CN" altLang="en-US" sz="1400" dirty="0" smtClean="0">
                <a:solidFill>
                  <a:schemeClr val="bg1"/>
                </a:solidFill>
                <a:latin typeface="微软雅黑" panose="020B0503020204020204" pitchFamily="34" charset="-122"/>
                <a:ea typeface="微软雅黑" panose="020B0503020204020204" pitchFamily="34" charset="-122"/>
              </a:rPr>
              <a:t>增加</a:t>
            </a:r>
            <a:r>
              <a:rPr lang="zh-CN" altLang="en-US" sz="1400" dirty="0">
                <a:solidFill>
                  <a:schemeClr val="bg1"/>
                </a:solidFill>
                <a:latin typeface="微软雅黑" panose="020B0503020204020204" pitchFamily="34" charset="-122"/>
                <a:ea typeface="微软雅黑" panose="020B0503020204020204" pitchFamily="34" charset="-122"/>
              </a:rPr>
              <a:t>文字</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 name="MH_Text_2"/>
          <p:cNvSpPr txBox="1"/>
          <p:nvPr>
            <p:custDataLst>
              <p:tags r:id="rId13"/>
            </p:custDataLst>
          </p:nvPr>
        </p:nvSpPr>
        <p:spPr>
          <a:xfrm flipH="1">
            <a:off x="827588" y="3469824"/>
            <a:ext cx="2088000" cy="974134"/>
          </a:xfrm>
          <a:prstGeom prst="rect">
            <a:avLst/>
          </a:prstGeom>
          <a:noFill/>
        </p:spPr>
        <p:txBody>
          <a:bodyPr wrap="square" rtlCol="0">
            <a:normAutofit/>
          </a:bodyPr>
          <a:lstStyle/>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p>
        </p:txBody>
      </p:sp>
      <p:grpSp>
        <p:nvGrpSpPr>
          <p:cNvPr id="59" name="组合 58"/>
          <p:cNvGrpSpPr/>
          <p:nvPr/>
        </p:nvGrpSpPr>
        <p:grpSpPr>
          <a:xfrm>
            <a:off x="323528" y="274810"/>
            <a:ext cx="2269029" cy="424732"/>
            <a:chOff x="617315" y="342254"/>
            <a:chExt cx="2269029" cy="424732"/>
          </a:xfrm>
        </p:grpSpPr>
        <p:sp>
          <p:nvSpPr>
            <p:cNvPr id="60" name="矩形 59"/>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61" name="矩形 60"/>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62" name="组合 61"/>
          <p:cNvGrpSpPr/>
          <p:nvPr/>
        </p:nvGrpSpPr>
        <p:grpSpPr>
          <a:xfrm>
            <a:off x="251520" y="653823"/>
            <a:ext cx="8676456" cy="45719"/>
            <a:chOff x="1" y="356632"/>
            <a:chExt cx="755577" cy="353539"/>
          </a:xfrm>
        </p:grpSpPr>
        <p:sp>
          <p:nvSpPr>
            <p:cNvPr id="63" name="矩形 62"/>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163303282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2" presetClass="entr" presetSubtype="2"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0-#ppt_w/2"/>
                                          </p:val>
                                        </p:tav>
                                        <p:tav tm="100000">
                                          <p:val>
                                            <p:strVal val="#ppt_x"/>
                                          </p:val>
                                        </p:tav>
                                      </p:tavLst>
                                    </p:anim>
                                    <p:anim calcmode="lin" valueType="num">
                                      <p:cBhvr additive="base">
                                        <p:cTn id="25" dur="500" fill="hold"/>
                                        <p:tgtEl>
                                          <p:spTgt spid="6"/>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2" presetClass="entr" presetSubtype="2"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right)">
                                      <p:cBhvr>
                                        <p:cTn id="29" dur="500"/>
                                        <p:tgtEl>
                                          <p:spTgt spid="9"/>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right)">
                                      <p:cBhvr>
                                        <p:cTn id="37" dur="500"/>
                                        <p:tgtEl>
                                          <p:spTgt spid="13"/>
                                        </p:tgtEl>
                                      </p:cBhvr>
                                    </p:animEffect>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39"/>
                                        </p:tgtEl>
                                        <p:attrNameLst>
                                          <p:attrName>style.visibility</p:attrName>
                                        </p:attrNameLst>
                                      </p:cBhvr>
                                      <p:to>
                                        <p:strVal val="visible"/>
                                      </p:to>
                                    </p:set>
                                    <p:anim calcmode="lin" valueType="num">
                                      <p:cBhvr>
                                        <p:cTn id="44" dur="500" fill="hold"/>
                                        <p:tgtEl>
                                          <p:spTgt spid="39"/>
                                        </p:tgtEl>
                                        <p:attrNameLst>
                                          <p:attrName>ppt_w</p:attrName>
                                        </p:attrNameLst>
                                      </p:cBhvr>
                                      <p:tavLst>
                                        <p:tav tm="0">
                                          <p:val>
                                            <p:fltVal val="0"/>
                                          </p:val>
                                        </p:tav>
                                        <p:tav tm="100000">
                                          <p:val>
                                            <p:strVal val="#ppt_w"/>
                                          </p:val>
                                        </p:tav>
                                      </p:tavLst>
                                    </p:anim>
                                    <p:anim calcmode="lin" valueType="num">
                                      <p:cBhvr>
                                        <p:cTn id="45" dur="500" fill="hold"/>
                                        <p:tgtEl>
                                          <p:spTgt spid="39"/>
                                        </p:tgtEl>
                                        <p:attrNameLst>
                                          <p:attrName>ppt_h</p:attrName>
                                        </p:attrNameLst>
                                      </p:cBhvr>
                                      <p:tavLst>
                                        <p:tav tm="0">
                                          <p:val>
                                            <p:fltVal val="0"/>
                                          </p:val>
                                        </p:tav>
                                        <p:tav tm="100000">
                                          <p:val>
                                            <p:strVal val="#ppt_h"/>
                                          </p:val>
                                        </p:tav>
                                      </p:tavLst>
                                    </p:anim>
                                    <p:animEffect transition="in" filter="fade">
                                      <p:cBhvr>
                                        <p:cTn id="46" dur="500"/>
                                        <p:tgtEl>
                                          <p:spTgt spid="39"/>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fltVal val="0"/>
                                          </p:val>
                                        </p:tav>
                                        <p:tav tm="100000">
                                          <p:val>
                                            <p:strVal val="#ppt_h"/>
                                          </p:val>
                                        </p:tav>
                                      </p:tavLst>
                                    </p:anim>
                                    <p:animEffect transition="in" filter="fade">
                                      <p:cBhvr>
                                        <p:cTn id="51" dur="500"/>
                                        <p:tgtEl>
                                          <p:spTgt spid="26"/>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23"/>
                                        </p:tgtEl>
                                        <p:attrNameLst>
                                          <p:attrName>style.visibility</p:attrName>
                                        </p:attrNameLst>
                                      </p:cBhvr>
                                      <p:to>
                                        <p:strVal val="visible"/>
                                      </p:to>
                                    </p:set>
                                    <p:anim calcmode="lin" valueType="num">
                                      <p:cBhvr>
                                        <p:cTn id="54" dur="500" fill="hold"/>
                                        <p:tgtEl>
                                          <p:spTgt spid="23"/>
                                        </p:tgtEl>
                                        <p:attrNameLst>
                                          <p:attrName>ppt_w</p:attrName>
                                        </p:attrNameLst>
                                      </p:cBhvr>
                                      <p:tavLst>
                                        <p:tav tm="0">
                                          <p:val>
                                            <p:fltVal val="0"/>
                                          </p:val>
                                        </p:tav>
                                        <p:tav tm="100000">
                                          <p:val>
                                            <p:strVal val="#ppt_w"/>
                                          </p:val>
                                        </p:tav>
                                      </p:tavLst>
                                    </p:anim>
                                    <p:anim calcmode="lin" valueType="num">
                                      <p:cBhvr>
                                        <p:cTn id="55" dur="500" fill="hold"/>
                                        <p:tgtEl>
                                          <p:spTgt spid="23"/>
                                        </p:tgtEl>
                                        <p:attrNameLst>
                                          <p:attrName>ppt_h</p:attrName>
                                        </p:attrNameLst>
                                      </p:cBhvr>
                                      <p:tavLst>
                                        <p:tav tm="0">
                                          <p:val>
                                            <p:fltVal val="0"/>
                                          </p:val>
                                        </p:tav>
                                        <p:tav tm="100000">
                                          <p:val>
                                            <p:strVal val="#ppt_h"/>
                                          </p:val>
                                        </p:tav>
                                      </p:tavLst>
                                    </p:anim>
                                    <p:animEffect transition="in" filter="fade">
                                      <p:cBhvr>
                                        <p:cTn id="56" dur="500"/>
                                        <p:tgtEl>
                                          <p:spTgt spid="23"/>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ppt_w</p:attrName>
                                        </p:attrNameLst>
                                      </p:cBhvr>
                                      <p:tavLst>
                                        <p:tav tm="0">
                                          <p:val>
                                            <p:fltVal val="0"/>
                                          </p:val>
                                        </p:tav>
                                        <p:tav tm="100000">
                                          <p:val>
                                            <p:strVal val="#ppt_w"/>
                                          </p:val>
                                        </p:tav>
                                      </p:tavLst>
                                    </p:anim>
                                    <p:anim calcmode="lin" valueType="num">
                                      <p:cBhvr>
                                        <p:cTn id="60" dur="500" fill="hold"/>
                                        <p:tgtEl>
                                          <p:spTgt spid="24"/>
                                        </p:tgtEl>
                                        <p:attrNameLst>
                                          <p:attrName>ppt_h</p:attrName>
                                        </p:attrNameLst>
                                      </p:cBhvr>
                                      <p:tavLst>
                                        <p:tav tm="0">
                                          <p:val>
                                            <p:fltVal val="0"/>
                                          </p:val>
                                        </p:tav>
                                        <p:tav tm="100000">
                                          <p:val>
                                            <p:strVal val="#ppt_h"/>
                                          </p:val>
                                        </p:tav>
                                      </p:tavLst>
                                    </p:anim>
                                    <p:animEffect transition="in" filter="fade">
                                      <p:cBhvr>
                                        <p:cTn id="61" dur="500"/>
                                        <p:tgtEl>
                                          <p:spTgt spid="24"/>
                                        </p:tgtEl>
                                      </p:cBhvr>
                                    </p:animEffect>
                                  </p:childTnLst>
                                </p:cTn>
                              </p:par>
                              <p:par>
                                <p:cTn id="62" presetID="53" presetClass="entr" presetSubtype="16" fill="hold" grpId="0" nodeType="withEffect">
                                  <p:stCondLst>
                                    <p:cond delay="500"/>
                                  </p:stCondLst>
                                  <p:childTnLst>
                                    <p:set>
                                      <p:cBhvr>
                                        <p:cTn id="63" dur="1" fill="hold">
                                          <p:stCondLst>
                                            <p:cond delay="0"/>
                                          </p:stCondLst>
                                        </p:cTn>
                                        <p:tgtEl>
                                          <p:spTgt spid="45"/>
                                        </p:tgtEl>
                                        <p:attrNameLst>
                                          <p:attrName>style.visibility</p:attrName>
                                        </p:attrNameLst>
                                      </p:cBhvr>
                                      <p:to>
                                        <p:strVal val="visible"/>
                                      </p:to>
                                    </p:set>
                                    <p:anim calcmode="lin" valueType="num">
                                      <p:cBhvr>
                                        <p:cTn id="64" dur="500" fill="hold"/>
                                        <p:tgtEl>
                                          <p:spTgt spid="45"/>
                                        </p:tgtEl>
                                        <p:attrNameLst>
                                          <p:attrName>ppt_w</p:attrName>
                                        </p:attrNameLst>
                                      </p:cBhvr>
                                      <p:tavLst>
                                        <p:tav tm="0">
                                          <p:val>
                                            <p:fltVal val="0"/>
                                          </p:val>
                                        </p:tav>
                                        <p:tav tm="100000">
                                          <p:val>
                                            <p:strVal val="#ppt_w"/>
                                          </p:val>
                                        </p:tav>
                                      </p:tavLst>
                                    </p:anim>
                                    <p:anim calcmode="lin" valueType="num">
                                      <p:cBhvr>
                                        <p:cTn id="65" dur="500" fill="hold"/>
                                        <p:tgtEl>
                                          <p:spTgt spid="45"/>
                                        </p:tgtEl>
                                        <p:attrNameLst>
                                          <p:attrName>ppt_h</p:attrName>
                                        </p:attrNameLst>
                                      </p:cBhvr>
                                      <p:tavLst>
                                        <p:tav tm="0">
                                          <p:val>
                                            <p:fltVal val="0"/>
                                          </p:val>
                                        </p:tav>
                                        <p:tav tm="100000">
                                          <p:val>
                                            <p:strVal val="#ppt_h"/>
                                          </p:val>
                                        </p:tav>
                                      </p:tavLst>
                                    </p:anim>
                                    <p:animEffect transition="in" filter="fade">
                                      <p:cBhvr>
                                        <p:cTn id="66" dur="500"/>
                                        <p:tgtEl>
                                          <p:spTgt spid="45"/>
                                        </p:tgtEl>
                                      </p:cBhvr>
                                    </p:animEffect>
                                  </p:childTnLst>
                                </p:cTn>
                              </p:par>
                              <p:par>
                                <p:cTn id="67" presetID="53" presetClass="entr" presetSubtype="16" fill="hold" grpId="0" nodeType="withEffect">
                                  <p:stCondLst>
                                    <p:cond delay="500"/>
                                  </p:stCondLst>
                                  <p:childTnLst>
                                    <p:set>
                                      <p:cBhvr>
                                        <p:cTn id="68" dur="1" fill="hold">
                                          <p:stCondLst>
                                            <p:cond delay="0"/>
                                          </p:stCondLst>
                                        </p:cTn>
                                        <p:tgtEl>
                                          <p:spTgt spid="27"/>
                                        </p:tgtEl>
                                        <p:attrNameLst>
                                          <p:attrName>style.visibility</p:attrName>
                                        </p:attrNameLst>
                                      </p:cBhvr>
                                      <p:to>
                                        <p:strVal val="visible"/>
                                      </p:to>
                                    </p:set>
                                    <p:anim calcmode="lin" valueType="num">
                                      <p:cBhvr>
                                        <p:cTn id="69" dur="500" fill="hold"/>
                                        <p:tgtEl>
                                          <p:spTgt spid="27"/>
                                        </p:tgtEl>
                                        <p:attrNameLst>
                                          <p:attrName>ppt_w</p:attrName>
                                        </p:attrNameLst>
                                      </p:cBhvr>
                                      <p:tavLst>
                                        <p:tav tm="0">
                                          <p:val>
                                            <p:fltVal val="0"/>
                                          </p:val>
                                        </p:tav>
                                        <p:tav tm="100000">
                                          <p:val>
                                            <p:strVal val="#ppt_w"/>
                                          </p:val>
                                        </p:tav>
                                      </p:tavLst>
                                    </p:anim>
                                    <p:anim calcmode="lin" valueType="num">
                                      <p:cBhvr>
                                        <p:cTn id="70" dur="500" fill="hold"/>
                                        <p:tgtEl>
                                          <p:spTgt spid="27"/>
                                        </p:tgtEl>
                                        <p:attrNameLst>
                                          <p:attrName>ppt_h</p:attrName>
                                        </p:attrNameLst>
                                      </p:cBhvr>
                                      <p:tavLst>
                                        <p:tav tm="0">
                                          <p:val>
                                            <p:fltVal val="0"/>
                                          </p:val>
                                        </p:tav>
                                        <p:tav tm="100000">
                                          <p:val>
                                            <p:strVal val="#ppt_h"/>
                                          </p:val>
                                        </p:tav>
                                      </p:tavLst>
                                    </p:anim>
                                    <p:animEffect transition="in" filter="fade">
                                      <p:cBhvr>
                                        <p:cTn id="71" dur="500"/>
                                        <p:tgtEl>
                                          <p:spTgt spid="27"/>
                                        </p:tgtEl>
                                      </p:cBhvr>
                                    </p:animEffect>
                                  </p:childTnLst>
                                </p:cTn>
                              </p:par>
                              <p:par>
                                <p:cTn id="72" presetID="53" presetClass="entr" presetSubtype="16" fill="hold" grpId="0" nodeType="withEffect">
                                  <p:stCondLst>
                                    <p:cond delay="500"/>
                                  </p:stCondLst>
                                  <p:childTnLst>
                                    <p:set>
                                      <p:cBhvr>
                                        <p:cTn id="73" dur="1" fill="hold">
                                          <p:stCondLst>
                                            <p:cond delay="0"/>
                                          </p:stCondLst>
                                        </p:cTn>
                                        <p:tgtEl>
                                          <p:spTgt spid="33"/>
                                        </p:tgtEl>
                                        <p:attrNameLst>
                                          <p:attrName>style.visibility</p:attrName>
                                        </p:attrNameLst>
                                      </p:cBhvr>
                                      <p:to>
                                        <p:strVal val="visible"/>
                                      </p:to>
                                    </p:set>
                                    <p:anim calcmode="lin" valueType="num">
                                      <p:cBhvr>
                                        <p:cTn id="74" dur="500" fill="hold"/>
                                        <p:tgtEl>
                                          <p:spTgt spid="33"/>
                                        </p:tgtEl>
                                        <p:attrNameLst>
                                          <p:attrName>ppt_w</p:attrName>
                                        </p:attrNameLst>
                                      </p:cBhvr>
                                      <p:tavLst>
                                        <p:tav tm="0">
                                          <p:val>
                                            <p:fltVal val="0"/>
                                          </p:val>
                                        </p:tav>
                                        <p:tav tm="100000">
                                          <p:val>
                                            <p:strVal val="#ppt_w"/>
                                          </p:val>
                                        </p:tav>
                                      </p:tavLst>
                                    </p:anim>
                                    <p:anim calcmode="lin" valueType="num">
                                      <p:cBhvr>
                                        <p:cTn id="75" dur="500" fill="hold"/>
                                        <p:tgtEl>
                                          <p:spTgt spid="33"/>
                                        </p:tgtEl>
                                        <p:attrNameLst>
                                          <p:attrName>ppt_h</p:attrName>
                                        </p:attrNameLst>
                                      </p:cBhvr>
                                      <p:tavLst>
                                        <p:tav tm="0">
                                          <p:val>
                                            <p:fltVal val="0"/>
                                          </p:val>
                                        </p:tav>
                                        <p:tav tm="100000">
                                          <p:val>
                                            <p:strVal val="#ppt_h"/>
                                          </p:val>
                                        </p:tav>
                                      </p:tavLst>
                                    </p:anim>
                                    <p:animEffect transition="in" filter="fade">
                                      <p:cBhvr>
                                        <p:cTn id="76" dur="500"/>
                                        <p:tgtEl>
                                          <p:spTgt spid="33"/>
                                        </p:tgtEl>
                                      </p:cBhvr>
                                    </p:animEffect>
                                  </p:childTnLst>
                                </p:cTn>
                              </p:par>
                              <p:par>
                                <p:cTn id="77" presetID="53" presetClass="entr" presetSubtype="16" fill="hold" grpId="0" nodeType="withEffect">
                                  <p:stCondLst>
                                    <p:cond delay="500"/>
                                  </p:stCondLst>
                                  <p:childTnLst>
                                    <p:set>
                                      <p:cBhvr>
                                        <p:cTn id="78" dur="1" fill="hold">
                                          <p:stCondLst>
                                            <p:cond delay="0"/>
                                          </p:stCondLst>
                                        </p:cTn>
                                        <p:tgtEl>
                                          <p:spTgt spid="25"/>
                                        </p:tgtEl>
                                        <p:attrNameLst>
                                          <p:attrName>style.visibility</p:attrName>
                                        </p:attrNameLst>
                                      </p:cBhvr>
                                      <p:to>
                                        <p:strVal val="visible"/>
                                      </p:to>
                                    </p:set>
                                    <p:anim calcmode="lin" valueType="num">
                                      <p:cBhvr>
                                        <p:cTn id="79" dur="500" fill="hold"/>
                                        <p:tgtEl>
                                          <p:spTgt spid="25"/>
                                        </p:tgtEl>
                                        <p:attrNameLst>
                                          <p:attrName>ppt_w</p:attrName>
                                        </p:attrNameLst>
                                      </p:cBhvr>
                                      <p:tavLst>
                                        <p:tav tm="0">
                                          <p:val>
                                            <p:fltVal val="0"/>
                                          </p:val>
                                        </p:tav>
                                        <p:tav tm="100000">
                                          <p:val>
                                            <p:strVal val="#ppt_w"/>
                                          </p:val>
                                        </p:tav>
                                      </p:tavLst>
                                    </p:anim>
                                    <p:anim calcmode="lin" valueType="num">
                                      <p:cBhvr>
                                        <p:cTn id="80" dur="500" fill="hold"/>
                                        <p:tgtEl>
                                          <p:spTgt spid="25"/>
                                        </p:tgtEl>
                                        <p:attrNameLst>
                                          <p:attrName>ppt_h</p:attrName>
                                        </p:attrNameLst>
                                      </p:cBhvr>
                                      <p:tavLst>
                                        <p:tav tm="0">
                                          <p:val>
                                            <p:fltVal val="0"/>
                                          </p:val>
                                        </p:tav>
                                        <p:tav tm="100000">
                                          <p:val>
                                            <p:strVal val="#ppt_h"/>
                                          </p:val>
                                        </p:tav>
                                      </p:tavLst>
                                    </p:anim>
                                    <p:animEffect transition="in" filter="fade">
                                      <p:cBhvr>
                                        <p:cTn id="8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33" grpId="0"/>
      <p:bldP spid="39" grpId="0"/>
      <p:bldP spid="45" grpId="0"/>
      <p:bldP spid="23" grpId="0"/>
      <p:bldP spid="24" grpId="0"/>
      <p:bldP spid="25" grpId="0"/>
      <p:bldP spid="26" grpId="0"/>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MH_Other_1"/>
          <p:cNvCxnSpPr/>
          <p:nvPr>
            <p:custDataLst>
              <p:tags r:id="rId2"/>
            </p:custDataLst>
          </p:nvPr>
        </p:nvCxnSpPr>
        <p:spPr>
          <a:xfrm>
            <a:off x="1371353" y="1547181"/>
            <a:ext cx="2383001" cy="0"/>
          </a:xfrm>
          <a:prstGeom prst="line">
            <a:avLst/>
          </a:prstGeom>
          <a:ln w="9525">
            <a:solidFill>
              <a:srgbClr val="AE43A0"/>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5" name="MH_Other_2"/>
          <p:cNvCxnSpPr/>
          <p:nvPr>
            <p:custDataLst>
              <p:tags r:id="rId3"/>
            </p:custDataLst>
          </p:nvPr>
        </p:nvCxnSpPr>
        <p:spPr>
          <a:xfrm>
            <a:off x="5719134" y="2018747"/>
            <a:ext cx="2313872" cy="0"/>
          </a:xfrm>
          <a:prstGeom prst="line">
            <a:avLst/>
          </a:prstGeom>
          <a:ln w="9525">
            <a:solidFill>
              <a:srgbClr val="F57E1B"/>
            </a:solidFill>
            <a:prstDash val="dash"/>
            <a:headEnd type="none"/>
            <a:tailEnd type="oval"/>
          </a:ln>
        </p:spPr>
        <p:style>
          <a:lnRef idx="1">
            <a:schemeClr val="accent1"/>
          </a:lnRef>
          <a:fillRef idx="0">
            <a:schemeClr val="accent1"/>
          </a:fillRef>
          <a:effectRef idx="0">
            <a:schemeClr val="accent1"/>
          </a:effectRef>
          <a:fontRef idx="minor">
            <a:schemeClr val="tx1"/>
          </a:fontRef>
        </p:style>
      </p:cxnSp>
      <p:cxnSp>
        <p:nvCxnSpPr>
          <p:cNvPr id="59" name="MH_Other_3"/>
          <p:cNvCxnSpPr/>
          <p:nvPr>
            <p:custDataLst>
              <p:tags r:id="rId4"/>
            </p:custDataLst>
          </p:nvPr>
        </p:nvCxnSpPr>
        <p:spPr>
          <a:xfrm>
            <a:off x="971600" y="3232916"/>
            <a:ext cx="2250816" cy="0"/>
          </a:xfrm>
          <a:prstGeom prst="line">
            <a:avLst/>
          </a:prstGeom>
          <a:ln w="9525">
            <a:solidFill>
              <a:srgbClr val="23A3DF"/>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67" name="MH_Other_4"/>
          <p:cNvCxnSpPr/>
          <p:nvPr>
            <p:custDataLst>
              <p:tags r:id="rId5"/>
            </p:custDataLst>
          </p:nvPr>
        </p:nvCxnSpPr>
        <p:spPr>
          <a:xfrm>
            <a:off x="5294005" y="3688258"/>
            <a:ext cx="2313872" cy="0"/>
          </a:xfrm>
          <a:prstGeom prst="line">
            <a:avLst/>
          </a:prstGeom>
          <a:ln w="9525">
            <a:solidFill>
              <a:srgbClr val="71B657"/>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131215" y="1347614"/>
            <a:ext cx="2749670" cy="2627042"/>
            <a:chOff x="3131215" y="1347614"/>
            <a:chExt cx="2749670" cy="2627042"/>
          </a:xfrm>
        </p:grpSpPr>
        <p:sp>
          <p:nvSpPr>
            <p:cNvPr id="11" name="MH_SubTitle_1"/>
            <p:cNvSpPr/>
            <p:nvPr>
              <p:custDataLst>
                <p:tags r:id="rId10"/>
              </p:custDataLst>
            </p:nvPr>
          </p:nvSpPr>
          <p:spPr>
            <a:xfrm rot="18218127">
              <a:off x="3865819" y="1162291"/>
              <a:ext cx="1053707" cy="1424354"/>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lIns="180000" tIns="0" rIns="0" bIns="0" rtlCol="0" anchor="ctr">
              <a:normAutofit/>
            </a:bodyPr>
            <a:lstStyle/>
            <a:p>
              <a:pPr algn="ctr"/>
              <a:r>
                <a:rPr lang="en-US" altLang="zh-CN">
                  <a:solidFill>
                    <a:srgbClr val="FFFFFF"/>
                  </a:solidFill>
                  <a:latin typeface="微软雅黑" panose="020B0503020204020204" pitchFamily="34" charset="-122"/>
                  <a:ea typeface="微软雅黑" panose="020B0503020204020204" pitchFamily="34" charset="-122"/>
                </a:rPr>
                <a:t>LOREM</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2" name="MH_SubTitle_2"/>
            <p:cNvSpPr/>
            <p:nvPr>
              <p:custDataLst>
                <p:tags r:id="rId11"/>
              </p:custDataLst>
            </p:nvPr>
          </p:nvSpPr>
          <p:spPr>
            <a:xfrm rot="1955786">
              <a:off x="4767402" y="1863098"/>
              <a:ext cx="1113483" cy="134788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180000" tIns="0" rIns="0" bIns="0" rtlCol="0" anchor="ctr">
              <a:normAutofit/>
            </a:bodyPr>
            <a:lstStyle/>
            <a:p>
              <a:pPr algn="ctr"/>
              <a:r>
                <a:rPr lang="en-US" altLang="zh-CN">
                  <a:solidFill>
                    <a:srgbClr val="FFFFFF"/>
                  </a:solidFill>
                  <a:latin typeface="微软雅黑" panose="020B0503020204020204" pitchFamily="34" charset="-122"/>
                  <a:ea typeface="微软雅黑" panose="020B0503020204020204" pitchFamily="34" charset="-122"/>
                </a:rPr>
                <a:t>LOREM</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3" name="MH_SubTitle_3"/>
            <p:cNvSpPr/>
            <p:nvPr>
              <p:custDataLst>
                <p:tags r:id="rId12"/>
              </p:custDataLst>
            </p:nvPr>
          </p:nvSpPr>
          <p:spPr>
            <a:xfrm rot="7109777">
              <a:off x="4148318" y="2735626"/>
              <a:ext cx="1053707" cy="1424354"/>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180000" tIns="0" rIns="0" bIns="0" rtlCol="0" anchor="ctr">
              <a:normAutofit/>
            </a:bodyPr>
            <a:lstStyle/>
            <a:p>
              <a:pPr algn="ctr"/>
              <a:r>
                <a:rPr lang="en-US" altLang="zh-CN">
                  <a:solidFill>
                    <a:srgbClr val="FFFFFF"/>
                  </a:solidFill>
                  <a:latin typeface="微软雅黑" panose="020B0503020204020204" pitchFamily="34" charset="-122"/>
                  <a:ea typeface="微软雅黑" panose="020B0503020204020204" pitchFamily="34" charset="-122"/>
                </a:rPr>
                <a:t>LOREM</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4" name="MH_SubTitle_4"/>
            <p:cNvSpPr/>
            <p:nvPr>
              <p:custDataLst>
                <p:tags r:id="rId13"/>
              </p:custDataLst>
            </p:nvPr>
          </p:nvSpPr>
          <p:spPr>
            <a:xfrm rot="12790540">
              <a:off x="3131215" y="2123513"/>
              <a:ext cx="1113483" cy="134788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lIns="108000" tIns="0" rIns="0" bIns="0" rtlCol="0" anchor="ctr">
              <a:normAutofit/>
            </a:bodyPr>
            <a:lstStyle/>
            <a:p>
              <a:pPr algn="ctr"/>
              <a:r>
                <a:rPr lang="en-US" altLang="zh-CN">
                  <a:solidFill>
                    <a:srgbClr val="FFFFFF"/>
                  </a:solidFill>
                  <a:latin typeface="微软雅黑" panose="020B0503020204020204" pitchFamily="34" charset="-122"/>
                  <a:ea typeface="微软雅黑" panose="020B0503020204020204" pitchFamily="34" charset="-122"/>
                </a:rPr>
                <a:t>LOREM</a:t>
              </a:r>
              <a:endParaRPr lang="zh-CN" altLang="en-US" dirty="0">
                <a:solidFill>
                  <a:srgbClr val="FFFFFF"/>
                </a:solidFill>
                <a:latin typeface="微软雅黑" panose="020B0503020204020204" pitchFamily="34" charset="-122"/>
                <a:ea typeface="微软雅黑" panose="020B0503020204020204" pitchFamily="34" charset="-122"/>
              </a:endParaRPr>
            </a:p>
          </p:txBody>
        </p:sp>
      </p:grpSp>
      <p:sp>
        <p:nvSpPr>
          <p:cNvPr id="15" name="MH_Text_1"/>
          <p:cNvSpPr txBox="1"/>
          <p:nvPr>
            <p:custDataLst>
              <p:tags r:id="rId6"/>
            </p:custDataLst>
          </p:nvPr>
        </p:nvSpPr>
        <p:spPr>
          <a:xfrm>
            <a:off x="1365442" y="1755217"/>
            <a:ext cx="2115223" cy="870696"/>
          </a:xfrm>
          <a:prstGeom prst="rect">
            <a:avLst/>
          </a:prstGeom>
          <a:noFill/>
        </p:spPr>
        <p:txBody>
          <a:bodyPr wrap="square" rtlCol="0">
            <a:normAutofit/>
          </a:bodyPr>
          <a:lstStyle/>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p>
        </p:txBody>
      </p:sp>
      <p:sp>
        <p:nvSpPr>
          <p:cNvPr id="16" name="MH_Text_4"/>
          <p:cNvSpPr txBox="1"/>
          <p:nvPr>
            <p:custDataLst>
              <p:tags r:id="rId7"/>
            </p:custDataLst>
          </p:nvPr>
        </p:nvSpPr>
        <p:spPr>
          <a:xfrm>
            <a:off x="981506" y="3446697"/>
            <a:ext cx="2115223" cy="1039328"/>
          </a:xfrm>
          <a:prstGeom prst="rect">
            <a:avLst/>
          </a:prstGeom>
          <a:noFill/>
        </p:spPr>
        <p:txBody>
          <a:bodyPr wrap="square" rtlCol="0">
            <a:normAutofit/>
          </a:bodyPr>
          <a:lstStyle/>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p>
        </p:txBody>
      </p:sp>
      <p:sp>
        <p:nvSpPr>
          <p:cNvPr id="17" name="MH_Text_3"/>
          <p:cNvSpPr txBox="1"/>
          <p:nvPr>
            <p:custDataLst>
              <p:tags r:id="rId8"/>
            </p:custDataLst>
          </p:nvPr>
        </p:nvSpPr>
        <p:spPr>
          <a:xfrm>
            <a:off x="5491706" y="3867894"/>
            <a:ext cx="2115223" cy="907458"/>
          </a:xfrm>
          <a:prstGeom prst="rect">
            <a:avLst/>
          </a:prstGeom>
          <a:noFill/>
        </p:spPr>
        <p:txBody>
          <a:bodyPr wrap="square" rtlCol="0">
            <a:normAutofit/>
          </a:bodyPr>
          <a:lstStyle/>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p>
        </p:txBody>
      </p:sp>
      <p:sp>
        <p:nvSpPr>
          <p:cNvPr id="18" name="MH_Text_2"/>
          <p:cNvSpPr txBox="1"/>
          <p:nvPr>
            <p:custDataLst>
              <p:tags r:id="rId9"/>
            </p:custDataLst>
          </p:nvPr>
        </p:nvSpPr>
        <p:spPr>
          <a:xfrm>
            <a:off x="5917778" y="2225026"/>
            <a:ext cx="2115223" cy="1039328"/>
          </a:xfrm>
          <a:prstGeom prst="rect">
            <a:avLst/>
          </a:prstGeom>
          <a:noFill/>
        </p:spPr>
        <p:txBody>
          <a:bodyPr wrap="square" rtlCol="0">
            <a:normAutofit/>
          </a:bodyPr>
          <a:lstStyle/>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p>
        </p:txBody>
      </p:sp>
      <p:grpSp>
        <p:nvGrpSpPr>
          <p:cNvPr id="41" name="组合 40"/>
          <p:cNvGrpSpPr/>
          <p:nvPr/>
        </p:nvGrpSpPr>
        <p:grpSpPr>
          <a:xfrm>
            <a:off x="323528" y="274810"/>
            <a:ext cx="2269029" cy="424732"/>
            <a:chOff x="617315" y="342254"/>
            <a:chExt cx="2269029" cy="424732"/>
          </a:xfrm>
        </p:grpSpPr>
        <p:sp>
          <p:nvSpPr>
            <p:cNvPr id="42" name="矩形 41"/>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43" name="矩形 42"/>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44" name="组合 43"/>
          <p:cNvGrpSpPr/>
          <p:nvPr/>
        </p:nvGrpSpPr>
        <p:grpSpPr>
          <a:xfrm>
            <a:off x="251520" y="653823"/>
            <a:ext cx="8676456" cy="45719"/>
            <a:chOff x="1" y="356632"/>
            <a:chExt cx="755577" cy="353539"/>
          </a:xfrm>
        </p:grpSpPr>
        <p:sp>
          <p:nvSpPr>
            <p:cNvPr id="45" name="矩形 44"/>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3305287738"/>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22" presetClass="entr" presetSubtype="2"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right)">
                                      <p:cBhvr>
                                        <p:cTn id="14" dur="500"/>
                                        <p:tgtEl>
                                          <p:spTgt spid="31"/>
                                        </p:tgtEl>
                                      </p:cBhvr>
                                    </p:animEffect>
                                  </p:childTnLst>
                                </p:cTn>
                              </p:par>
                            </p:childTnLst>
                          </p:cTn>
                        </p:par>
                        <p:par>
                          <p:cTn id="15" fill="hold">
                            <p:stCondLst>
                              <p:cond delay="2500"/>
                            </p:stCondLst>
                            <p:childTnLst>
                              <p:par>
                                <p:cTn id="16" presetID="14" presetClass="entr" presetSubtype="1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randombar(horizontal)">
                                      <p:cBhvr>
                                        <p:cTn id="18" dur="500"/>
                                        <p:tgtEl>
                                          <p:spTgt spid="15"/>
                                        </p:tgtEl>
                                      </p:cBhvr>
                                    </p:animEffect>
                                  </p:childTnLst>
                                </p:cTn>
                              </p:par>
                            </p:childTnLst>
                          </p:cTn>
                        </p:par>
                        <p:par>
                          <p:cTn id="19" fill="hold">
                            <p:stCondLst>
                              <p:cond delay="3000"/>
                            </p:stCondLst>
                            <p:childTnLst>
                              <p:par>
                                <p:cTn id="20" presetID="22" presetClass="entr" presetSubtype="2" fill="hold" nodeType="after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wipe(right)">
                                      <p:cBhvr>
                                        <p:cTn id="22" dur="500"/>
                                        <p:tgtEl>
                                          <p:spTgt spid="59"/>
                                        </p:tgtEl>
                                      </p:cBhvr>
                                    </p:animEffect>
                                  </p:childTnLst>
                                </p:cTn>
                              </p:par>
                            </p:childTnLst>
                          </p:cTn>
                        </p:par>
                        <p:par>
                          <p:cTn id="23" fill="hold">
                            <p:stCondLst>
                              <p:cond delay="3500"/>
                            </p:stCondLst>
                            <p:childTnLst>
                              <p:par>
                                <p:cTn id="24" presetID="14" presetClass="entr" presetSubtype="1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randombar(horizontal)">
                                      <p:cBhvr>
                                        <p:cTn id="26" dur="500"/>
                                        <p:tgtEl>
                                          <p:spTgt spid="16"/>
                                        </p:tgtEl>
                                      </p:cBhvr>
                                    </p:animEffect>
                                  </p:childTnLst>
                                </p:cTn>
                              </p:par>
                            </p:childTnLst>
                          </p:cTn>
                        </p:par>
                        <p:par>
                          <p:cTn id="27" fill="hold">
                            <p:stCondLst>
                              <p:cond delay="4000"/>
                            </p:stCondLst>
                            <p:childTnLst>
                              <p:par>
                                <p:cTn id="28" presetID="22" presetClass="entr" presetSubtype="8" fill="hold"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wipe(left)">
                                      <p:cBhvr>
                                        <p:cTn id="30" dur="500"/>
                                        <p:tgtEl>
                                          <p:spTgt spid="55"/>
                                        </p:tgtEl>
                                      </p:cBhvr>
                                    </p:animEffect>
                                  </p:childTnLst>
                                </p:cTn>
                              </p:par>
                            </p:childTnLst>
                          </p:cTn>
                        </p:par>
                        <p:par>
                          <p:cTn id="31" fill="hold">
                            <p:stCondLst>
                              <p:cond delay="4500"/>
                            </p:stCondLst>
                            <p:childTnLst>
                              <p:par>
                                <p:cTn id="32" presetID="14" presetClass="entr" presetSubtype="1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500"/>
                                        <p:tgtEl>
                                          <p:spTgt spid="18"/>
                                        </p:tgtEl>
                                      </p:cBhvr>
                                    </p:animEffect>
                                  </p:childTnLst>
                                </p:cTn>
                              </p:par>
                            </p:childTnLst>
                          </p:cTn>
                        </p:par>
                        <p:par>
                          <p:cTn id="35" fill="hold">
                            <p:stCondLst>
                              <p:cond delay="5000"/>
                            </p:stCondLst>
                            <p:childTnLst>
                              <p:par>
                                <p:cTn id="36" presetID="22" presetClass="entr" presetSubtype="8" fill="hold"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left)">
                                      <p:cBhvr>
                                        <p:cTn id="38" dur="500"/>
                                        <p:tgtEl>
                                          <p:spTgt spid="67"/>
                                        </p:tgtEl>
                                      </p:cBhvr>
                                    </p:animEffect>
                                  </p:childTnLst>
                                </p:cTn>
                              </p:par>
                            </p:childTnLst>
                          </p:cTn>
                        </p:par>
                        <p:par>
                          <p:cTn id="39" fill="hold">
                            <p:stCondLst>
                              <p:cond delay="5500"/>
                            </p:stCondLst>
                            <p:childTnLst>
                              <p:par>
                                <p:cTn id="40" presetID="14" presetClass="entr" presetSubtype="1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randombar(horizontal)">
                                      <p:cBhvr>
                                        <p:cTn id="4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椭圆 79"/>
          <p:cNvSpPr/>
          <p:nvPr/>
        </p:nvSpPr>
        <p:spPr>
          <a:xfrm>
            <a:off x="3038878" y="960933"/>
            <a:ext cx="3067380" cy="311639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033" tIns="28516" rIns="57033" bIns="28516" numCol="1" spcCol="0" rtlCol="0" fromWordArt="0" anchor="ctr" anchorCtr="0" forceAA="0" compatLnSpc="1">
            <a:prstTxWarp prst="textNoShape">
              <a:avLst/>
            </a:prstTxWarp>
            <a:noAutofit/>
          </a:bodyPr>
          <a:lstStyle/>
          <a:p>
            <a:pPr algn="ctr"/>
            <a:endParaRPr lang="zh-CN" altLang="en-US" sz="1000" b="1">
              <a:latin typeface="微软雅黑" pitchFamily="34" charset="-122"/>
              <a:ea typeface="微软雅黑" pitchFamily="34" charset="-122"/>
            </a:endParaRPr>
          </a:p>
        </p:txBody>
      </p:sp>
      <p:sp>
        <p:nvSpPr>
          <p:cNvPr id="81" name="椭圆 80"/>
          <p:cNvSpPr/>
          <p:nvPr/>
        </p:nvSpPr>
        <p:spPr>
          <a:xfrm>
            <a:off x="4522404" y="915566"/>
            <a:ext cx="89306" cy="907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7033" tIns="28516" rIns="57033" bIns="28516" rtlCol="0" anchor="ctr"/>
          <a:lstStyle/>
          <a:p>
            <a:pPr algn="ctr"/>
            <a:endParaRPr lang="zh-CN" altLang="en-US" sz="1000" b="1">
              <a:latin typeface="微软雅黑" pitchFamily="34" charset="-122"/>
              <a:ea typeface="微软雅黑" pitchFamily="34" charset="-122"/>
            </a:endParaRPr>
          </a:p>
        </p:txBody>
      </p:sp>
      <p:sp>
        <p:nvSpPr>
          <p:cNvPr id="82" name="椭圆 81"/>
          <p:cNvSpPr/>
          <p:nvPr/>
        </p:nvSpPr>
        <p:spPr>
          <a:xfrm>
            <a:off x="5847572" y="3247789"/>
            <a:ext cx="89306" cy="907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7033" tIns="28516" rIns="57033" bIns="28516" rtlCol="0" anchor="ctr"/>
          <a:lstStyle/>
          <a:p>
            <a:pPr algn="ctr"/>
            <a:endParaRPr lang="zh-CN" altLang="en-US" sz="1000" b="1">
              <a:latin typeface="微软雅黑" pitchFamily="34" charset="-122"/>
              <a:ea typeface="微软雅黑" pitchFamily="34" charset="-122"/>
            </a:endParaRPr>
          </a:p>
        </p:txBody>
      </p:sp>
      <p:sp>
        <p:nvSpPr>
          <p:cNvPr id="83" name="椭圆 82"/>
          <p:cNvSpPr/>
          <p:nvPr/>
        </p:nvSpPr>
        <p:spPr>
          <a:xfrm>
            <a:off x="3193336" y="3247789"/>
            <a:ext cx="89306" cy="907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7033" tIns="28516" rIns="57033" bIns="28516" rtlCol="0" anchor="ctr"/>
          <a:lstStyle/>
          <a:p>
            <a:pPr algn="ctr"/>
            <a:endParaRPr lang="zh-CN" altLang="en-US" sz="1000" b="1">
              <a:latin typeface="微软雅黑" pitchFamily="34" charset="-122"/>
              <a:ea typeface="微软雅黑" pitchFamily="34" charset="-122"/>
            </a:endParaRPr>
          </a:p>
        </p:txBody>
      </p:sp>
      <p:sp>
        <p:nvSpPr>
          <p:cNvPr id="84" name="椭圆 83"/>
          <p:cNvSpPr/>
          <p:nvPr/>
        </p:nvSpPr>
        <p:spPr>
          <a:xfrm>
            <a:off x="6265961" y="1419798"/>
            <a:ext cx="228874" cy="232532"/>
          </a:xfrm>
          <a:prstGeom prst="ellipse">
            <a:avLst/>
          </a:prstGeom>
          <a:solidFill>
            <a:schemeClr val="bg1"/>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033" tIns="28516" rIns="57033" bIns="28516" numCol="1" spcCol="0" rtlCol="0" fromWordArt="0" anchor="ctr" anchorCtr="0" forceAA="0" compatLnSpc="1">
            <a:prstTxWarp prst="textNoShape">
              <a:avLst/>
            </a:prstTxWarp>
            <a:noAutofit/>
          </a:bodyPr>
          <a:lstStyle/>
          <a:p>
            <a:pPr algn="ctr"/>
            <a:endParaRPr lang="zh-CN" altLang="en-US" sz="1000" b="1">
              <a:latin typeface="微软雅黑" pitchFamily="34" charset="-122"/>
              <a:ea typeface="微软雅黑" pitchFamily="34" charset="-122"/>
            </a:endParaRPr>
          </a:p>
        </p:txBody>
      </p:sp>
      <p:sp useBgFill="1">
        <p:nvSpPr>
          <p:cNvPr id="85" name="椭圆 84"/>
          <p:cNvSpPr/>
          <p:nvPr/>
        </p:nvSpPr>
        <p:spPr>
          <a:xfrm>
            <a:off x="6253445" y="1407082"/>
            <a:ext cx="253906" cy="257964"/>
          </a:xfrm>
          <a:prstGeom prst="ellipse">
            <a:avLst/>
          </a:prstGeom>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033" tIns="28516" rIns="57033" bIns="28516" numCol="1" spcCol="0" rtlCol="0" fromWordArt="0" anchor="ctr" anchorCtr="0" forceAA="0" compatLnSpc="1">
            <a:prstTxWarp prst="textNoShape">
              <a:avLst/>
            </a:prstTxWarp>
            <a:noAutofit/>
          </a:bodyPr>
          <a:lstStyle/>
          <a:p>
            <a:pPr algn="ctr"/>
            <a:endParaRPr lang="zh-CN" altLang="en-US" sz="1000" b="1">
              <a:latin typeface="微软雅黑" pitchFamily="34" charset="-122"/>
              <a:ea typeface="微软雅黑" pitchFamily="34" charset="-122"/>
            </a:endParaRPr>
          </a:p>
        </p:txBody>
      </p:sp>
      <p:sp>
        <p:nvSpPr>
          <p:cNvPr id="86" name="椭圆 85"/>
          <p:cNvSpPr/>
          <p:nvPr/>
        </p:nvSpPr>
        <p:spPr>
          <a:xfrm>
            <a:off x="2002011" y="2651784"/>
            <a:ext cx="374485" cy="380470"/>
          </a:xfrm>
          <a:prstGeom prst="ellipse">
            <a:avLst/>
          </a:prstGeom>
          <a:solidFill>
            <a:schemeClr val="bg1"/>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033" tIns="28516" rIns="57033" bIns="28516" numCol="1" spcCol="0" rtlCol="0" fromWordArt="0" anchor="ctr" anchorCtr="0" forceAA="0" compatLnSpc="1">
            <a:prstTxWarp prst="textNoShape">
              <a:avLst/>
            </a:prstTxWarp>
            <a:noAutofit/>
          </a:bodyPr>
          <a:lstStyle/>
          <a:p>
            <a:pPr algn="ctr"/>
            <a:endParaRPr lang="zh-CN" altLang="en-US" sz="1000" b="1">
              <a:latin typeface="微软雅黑" pitchFamily="34" charset="-122"/>
              <a:ea typeface="微软雅黑" pitchFamily="34" charset="-122"/>
            </a:endParaRPr>
          </a:p>
        </p:txBody>
      </p:sp>
      <p:sp useBgFill="1">
        <p:nvSpPr>
          <p:cNvPr id="87" name="椭圆 86"/>
          <p:cNvSpPr/>
          <p:nvPr/>
        </p:nvSpPr>
        <p:spPr>
          <a:xfrm>
            <a:off x="1981533" y="2630978"/>
            <a:ext cx="415443" cy="422081"/>
          </a:xfrm>
          <a:prstGeom prst="ellipse">
            <a:avLst/>
          </a:prstGeom>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033" tIns="28516" rIns="57033" bIns="28516" numCol="1" spcCol="0" rtlCol="0" fromWordArt="0" anchor="ctr" anchorCtr="0" forceAA="0" compatLnSpc="1">
            <a:prstTxWarp prst="textNoShape">
              <a:avLst/>
            </a:prstTxWarp>
            <a:noAutofit/>
          </a:bodyPr>
          <a:lstStyle/>
          <a:p>
            <a:pPr algn="ctr"/>
            <a:endParaRPr lang="zh-CN" altLang="en-US" sz="1000" b="1">
              <a:latin typeface="微软雅黑" pitchFamily="34" charset="-122"/>
              <a:ea typeface="微软雅黑" pitchFamily="34" charset="-122"/>
            </a:endParaRPr>
          </a:p>
        </p:txBody>
      </p:sp>
      <p:sp>
        <p:nvSpPr>
          <p:cNvPr id="88" name="椭圆 87"/>
          <p:cNvSpPr/>
          <p:nvPr/>
        </p:nvSpPr>
        <p:spPr>
          <a:xfrm>
            <a:off x="6028292" y="4091346"/>
            <a:ext cx="127234" cy="129267"/>
          </a:xfrm>
          <a:prstGeom prst="ellipse">
            <a:avLst/>
          </a:prstGeom>
          <a:solidFill>
            <a:schemeClr val="bg1"/>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033" tIns="28516" rIns="57033" bIns="28516" numCol="1" spcCol="0" rtlCol="0" fromWordArt="0" anchor="ctr" anchorCtr="0" forceAA="0" compatLnSpc="1">
            <a:prstTxWarp prst="textNoShape">
              <a:avLst/>
            </a:prstTxWarp>
            <a:noAutofit/>
          </a:bodyPr>
          <a:lstStyle/>
          <a:p>
            <a:pPr algn="ctr"/>
            <a:endParaRPr lang="zh-CN" altLang="en-US" sz="1000" b="1">
              <a:latin typeface="微软雅黑" pitchFamily="34" charset="-122"/>
              <a:ea typeface="微软雅黑" pitchFamily="34" charset="-122"/>
            </a:endParaRPr>
          </a:p>
        </p:txBody>
      </p:sp>
      <p:sp useBgFill="1">
        <p:nvSpPr>
          <p:cNvPr id="89" name="椭圆 88"/>
          <p:cNvSpPr/>
          <p:nvPr/>
        </p:nvSpPr>
        <p:spPr>
          <a:xfrm>
            <a:off x="6021335" y="4084277"/>
            <a:ext cx="141150" cy="143405"/>
          </a:xfrm>
          <a:prstGeom prst="ellipse">
            <a:avLst/>
          </a:prstGeom>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033" tIns="28516" rIns="57033" bIns="28516" numCol="1" spcCol="0" rtlCol="0" fromWordArt="0" anchor="ctr" anchorCtr="0" forceAA="0" compatLnSpc="1">
            <a:prstTxWarp prst="textNoShape">
              <a:avLst/>
            </a:prstTxWarp>
            <a:noAutofit/>
          </a:bodyPr>
          <a:lstStyle/>
          <a:p>
            <a:pPr algn="ctr"/>
            <a:endParaRPr lang="zh-CN" altLang="en-US" sz="1000" b="1">
              <a:latin typeface="微软雅黑" pitchFamily="34" charset="-122"/>
              <a:ea typeface="微软雅黑" pitchFamily="34" charset="-122"/>
            </a:endParaRPr>
          </a:p>
        </p:txBody>
      </p:sp>
      <p:sp>
        <p:nvSpPr>
          <p:cNvPr id="90" name="椭圆 89"/>
          <p:cNvSpPr/>
          <p:nvPr/>
        </p:nvSpPr>
        <p:spPr>
          <a:xfrm>
            <a:off x="2729795" y="1711181"/>
            <a:ext cx="409575" cy="409575"/>
          </a:xfrm>
          <a:prstGeom prst="ellipse">
            <a:avLst/>
          </a:prstGeom>
          <a:solidFill>
            <a:srgbClr val="F455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91" name="椭圆 90"/>
          <p:cNvSpPr/>
          <p:nvPr/>
        </p:nvSpPr>
        <p:spPr>
          <a:xfrm>
            <a:off x="2383810" y="1930482"/>
            <a:ext cx="210272" cy="210272"/>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92" name="椭圆 91"/>
          <p:cNvSpPr/>
          <p:nvPr/>
        </p:nvSpPr>
        <p:spPr>
          <a:xfrm>
            <a:off x="2197586" y="2458540"/>
            <a:ext cx="276227" cy="276227"/>
          </a:xfrm>
          <a:prstGeom prst="ellipse">
            <a:avLst/>
          </a:prstGeom>
          <a:solidFill>
            <a:srgbClr val="AE43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93" name="椭圆 92"/>
          <p:cNvSpPr/>
          <p:nvPr/>
        </p:nvSpPr>
        <p:spPr>
          <a:xfrm>
            <a:off x="1993826" y="1996363"/>
            <a:ext cx="311539" cy="311539"/>
          </a:xfrm>
          <a:prstGeom prst="ellipse">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94" name="椭圆 93"/>
          <p:cNvSpPr/>
          <p:nvPr/>
        </p:nvSpPr>
        <p:spPr>
          <a:xfrm>
            <a:off x="1511967" y="2003964"/>
            <a:ext cx="233579" cy="233579"/>
          </a:xfrm>
          <a:prstGeom prst="ellipse">
            <a:avLst/>
          </a:prstGeom>
          <a:solidFill>
            <a:srgbClr val="D4BF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95" name="椭圆 94"/>
          <p:cNvSpPr/>
          <p:nvPr/>
        </p:nvSpPr>
        <p:spPr>
          <a:xfrm>
            <a:off x="1886892" y="1396632"/>
            <a:ext cx="209422" cy="209423"/>
          </a:xfrm>
          <a:prstGeom prst="ellipse">
            <a:avLst/>
          </a:prstGeom>
          <a:solidFill>
            <a:srgbClr val="DFCD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96" name="椭圆 95"/>
          <p:cNvSpPr/>
          <p:nvPr/>
        </p:nvSpPr>
        <p:spPr>
          <a:xfrm>
            <a:off x="1089100" y="1734549"/>
            <a:ext cx="195933" cy="195933"/>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97" name="椭圆 96"/>
          <p:cNvSpPr/>
          <p:nvPr/>
        </p:nvSpPr>
        <p:spPr>
          <a:xfrm>
            <a:off x="893166" y="2167234"/>
            <a:ext cx="140668" cy="140668"/>
          </a:xfrm>
          <a:prstGeom prst="ellipse">
            <a:avLst/>
          </a:prstGeom>
          <a:solidFill>
            <a:srgbClr val="AA1E6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98" name="椭圆 97"/>
          <p:cNvSpPr/>
          <p:nvPr/>
        </p:nvSpPr>
        <p:spPr>
          <a:xfrm>
            <a:off x="2864246" y="2287250"/>
            <a:ext cx="140668" cy="140668"/>
          </a:xfrm>
          <a:prstGeom prst="ellipse">
            <a:avLst/>
          </a:prstGeom>
          <a:solidFill>
            <a:srgbClr val="F45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99" name="椭圆 98"/>
          <p:cNvSpPr/>
          <p:nvPr/>
        </p:nvSpPr>
        <p:spPr>
          <a:xfrm>
            <a:off x="5633554" y="1317973"/>
            <a:ext cx="855425" cy="855425"/>
          </a:xfrm>
          <a:prstGeom prst="ellipse">
            <a:avLst/>
          </a:prstGeom>
          <a:solidFill>
            <a:srgbClr val="FEA384">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100" name="椭圆 99"/>
          <p:cNvSpPr/>
          <p:nvPr/>
        </p:nvSpPr>
        <p:spPr>
          <a:xfrm>
            <a:off x="6937300" y="2170586"/>
            <a:ext cx="409575" cy="409575"/>
          </a:xfrm>
          <a:prstGeom prst="ellips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101" name="椭圆 100"/>
          <p:cNvSpPr/>
          <p:nvPr/>
        </p:nvSpPr>
        <p:spPr>
          <a:xfrm>
            <a:off x="6972294" y="2699800"/>
            <a:ext cx="210272" cy="210272"/>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102" name="椭圆 101"/>
          <p:cNvSpPr/>
          <p:nvPr/>
        </p:nvSpPr>
        <p:spPr>
          <a:xfrm>
            <a:off x="6786070" y="3227859"/>
            <a:ext cx="276227" cy="276227"/>
          </a:xfrm>
          <a:prstGeom prst="ellipse">
            <a:avLst/>
          </a:prstGeom>
          <a:solidFill>
            <a:srgbClr val="AE43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103" name="椭圆 102"/>
          <p:cNvSpPr/>
          <p:nvPr/>
        </p:nvSpPr>
        <p:spPr>
          <a:xfrm>
            <a:off x="6100451" y="2773284"/>
            <a:ext cx="233579" cy="233579"/>
          </a:xfrm>
          <a:prstGeom prst="ellipse">
            <a:avLst/>
          </a:prstGeom>
          <a:solidFill>
            <a:srgbClr val="D4BF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104" name="椭圆 103"/>
          <p:cNvSpPr/>
          <p:nvPr/>
        </p:nvSpPr>
        <p:spPr>
          <a:xfrm>
            <a:off x="6475376" y="2165950"/>
            <a:ext cx="209422" cy="209423"/>
          </a:xfrm>
          <a:prstGeom prst="ellipse">
            <a:avLst/>
          </a:prstGeom>
          <a:solidFill>
            <a:srgbClr val="DFCD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105" name="椭圆 104"/>
          <p:cNvSpPr/>
          <p:nvPr/>
        </p:nvSpPr>
        <p:spPr>
          <a:xfrm>
            <a:off x="5677584" y="2503868"/>
            <a:ext cx="195933" cy="195933"/>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106" name="椭圆 105"/>
          <p:cNvSpPr/>
          <p:nvPr/>
        </p:nvSpPr>
        <p:spPr>
          <a:xfrm>
            <a:off x="6365603" y="2478807"/>
            <a:ext cx="140668" cy="140668"/>
          </a:xfrm>
          <a:prstGeom prst="ellipse">
            <a:avLst/>
          </a:prstGeom>
          <a:solidFill>
            <a:srgbClr val="AA1E6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107" name="椭圆 106"/>
          <p:cNvSpPr/>
          <p:nvPr/>
        </p:nvSpPr>
        <p:spPr>
          <a:xfrm>
            <a:off x="7452730" y="3056570"/>
            <a:ext cx="140668" cy="140668"/>
          </a:xfrm>
          <a:prstGeom prst="ellipse">
            <a:avLst/>
          </a:prstGeom>
          <a:solidFill>
            <a:srgbClr val="F45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108" name="椭圆 107"/>
          <p:cNvSpPr/>
          <p:nvPr/>
        </p:nvSpPr>
        <p:spPr>
          <a:xfrm>
            <a:off x="8152968" y="2427697"/>
            <a:ext cx="152465" cy="152465"/>
          </a:xfrm>
          <a:prstGeom prst="ellipse">
            <a:avLst/>
          </a:prstGeom>
          <a:solidFill>
            <a:srgbClr val="AE43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109" name="椭圆 108"/>
          <p:cNvSpPr/>
          <p:nvPr/>
        </p:nvSpPr>
        <p:spPr>
          <a:xfrm>
            <a:off x="7629136" y="2441925"/>
            <a:ext cx="257876" cy="257876"/>
          </a:xfrm>
          <a:prstGeom prst="ellipse">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latin typeface="微软雅黑" pitchFamily="34" charset="-122"/>
              <a:ea typeface="微软雅黑" pitchFamily="34" charset="-122"/>
            </a:endParaRPr>
          </a:p>
        </p:txBody>
      </p:sp>
      <p:sp>
        <p:nvSpPr>
          <p:cNvPr id="110" name="椭圆 109"/>
          <p:cNvSpPr/>
          <p:nvPr/>
        </p:nvSpPr>
        <p:spPr>
          <a:xfrm>
            <a:off x="4550503" y="1054135"/>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11" name="椭圆 110"/>
          <p:cNvSpPr/>
          <p:nvPr/>
        </p:nvSpPr>
        <p:spPr>
          <a:xfrm>
            <a:off x="4550503" y="4808557"/>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12" name="椭圆 111"/>
          <p:cNvSpPr/>
          <p:nvPr/>
        </p:nvSpPr>
        <p:spPr>
          <a:xfrm>
            <a:off x="4550503" y="4808557"/>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13" name="椭圆 112"/>
          <p:cNvSpPr/>
          <p:nvPr/>
        </p:nvSpPr>
        <p:spPr>
          <a:xfrm>
            <a:off x="5677781" y="4667199"/>
            <a:ext cx="54000" cy="540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14" name="椭圆 113"/>
          <p:cNvSpPr/>
          <p:nvPr/>
        </p:nvSpPr>
        <p:spPr>
          <a:xfrm>
            <a:off x="1073941" y="2417467"/>
            <a:ext cx="325388" cy="325388"/>
          </a:xfrm>
          <a:prstGeom prst="ellipse">
            <a:avLst/>
          </a:prstGeom>
          <a:solidFill>
            <a:srgbClr val="0070C0">
              <a:alpha val="7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15" name="椭圆 114"/>
          <p:cNvSpPr/>
          <p:nvPr/>
        </p:nvSpPr>
        <p:spPr>
          <a:xfrm>
            <a:off x="2202871" y="3685458"/>
            <a:ext cx="32400" cy="32400"/>
          </a:xfrm>
          <a:prstGeom prst="ellipse">
            <a:avLst/>
          </a:prstGeom>
          <a:solidFill>
            <a:schemeClr val="bg1">
              <a:alpha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16" name="椭圆 115"/>
          <p:cNvSpPr/>
          <p:nvPr/>
        </p:nvSpPr>
        <p:spPr>
          <a:xfrm>
            <a:off x="1507831" y="3782006"/>
            <a:ext cx="108000" cy="108000"/>
          </a:xfrm>
          <a:prstGeom prst="ellipse">
            <a:avLst/>
          </a:prstGeom>
          <a:solidFill>
            <a:srgbClr val="F57E1B">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17" name="椭圆 116"/>
          <p:cNvSpPr/>
          <p:nvPr/>
        </p:nvSpPr>
        <p:spPr>
          <a:xfrm>
            <a:off x="3251281" y="4258810"/>
            <a:ext cx="94500" cy="945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18" name="椭圆 117"/>
          <p:cNvSpPr/>
          <p:nvPr/>
        </p:nvSpPr>
        <p:spPr>
          <a:xfrm>
            <a:off x="983075" y="3167536"/>
            <a:ext cx="198436" cy="198436"/>
          </a:xfrm>
          <a:prstGeom prst="ellipse">
            <a:avLst/>
          </a:prstGeom>
          <a:solidFill>
            <a:srgbClr val="71B657">
              <a:alpha val="7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19" name="椭圆 118"/>
          <p:cNvSpPr/>
          <p:nvPr/>
        </p:nvSpPr>
        <p:spPr>
          <a:xfrm>
            <a:off x="3304198" y="4906443"/>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20" name="椭圆 119"/>
          <p:cNvSpPr/>
          <p:nvPr/>
        </p:nvSpPr>
        <p:spPr>
          <a:xfrm>
            <a:off x="1142024" y="4718110"/>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21" name="椭圆 120"/>
          <p:cNvSpPr/>
          <p:nvPr/>
        </p:nvSpPr>
        <p:spPr>
          <a:xfrm>
            <a:off x="2202034" y="3662995"/>
            <a:ext cx="54000" cy="54000"/>
          </a:xfrm>
          <a:prstGeom prst="ellipse">
            <a:avLst/>
          </a:prstGeom>
          <a:solidFill>
            <a:schemeClr val="bg1">
              <a:alpha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22" name="椭圆 121"/>
          <p:cNvSpPr/>
          <p:nvPr/>
        </p:nvSpPr>
        <p:spPr>
          <a:xfrm>
            <a:off x="3203874" y="4314366"/>
            <a:ext cx="54000" cy="540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23" name="椭圆 122"/>
          <p:cNvSpPr/>
          <p:nvPr/>
        </p:nvSpPr>
        <p:spPr>
          <a:xfrm>
            <a:off x="2091830" y="3381341"/>
            <a:ext cx="32400" cy="32400"/>
          </a:xfrm>
          <a:prstGeom prst="ellipse">
            <a:avLst/>
          </a:prstGeom>
          <a:solidFill>
            <a:schemeClr val="bg1">
              <a:alpha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24" name="椭圆 123"/>
          <p:cNvSpPr/>
          <p:nvPr/>
        </p:nvSpPr>
        <p:spPr>
          <a:xfrm>
            <a:off x="2105587" y="3431901"/>
            <a:ext cx="108000" cy="108000"/>
          </a:xfrm>
          <a:prstGeom prst="ellipse">
            <a:avLst/>
          </a:prstGeom>
          <a:solidFill>
            <a:srgbClr val="F57E1B">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25" name="椭圆 124"/>
          <p:cNvSpPr/>
          <p:nvPr/>
        </p:nvSpPr>
        <p:spPr>
          <a:xfrm>
            <a:off x="761371" y="4311881"/>
            <a:ext cx="94500" cy="945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26" name="椭圆 125"/>
          <p:cNvSpPr/>
          <p:nvPr/>
        </p:nvSpPr>
        <p:spPr>
          <a:xfrm>
            <a:off x="3065166" y="5113701"/>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27" name="椭圆 126"/>
          <p:cNvSpPr/>
          <p:nvPr/>
        </p:nvSpPr>
        <p:spPr>
          <a:xfrm>
            <a:off x="5464870" y="4602327"/>
            <a:ext cx="32400" cy="32400"/>
          </a:xfrm>
          <a:prstGeom prst="ellipse">
            <a:avLst/>
          </a:prstGeom>
          <a:solidFill>
            <a:schemeClr val="bg1">
              <a:alpha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28" name="椭圆 127"/>
          <p:cNvSpPr/>
          <p:nvPr/>
        </p:nvSpPr>
        <p:spPr>
          <a:xfrm>
            <a:off x="5552977" y="4571371"/>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29" name="椭圆 128"/>
          <p:cNvSpPr/>
          <p:nvPr/>
        </p:nvSpPr>
        <p:spPr>
          <a:xfrm>
            <a:off x="1166191" y="1298759"/>
            <a:ext cx="54000" cy="540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30" name="椭圆 129"/>
          <p:cNvSpPr/>
          <p:nvPr/>
        </p:nvSpPr>
        <p:spPr>
          <a:xfrm>
            <a:off x="7890174" y="1650092"/>
            <a:ext cx="54000" cy="54000"/>
          </a:xfrm>
          <a:prstGeom prst="ellipse">
            <a:avLst/>
          </a:prstGeom>
          <a:solidFill>
            <a:schemeClr val="bg1">
              <a:alpha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31" name="椭圆 130"/>
          <p:cNvSpPr/>
          <p:nvPr/>
        </p:nvSpPr>
        <p:spPr>
          <a:xfrm>
            <a:off x="1055986" y="1017105"/>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32" name="椭圆 131"/>
          <p:cNvSpPr/>
          <p:nvPr/>
        </p:nvSpPr>
        <p:spPr>
          <a:xfrm>
            <a:off x="1561831" y="1359284"/>
            <a:ext cx="108000" cy="108000"/>
          </a:xfrm>
          <a:prstGeom prst="ellipse">
            <a:avLst/>
          </a:prstGeom>
          <a:solidFill>
            <a:srgbClr val="23A3DF">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33" name="椭圆 132"/>
          <p:cNvSpPr/>
          <p:nvPr/>
        </p:nvSpPr>
        <p:spPr>
          <a:xfrm>
            <a:off x="3990346" y="1647607"/>
            <a:ext cx="94500" cy="945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34" name="椭圆 133"/>
          <p:cNvSpPr/>
          <p:nvPr/>
        </p:nvSpPr>
        <p:spPr>
          <a:xfrm>
            <a:off x="4215310" y="2049377"/>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35" name="椭圆 134"/>
          <p:cNvSpPr/>
          <p:nvPr/>
        </p:nvSpPr>
        <p:spPr>
          <a:xfrm>
            <a:off x="1064320" y="1538003"/>
            <a:ext cx="110104" cy="110104"/>
          </a:xfrm>
          <a:prstGeom prst="ellipse">
            <a:avLst/>
          </a:prstGeom>
          <a:solidFill>
            <a:srgbClr val="F57E1B">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36" name="椭圆 135"/>
          <p:cNvSpPr/>
          <p:nvPr/>
        </p:nvSpPr>
        <p:spPr>
          <a:xfrm>
            <a:off x="4174234" y="1907097"/>
            <a:ext cx="32400" cy="32400"/>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b="1">
              <a:latin typeface="微软雅黑" pitchFamily="34" charset="-122"/>
              <a:ea typeface="微软雅黑" pitchFamily="34" charset="-122"/>
            </a:endParaRPr>
          </a:p>
        </p:txBody>
      </p:sp>
      <p:sp>
        <p:nvSpPr>
          <p:cNvPr id="137" name="椭圆 136"/>
          <p:cNvSpPr/>
          <p:nvPr/>
        </p:nvSpPr>
        <p:spPr>
          <a:xfrm>
            <a:off x="4676512" y="1765782"/>
            <a:ext cx="1296144" cy="1296144"/>
          </a:xfrm>
          <a:prstGeom prst="ellipse">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smtClean="0">
                <a:latin typeface="微软雅黑" pitchFamily="34" charset="-122"/>
                <a:ea typeface="微软雅黑" pitchFamily="34" charset="-122"/>
              </a:rPr>
              <a:t>观</a:t>
            </a:r>
            <a:endParaRPr lang="zh-CN" altLang="en-US" sz="4800" b="1" dirty="0">
              <a:latin typeface="微软雅黑" pitchFamily="34" charset="-122"/>
              <a:ea typeface="微软雅黑" pitchFamily="34" charset="-122"/>
            </a:endParaRPr>
          </a:p>
        </p:txBody>
      </p:sp>
      <p:sp>
        <p:nvSpPr>
          <p:cNvPr id="138" name="椭圆 137"/>
          <p:cNvSpPr/>
          <p:nvPr/>
        </p:nvSpPr>
        <p:spPr>
          <a:xfrm>
            <a:off x="2444264" y="1737389"/>
            <a:ext cx="1296144" cy="1296144"/>
          </a:xfrm>
          <a:prstGeom prst="ellipse">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smtClean="0">
                <a:latin typeface="微软雅黑" pitchFamily="34" charset="-122"/>
                <a:ea typeface="微软雅黑" pitchFamily="34" charset="-122"/>
              </a:rPr>
              <a:t>谢</a:t>
            </a:r>
            <a:endParaRPr lang="zh-CN" altLang="en-US" sz="4800" b="1" dirty="0">
              <a:latin typeface="微软雅黑" pitchFamily="34" charset="-122"/>
              <a:ea typeface="微软雅黑" pitchFamily="34" charset="-122"/>
            </a:endParaRPr>
          </a:p>
        </p:txBody>
      </p:sp>
      <p:sp>
        <p:nvSpPr>
          <p:cNvPr id="139" name="椭圆 138"/>
          <p:cNvSpPr/>
          <p:nvPr/>
        </p:nvSpPr>
        <p:spPr>
          <a:xfrm>
            <a:off x="3524384" y="1730419"/>
            <a:ext cx="1296144" cy="129614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smtClean="0">
                <a:latin typeface="微软雅黑" pitchFamily="34" charset="-122"/>
                <a:ea typeface="微软雅黑" pitchFamily="34" charset="-122"/>
              </a:rPr>
              <a:t>谢</a:t>
            </a:r>
            <a:endParaRPr lang="zh-CN" altLang="en-US" sz="4800" b="1" dirty="0">
              <a:latin typeface="微软雅黑" pitchFamily="34" charset="-122"/>
              <a:ea typeface="微软雅黑" pitchFamily="34" charset="-122"/>
            </a:endParaRPr>
          </a:p>
        </p:txBody>
      </p:sp>
      <p:sp>
        <p:nvSpPr>
          <p:cNvPr id="140" name="椭圆 139"/>
          <p:cNvSpPr/>
          <p:nvPr/>
        </p:nvSpPr>
        <p:spPr>
          <a:xfrm>
            <a:off x="5684624" y="1730419"/>
            <a:ext cx="1296144" cy="1296144"/>
          </a:xfrm>
          <a:prstGeom prst="ellipse">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smtClean="0">
                <a:latin typeface="微软雅黑" pitchFamily="34" charset="-122"/>
                <a:ea typeface="微软雅黑" pitchFamily="34" charset="-122"/>
              </a:rPr>
              <a:t>看</a:t>
            </a:r>
            <a:endParaRPr lang="zh-CN" altLang="en-US" sz="4800" b="1"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08695778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250"/>
                                  </p:stCondLst>
                                  <p:childTnLst>
                                    <p:set>
                                      <p:cBhvr>
                                        <p:cTn id="6" dur="1" fill="hold">
                                          <p:stCondLst>
                                            <p:cond delay="0"/>
                                          </p:stCondLst>
                                        </p:cTn>
                                        <p:tgtEl>
                                          <p:spTgt spid="84"/>
                                        </p:tgtEl>
                                        <p:attrNameLst>
                                          <p:attrName>style.visibility</p:attrName>
                                        </p:attrNameLst>
                                      </p:cBhvr>
                                      <p:to>
                                        <p:strVal val="visible"/>
                                      </p:to>
                                    </p:set>
                                    <p:anim calcmode="lin" valueType="num">
                                      <p:cBhvr>
                                        <p:cTn id="7" dur="500" fill="hold"/>
                                        <p:tgtEl>
                                          <p:spTgt spid="84"/>
                                        </p:tgtEl>
                                        <p:attrNameLst>
                                          <p:attrName>ppt_w</p:attrName>
                                        </p:attrNameLst>
                                      </p:cBhvr>
                                      <p:tavLst>
                                        <p:tav tm="0">
                                          <p:val>
                                            <p:fltVal val="0"/>
                                          </p:val>
                                        </p:tav>
                                        <p:tav tm="100000">
                                          <p:val>
                                            <p:strVal val="#ppt_w"/>
                                          </p:val>
                                        </p:tav>
                                      </p:tavLst>
                                    </p:anim>
                                    <p:anim calcmode="lin" valueType="num">
                                      <p:cBhvr>
                                        <p:cTn id="8" dur="500" fill="hold"/>
                                        <p:tgtEl>
                                          <p:spTgt spid="84"/>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500"/>
                                  </p:stCondLst>
                                  <p:childTnLst>
                                    <p:set>
                                      <p:cBhvr>
                                        <p:cTn id="10" dur="1" fill="hold">
                                          <p:stCondLst>
                                            <p:cond delay="0"/>
                                          </p:stCondLst>
                                        </p:cTn>
                                        <p:tgtEl>
                                          <p:spTgt spid="85"/>
                                        </p:tgtEl>
                                        <p:attrNameLst>
                                          <p:attrName>style.visibility</p:attrName>
                                        </p:attrNameLst>
                                      </p:cBhvr>
                                      <p:to>
                                        <p:strVal val="visible"/>
                                      </p:to>
                                    </p:set>
                                    <p:anim calcmode="lin" valueType="num">
                                      <p:cBhvr>
                                        <p:cTn id="11" dur="250" fill="hold"/>
                                        <p:tgtEl>
                                          <p:spTgt spid="85"/>
                                        </p:tgtEl>
                                        <p:attrNameLst>
                                          <p:attrName>ppt_w</p:attrName>
                                        </p:attrNameLst>
                                      </p:cBhvr>
                                      <p:tavLst>
                                        <p:tav tm="0">
                                          <p:val>
                                            <p:fltVal val="0"/>
                                          </p:val>
                                        </p:tav>
                                        <p:tav tm="100000">
                                          <p:val>
                                            <p:strVal val="#ppt_w"/>
                                          </p:val>
                                        </p:tav>
                                      </p:tavLst>
                                    </p:anim>
                                    <p:anim calcmode="lin" valueType="num">
                                      <p:cBhvr>
                                        <p:cTn id="12" dur="250" fill="hold"/>
                                        <p:tgtEl>
                                          <p:spTgt spid="85"/>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500"/>
                                  </p:stCondLst>
                                  <p:childTnLst>
                                    <p:set>
                                      <p:cBhvr>
                                        <p:cTn id="14" dur="1" fill="hold">
                                          <p:stCondLst>
                                            <p:cond delay="0"/>
                                          </p:stCondLst>
                                        </p:cTn>
                                        <p:tgtEl>
                                          <p:spTgt spid="86"/>
                                        </p:tgtEl>
                                        <p:attrNameLst>
                                          <p:attrName>style.visibility</p:attrName>
                                        </p:attrNameLst>
                                      </p:cBhvr>
                                      <p:to>
                                        <p:strVal val="visible"/>
                                      </p:to>
                                    </p:set>
                                    <p:anim calcmode="lin" valueType="num">
                                      <p:cBhvr>
                                        <p:cTn id="15" dur="500" fill="hold"/>
                                        <p:tgtEl>
                                          <p:spTgt spid="86"/>
                                        </p:tgtEl>
                                        <p:attrNameLst>
                                          <p:attrName>ppt_w</p:attrName>
                                        </p:attrNameLst>
                                      </p:cBhvr>
                                      <p:tavLst>
                                        <p:tav tm="0">
                                          <p:val>
                                            <p:fltVal val="0"/>
                                          </p:val>
                                        </p:tav>
                                        <p:tav tm="100000">
                                          <p:val>
                                            <p:strVal val="#ppt_w"/>
                                          </p:val>
                                        </p:tav>
                                      </p:tavLst>
                                    </p:anim>
                                    <p:anim calcmode="lin" valueType="num">
                                      <p:cBhvr>
                                        <p:cTn id="16" dur="500" fill="hold"/>
                                        <p:tgtEl>
                                          <p:spTgt spid="86"/>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750"/>
                                  </p:stCondLst>
                                  <p:childTnLst>
                                    <p:set>
                                      <p:cBhvr>
                                        <p:cTn id="18" dur="1" fill="hold">
                                          <p:stCondLst>
                                            <p:cond delay="0"/>
                                          </p:stCondLst>
                                        </p:cTn>
                                        <p:tgtEl>
                                          <p:spTgt spid="87"/>
                                        </p:tgtEl>
                                        <p:attrNameLst>
                                          <p:attrName>style.visibility</p:attrName>
                                        </p:attrNameLst>
                                      </p:cBhvr>
                                      <p:to>
                                        <p:strVal val="visible"/>
                                      </p:to>
                                    </p:set>
                                    <p:anim calcmode="lin" valueType="num">
                                      <p:cBhvr>
                                        <p:cTn id="19" dur="250" fill="hold"/>
                                        <p:tgtEl>
                                          <p:spTgt spid="87"/>
                                        </p:tgtEl>
                                        <p:attrNameLst>
                                          <p:attrName>ppt_w</p:attrName>
                                        </p:attrNameLst>
                                      </p:cBhvr>
                                      <p:tavLst>
                                        <p:tav tm="0">
                                          <p:val>
                                            <p:fltVal val="0"/>
                                          </p:val>
                                        </p:tav>
                                        <p:tav tm="100000">
                                          <p:val>
                                            <p:strVal val="#ppt_w"/>
                                          </p:val>
                                        </p:tav>
                                      </p:tavLst>
                                    </p:anim>
                                    <p:anim calcmode="lin" valueType="num">
                                      <p:cBhvr>
                                        <p:cTn id="20" dur="250" fill="hold"/>
                                        <p:tgtEl>
                                          <p:spTgt spid="87"/>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250"/>
                                  </p:stCondLst>
                                  <p:childTnLst>
                                    <p:set>
                                      <p:cBhvr>
                                        <p:cTn id="22" dur="1" fill="hold">
                                          <p:stCondLst>
                                            <p:cond delay="0"/>
                                          </p:stCondLst>
                                        </p:cTn>
                                        <p:tgtEl>
                                          <p:spTgt spid="88"/>
                                        </p:tgtEl>
                                        <p:attrNameLst>
                                          <p:attrName>style.visibility</p:attrName>
                                        </p:attrNameLst>
                                      </p:cBhvr>
                                      <p:to>
                                        <p:strVal val="visible"/>
                                      </p:to>
                                    </p:set>
                                    <p:anim calcmode="lin" valueType="num">
                                      <p:cBhvr>
                                        <p:cTn id="23" dur="500" fill="hold"/>
                                        <p:tgtEl>
                                          <p:spTgt spid="88"/>
                                        </p:tgtEl>
                                        <p:attrNameLst>
                                          <p:attrName>ppt_w</p:attrName>
                                        </p:attrNameLst>
                                      </p:cBhvr>
                                      <p:tavLst>
                                        <p:tav tm="0">
                                          <p:val>
                                            <p:fltVal val="0"/>
                                          </p:val>
                                        </p:tav>
                                        <p:tav tm="100000">
                                          <p:val>
                                            <p:strVal val="#ppt_w"/>
                                          </p:val>
                                        </p:tav>
                                      </p:tavLst>
                                    </p:anim>
                                    <p:anim calcmode="lin" valueType="num">
                                      <p:cBhvr>
                                        <p:cTn id="24" dur="500" fill="hold"/>
                                        <p:tgtEl>
                                          <p:spTgt spid="88"/>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500"/>
                                  </p:stCondLst>
                                  <p:childTnLst>
                                    <p:set>
                                      <p:cBhvr>
                                        <p:cTn id="26" dur="1" fill="hold">
                                          <p:stCondLst>
                                            <p:cond delay="0"/>
                                          </p:stCondLst>
                                        </p:cTn>
                                        <p:tgtEl>
                                          <p:spTgt spid="89"/>
                                        </p:tgtEl>
                                        <p:attrNameLst>
                                          <p:attrName>style.visibility</p:attrName>
                                        </p:attrNameLst>
                                      </p:cBhvr>
                                      <p:to>
                                        <p:strVal val="visible"/>
                                      </p:to>
                                    </p:set>
                                    <p:anim calcmode="lin" valueType="num">
                                      <p:cBhvr>
                                        <p:cTn id="27" dur="250" fill="hold"/>
                                        <p:tgtEl>
                                          <p:spTgt spid="89"/>
                                        </p:tgtEl>
                                        <p:attrNameLst>
                                          <p:attrName>ppt_w</p:attrName>
                                        </p:attrNameLst>
                                      </p:cBhvr>
                                      <p:tavLst>
                                        <p:tav tm="0">
                                          <p:val>
                                            <p:fltVal val="0"/>
                                          </p:val>
                                        </p:tav>
                                        <p:tav tm="100000">
                                          <p:val>
                                            <p:strVal val="#ppt_w"/>
                                          </p:val>
                                        </p:tav>
                                      </p:tavLst>
                                    </p:anim>
                                    <p:anim calcmode="lin" valueType="num">
                                      <p:cBhvr>
                                        <p:cTn id="28" dur="250" fill="hold"/>
                                        <p:tgtEl>
                                          <p:spTgt spid="89"/>
                                        </p:tgtEl>
                                        <p:attrNameLst>
                                          <p:attrName>ppt_h</p:attrName>
                                        </p:attrNameLst>
                                      </p:cBhvr>
                                      <p:tavLst>
                                        <p:tav tm="0">
                                          <p:val>
                                            <p:fltVal val="0"/>
                                          </p:val>
                                        </p:tav>
                                        <p:tav tm="100000">
                                          <p:val>
                                            <p:strVal val="#ppt_h"/>
                                          </p:val>
                                        </p:tav>
                                      </p:tavLst>
                                    </p:anim>
                                  </p:childTnLst>
                                </p:cTn>
                              </p:par>
                              <p:par>
                                <p:cTn id="29" presetID="53" presetClass="entr" presetSubtype="528" fill="hold" grpId="0" nodeType="withEffect">
                                  <p:stCondLst>
                                    <p:cond delay="0"/>
                                  </p:stCondLst>
                                  <p:childTnLst>
                                    <p:set>
                                      <p:cBhvr>
                                        <p:cTn id="30" dur="1" fill="hold">
                                          <p:stCondLst>
                                            <p:cond delay="0"/>
                                          </p:stCondLst>
                                        </p:cTn>
                                        <p:tgtEl>
                                          <p:spTgt spid="81"/>
                                        </p:tgtEl>
                                        <p:attrNameLst>
                                          <p:attrName>style.visibility</p:attrName>
                                        </p:attrNameLst>
                                      </p:cBhvr>
                                      <p:to>
                                        <p:strVal val="visible"/>
                                      </p:to>
                                    </p:set>
                                    <p:anim calcmode="lin" valueType="num">
                                      <p:cBhvr>
                                        <p:cTn id="31" dur="500" fill="hold"/>
                                        <p:tgtEl>
                                          <p:spTgt spid="81"/>
                                        </p:tgtEl>
                                        <p:attrNameLst>
                                          <p:attrName>ppt_w</p:attrName>
                                        </p:attrNameLst>
                                      </p:cBhvr>
                                      <p:tavLst>
                                        <p:tav tm="0">
                                          <p:val>
                                            <p:fltVal val="0"/>
                                          </p:val>
                                        </p:tav>
                                        <p:tav tm="100000">
                                          <p:val>
                                            <p:strVal val="#ppt_w"/>
                                          </p:val>
                                        </p:tav>
                                      </p:tavLst>
                                    </p:anim>
                                    <p:anim calcmode="lin" valueType="num">
                                      <p:cBhvr>
                                        <p:cTn id="32" dur="500" fill="hold"/>
                                        <p:tgtEl>
                                          <p:spTgt spid="81"/>
                                        </p:tgtEl>
                                        <p:attrNameLst>
                                          <p:attrName>ppt_h</p:attrName>
                                        </p:attrNameLst>
                                      </p:cBhvr>
                                      <p:tavLst>
                                        <p:tav tm="0">
                                          <p:val>
                                            <p:fltVal val="0"/>
                                          </p:val>
                                        </p:tav>
                                        <p:tav tm="100000">
                                          <p:val>
                                            <p:strVal val="#ppt_h"/>
                                          </p:val>
                                        </p:tav>
                                      </p:tavLst>
                                    </p:anim>
                                    <p:animEffect transition="in" filter="fade">
                                      <p:cBhvr>
                                        <p:cTn id="33" dur="500"/>
                                        <p:tgtEl>
                                          <p:spTgt spid="81"/>
                                        </p:tgtEl>
                                      </p:cBhvr>
                                    </p:animEffect>
                                    <p:anim calcmode="lin" valueType="num">
                                      <p:cBhvr>
                                        <p:cTn id="34" dur="500" fill="hold"/>
                                        <p:tgtEl>
                                          <p:spTgt spid="81"/>
                                        </p:tgtEl>
                                        <p:attrNameLst>
                                          <p:attrName>ppt_x</p:attrName>
                                        </p:attrNameLst>
                                      </p:cBhvr>
                                      <p:tavLst>
                                        <p:tav tm="0">
                                          <p:val>
                                            <p:fltVal val="0.5"/>
                                          </p:val>
                                        </p:tav>
                                        <p:tav tm="100000">
                                          <p:val>
                                            <p:strVal val="#ppt_x"/>
                                          </p:val>
                                        </p:tav>
                                      </p:tavLst>
                                    </p:anim>
                                    <p:anim calcmode="lin" valueType="num">
                                      <p:cBhvr>
                                        <p:cTn id="35" dur="500" fill="hold"/>
                                        <p:tgtEl>
                                          <p:spTgt spid="81"/>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p:cTn id="38" dur="500" fill="hold"/>
                                        <p:tgtEl>
                                          <p:spTgt spid="82"/>
                                        </p:tgtEl>
                                        <p:attrNameLst>
                                          <p:attrName>ppt_w</p:attrName>
                                        </p:attrNameLst>
                                      </p:cBhvr>
                                      <p:tavLst>
                                        <p:tav tm="0">
                                          <p:val>
                                            <p:fltVal val="0"/>
                                          </p:val>
                                        </p:tav>
                                        <p:tav tm="100000">
                                          <p:val>
                                            <p:strVal val="#ppt_w"/>
                                          </p:val>
                                        </p:tav>
                                      </p:tavLst>
                                    </p:anim>
                                    <p:anim calcmode="lin" valueType="num">
                                      <p:cBhvr>
                                        <p:cTn id="39" dur="500" fill="hold"/>
                                        <p:tgtEl>
                                          <p:spTgt spid="82"/>
                                        </p:tgtEl>
                                        <p:attrNameLst>
                                          <p:attrName>ppt_h</p:attrName>
                                        </p:attrNameLst>
                                      </p:cBhvr>
                                      <p:tavLst>
                                        <p:tav tm="0">
                                          <p:val>
                                            <p:fltVal val="0"/>
                                          </p:val>
                                        </p:tav>
                                        <p:tav tm="100000">
                                          <p:val>
                                            <p:strVal val="#ppt_h"/>
                                          </p:val>
                                        </p:tav>
                                      </p:tavLst>
                                    </p:anim>
                                    <p:animEffect transition="in" filter="fade">
                                      <p:cBhvr>
                                        <p:cTn id="40" dur="500"/>
                                        <p:tgtEl>
                                          <p:spTgt spid="82"/>
                                        </p:tgtEl>
                                      </p:cBhvr>
                                    </p:animEffect>
                                    <p:anim calcmode="lin" valueType="num">
                                      <p:cBhvr>
                                        <p:cTn id="41" dur="500" fill="hold"/>
                                        <p:tgtEl>
                                          <p:spTgt spid="82"/>
                                        </p:tgtEl>
                                        <p:attrNameLst>
                                          <p:attrName>ppt_x</p:attrName>
                                        </p:attrNameLst>
                                      </p:cBhvr>
                                      <p:tavLst>
                                        <p:tav tm="0">
                                          <p:val>
                                            <p:fltVal val="0.5"/>
                                          </p:val>
                                        </p:tav>
                                        <p:tav tm="100000">
                                          <p:val>
                                            <p:strVal val="#ppt_x"/>
                                          </p:val>
                                        </p:tav>
                                      </p:tavLst>
                                    </p:anim>
                                    <p:anim calcmode="lin" valueType="num">
                                      <p:cBhvr>
                                        <p:cTn id="42" dur="500" fill="hold"/>
                                        <p:tgtEl>
                                          <p:spTgt spid="82"/>
                                        </p:tgtEl>
                                        <p:attrNameLst>
                                          <p:attrName>ppt_y</p:attrName>
                                        </p:attrNameLst>
                                      </p:cBhvr>
                                      <p:tavLst>
                                        <p:tav tm="0">
                                          <p:val>
                                            <p:fltVal val="0.5"/>
                                          </p:val>
                                        </p:tav>
                                        <p:tav tm="100000">
                                          <p:val>
                                            <p:strVal val="#ppt_y"/>
                                          </p:val>
                                        </p:tav>
                                      </p:tavLst>
                                    </p:anim>
                                  </p:childTnLst>
                                </p:cTn>
                              </p:par>
                              <p:par>
                                <p:cTn id="43" presetID="1" presetClass="path" presetSubtype="0" fill="hold" grpId="1" nodeType="withEffect">
                                  <p:stCondLst>
                                    <p:cond delay="500"/>
                                  </p:stCondLst>
                                  <p:childTnLst>
                                    <p:animMotion origin="layout" path="M 0.00026 0.00069 C -0.05573 0.17314 -0.17995 0.23287 -0.27682 0.13333 C -0.37357 0.03333 -0.40703 -0.18681 -0.35091 -0.35973 C -0.29479 -0.53218 -0.17083 -0.59075 -0.07383 -0.4919 C 0.02305 -0.39237 0.05625 -0.1713 0.00026 0.00069 Z " pathEditMode="relative" rAng="7200000" ptsTypes="AAAAA">
                                      <p:cBhvr>
                                        <p:cTn id="44" dur="750" fill="hold"/>
                                        <p:tgtEl>
                                          <p:spTgt spid="82"/>
                                        </p:tgtEl>
                                        <p:attrNameLst>
                                          <p:attrName>ppt_x</p:attrName>
                                          <p:attrName>ppt_y</p:attrName>
                                        </p:attrNameLst>
                                      </p:cBhvr>
                                      <p:rCtr x="-17552" y="-17986"/>
                                    </p:animMotion>
                                  </p:childTnLst>
                                </p:cTn>
                              </p:par>
                              <p:par>
                                <p:cTn id="45" presetID="53" presetClass="entr" presetSubtype="528"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p:cTn id="47" dur="500" fill="hold"/>
                                        <p:tgtEl>
                                          <p:spTgt spid="83"/>
                                        </p:tgtEl>
                                        <p:attrNameLst>
                                          <p:attrName>ppt_w</p:attrName>
                                        </p:attrNameLst>
                                      </p:cBhvr>
                                      <p:tavLst>
                                        <p:tav tm="0">
                                          <p:val>
                                            <p:fltVal val="0"/>
                                          </p:val>
                                        </p:tav>
                                        <p:tav tm="100000">
                                          <p:val>
                                            <p:strVal val="#ppt_w"/>
                                          </p:val>
                                        </p:tav>
                                      </p:tavLst>
                                    </p:anim>
                                    <p:anim calcmode="lin" valueType="num">
                                      <p:cBhvr>
                                        <p:cTn id="48" dur="500" fill="hold"/>
                                        <p:tgtEl>
                                          <p:spTgt spid="83"/>
                                        </p:tgtEl>
                                        <p:attrNameLst>
                                          <p:attrName>ppt_h</p:attrName>
                                        </p:attrNameLst>
                                      </p:cBhvr>
                                      <p:tavLst>
                                        <p:tav tm="0">
                                          <p:val>
                                            <p:fltVal val="0"/>
                                          </p:val>
                                        </p:tav>
                                        <p:tav tm="100000">
                                          <p:val>
                                            <p:strVal val="#ppt_h"/>
                                          </p:val>
                                        </p:tav>
                                      </p:tavLst>
                                    </p:anim>
                                    <p:animEffect transition="in" filter="fade">
                                      <p:cBhvr>
                                        <p:cTn id="49" dur="500"/>
                                        <p:tgtEl>
                                          <p:spTgt spid="83"/>
                                        </p:tgtEl>
                                      </p:cBhvr>
                                    </p:animEffect>
                                    <p:anim calcmode="lin" valueType="num">
                                      <p:cBhvr>
                                        <p:cTn id="50" dur="500" fill="hold"/>
                                        <p:tgtEl>
                                          <p:spTgt spid="83"/>
                                        </p:tgtEl>
                                        <p:attrNameLst>
                                          <p:attrName>ppt_x</p:attrName>
                                        </p:attrNameLst>
                                      </p:cBhvr>
                                      <p:tavLst>
                                        <p:tav tm="0">
                                          <p:val>
                                            <p:fltVal val="0.5"/>
                                          </p:val>
                                        </p:tav>
                                        <p:tav tm="100000">
                                          <p:val>
                                            <p:strVal val="#ppt_x"/>
                                          </p:val>
                                        </p:tav>
                                      </p:tavLst>
                                    </p:anim>
                                    <p:anim calcmode="lin" valueType="num">
                                      <p:cBhvr>
                                        <p:cTn id="51" dur="500" fill="hold"/>
                                        <p:tgtEl>
                                          <p:spTgt spid="83"/>
                                        </p:tgtEl>
                                        <p:attrNameLst>
                                          <p:attrName>ppt_y</p:attrName>
                                        </p:attrNameLst>
                                      </p:cBhvr>
                                      <p:tavLst>
                                        <p:tav tm="0">
                                          <p:val>
                                            <p:fltVal val="0.5"/>
                                          </p:val>
                                        </p:tav>
                                        <p:tav tm="100000">
                                          <p:val>
                                            <p:strVal val="#ppt_y"/>
                                          </p:val>
                                        </p:tav>
                                      </p:tavLst>
                                    </p:anim>
                                  </p:childTnLst>
                                </p:cTn>
                              </p:par>
                              <p:par>
                                <p:cTn id="52" presetID="1" presetClass="path" presetSubtype="0" fill="hold" grpId="1" nodeType="withEffect">
                                  <p:stCondLst>
                                    <p:cond delay="500"/>
                                  </p:stCondLst>
                                  <p:childTnLst>
                                    <p:animMotion origin="layout" path="M 8.33333E-7 -1.11111E-6 C -0.05599 -0.17222 -0.02279 -0.39305 0.07422 -0.49259 C 0.17109 -0.5919 0.29518 -0.53287 0.35117 -0.36042 C 0.40729 -0.18773 0.37396 0.03264 0.27708 0.13218 C 0.18008 0.23171 0.05599 0.17269 8.33333E-7 -1.11111E-6 Z " pathEditMode="relative" rAng="14400000" ptsTypes="AAAAA">
                                      <p:cBhvr>
                                        <p:cTn id="53" dur="750" fill="hold"/>
                                        <p:tgtEl>
                                          <p:spTgt spid="83"/>
                                        </p:tgtEl>
                                        <p:attrNameLst>
                                          <p:attrName>ppt_x</p:attrName>
                                          <p:attrName>ppt_y</p:attrName>
                                        </p:attrNameLst>
                                      </p:cBhvr>
                                      <p:rCtr x="17552" y="-18009"/>
                                    </p:animMotion>
                                  </p:childTnLst>
                                </p:cTn>
                              </p:par>
                              <p:par>
                                <p:cTn id="54" presetID="10" presetClass="entr" presetSubtype="0" fill="hold" grpId="0" nodeType="withEffect" nodePh="1">
                                  <p:stCondLst>
                                    <p:cond delay="1250"/>
                                  </p:stCondLst>
                                  <p:endCondLst>
                                    <p:cond evt="begin" delay="0">
                                      <p:tn val="54"/>
                                    </p:cond>
                                  </p:endCondLst>
                                  <p:childTnLst>
                                    <p:set>
                                      <p:cBhvr>
                                        <p:cTn id="55" dur="1" fill="hold">
                                          <p:stCondLst>
                                            <p:cond delay="0"/>
                                          </p:stCondLst>
                                        </p:cTn>
                                        <p:tgtEl>
                                          <p:spTgt spid="80"/>
                                        </p:tgtEl>
                                        <p:attrNameLst>
                                          <p:attrName>style.visibility</p:attrName>
                                        </p:attrNameLst>
                                      </p:cBhvr>
                                      <p:to>
                                        <p:strVal val="visible"/>
                                      </p:to>
                                    </p:set>
                                    <p:animEffect transition="in" filter="fade">
                                      <p:cBhvr>
                                        <p:cTn id="56" dur="500"/>
                                        <p:tgtEl>
                                          <p:spTgt spid="80"/>
                                        </p:tgtEl>
                                      </p:cBhvr>
                                    </p:animEffect>
                                  </p:childTnLst>
                                </p:cTn>
                              </p:par>
                              <p:par>
                                <p:cTn id="57" presetID="2" presetClass="entr" presetSubtype="9" fill="hold" grpId="0" nodeType="withEffect">
                                  <p:stCondLst>
                                    <p:cond delay="0"/>
                                  </p:stCondLst>
                                  <p:childTnLst>
                                    <p:set>
                                      <p:cBhvr>
                                        <p:cTn id="58" dur="1" fill="hold">
                                          <p:stCondLst>
                                            <p:cond delay="0"/>
                                          </p:stCondLst>
                                        </p:cTn>
                                        <p:tgtEl>
                                          <p:spTgt spid="99"/>
                                        </p:tgtEl>
                                        <p:attrNameLst>
                                          <p:attrName>style.visibility</p:attrName>
                                        </p:attrNameLst>
                                      </p:cBhvr>
                                      <p:to>
                                        <p:strVal val="visible"/>
                                      </p:to>
                                    </p:set>
                                    <p:anim calcmode="lin" valueType="num">
                                      <p:cBhvr additive="base">
                                        <p:cTn id="59" dur="1250" fill="hold"/>
                                        <p:tgtEl>
                                          <p:spTgt spid="99"/>
                                        </p:tgtEl>
                                        <p:attrNameLst>
                                          <p:attrName>ppt_x</p:attrName>
                                        </p:attrNameLst>
                                      </p:cBhvr>
                                      <p:tavLst>
                                        <p:tav tm="0">
                                          <p:val>
                                            <p:strVal val="0-#ppt_w/2"/>
                                          </p:val>
                                        </p:tav>
                                        <p:tav tm="100000">
                                          <p:val>
                                            <p:strVal val="#ppt_x"/>
                                          </p:val>
                                        </p:tav>
                                      </p:tavLst>
                                    </p:anim>
                                    <p:anim calcmode="lin" valueType="num">
                                      <p:cBhvr additive="base">
                                        <p:cTn id="60" dur="1250" fill="hold"/>
                                        <p:tgtEl>
                                          <p:spTgt spid="99"/>
                                        </p:tgtEl>
                                        <p:attrNameLst>
                                          <p:attrName>ppt_y</p:attrName>
                                        </p:attrNameLst>
                                      </p:cBhvr>
                                      <p:tavLst>
                                        <p:tav tm="0">
                                          <p:val>
                                            <p:strVal val="0-#ppt_h/2"/>
                                          </p:val>
                                        </p:tav>
                                        <p:tav tm="100000">
                                          <p:val>
                                            <p:strVal val="#ppt_y"/>
                                          </p:val>
                                        </p:tav>
                                      </p:tavLst>
                                    </p:anim>
                                  </p:childTnLst>
                                </p:cTn>
                              </p:par>
                              <p:par>
                                <p:cTn id="61" presetID="2" presetClass="entr" presetSubtype="8" fill="hold" grpId="0" nodeType="withEffect">
                                  <p:stCondLst>
                                    <p:cond delay="250"/>
                                  </p:stCondLst>
                                  <p:childTnLst>
                                    <p:set>
                                      <p:cBhvr>
                                        <p:cTn id="62" dur="1" fill="hold">
                                          <p:stCondLst>
                                            <p:cond delay="0"/>
                                          </p:stCondLst>
                                        </p:cTn>
                                        <p:tgtEl>
                                          <p:spTgt spid="100"/>
                                        </p:tgtEl>
                                        <p:attrNameLst>
                                          <p:attrName>style.visibility</p:attrName>
                                        </p:attrNameLst>
                                      </p:cBhvr>
                                      <p:to>
                                        <p:strVal val="visible"/>
                                      </p:to>
                                    </p:set>
                                    <p:anim calcmode="lin" valueType="num">
                                      <p:cBhvr additive="base">
                                        <p:cTn id="63" dur="1250" fill="hold"/>
                                        <p:tgtEl>
                                          <p:spTgt spid="100"/>
                                        </p:tgtEl>
                                        <p:attrNameLst>
                                          <p:attrName>ppt_x</p:attrName>
                                        </p:attrNameLst>
                                      </p:cBhvr>
                                      <p:tavLst>
                                        <p:tav tm="0">
                                          <p:val>
                                            <p:strVal val="0-#ppt_w/2"/>
                                          </p:val>
                                        </p:tav>
                                        <p:tav tm="100000">
                                          <p:val>
                                            <p:strVal val="#ppt_x"/>
                                          </p:val>
                                        </p:tav>
                                      </p:tavLst>
                                    </p:anim>
                                    <p:anim calcmode="lin" valueType="num">
                                      <p:cBhvr additive="base">
                                        <p:cTn id="64" dur="1250" fill="hold"/>
                                        <p:tgtEl>
                                          <p:spTgt spid="100"/>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500"/>
                                  </p:stCondLst>
                                  <p:childTnLst>
                                    <p:set>
                                      <p:cBhvr>
                                        <p:cTn id="66" dur="1" fill="hold">
                                          <p:stCondLst>
                                            <p:cond delay="0"/>
                                          </p:stCondLst>
                                        </p:cTn>
                                        <p:tgtEl>
                                          <p:spTgt spid="101"/>
                                        </p:tgtEl>
                                        <p:attrNameLst>
                                          <p:attrName>style.visibility</p:attrName>
                                        </p:attrNameLst>
                                      </p:cBhvr>
                                      <p:to>
                                        <p:strVal val="visible"/>
                                      </p:to>
                                    </p:set>
                                    <p:anim calcmode="lin" valueType="num">
                                      <p:cBhvr additive="base">
                                        <p:cTn id="67" dur="1250" fill="hold"/>
                                        <p:tgtEl>
                                          <p:spTgt spid="101"/>
                                        </p:tgtEl>
                                        <p:attrNameLst>
                                          <p:attrName>ppt_x</p:attrName>
                                        </p:attrNameLst>
                                      </p:cBhvr>
                                      <p:tavLst>
                                        <p:tav tm="0">
                                          <p:val>
                                            <p:strVal val="0-#ppt_w/2"/>
                                          </p:val>
                                        </p:tav>
                                        <p:tav tm="100000">
                                          <p:val>
                                            <p:strVal val="#ppt_x"/>
                                          </p:val>
                                        </p:tav>
                                      </p:tavLst>
                                    </p:anim>
                                    <p:anim calcmode="lin" valueType="num">
                                      <p:cBhvr additive="base">
                                        <p:cTn id="68" dur="1250" fill="hold"/>
                                        <p:tgtEl>
                                          <p:spTgt spid="101"/>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750"/>
                                  </p:stCondLst>
                                  <p:childTnLst>
                                    <p:set>
                                      <p:cBhvr>
                                        <p:cTn id="70" dur="1" fill="hold">
                                          <p:stCondLst>
                                            <p:cond delay="0"/>
                                          </p:stCondLst>
                                        </p:cTn>
                                        <p:tgtEl>
                                          <p:spTgt spid="102"/>
                                        </p:tgtEl>
                                        <p:attrNameLst>
                                          <p:attrName>style.visibility</p:attrName>
                                        </p:attrNameLst>
                                      </p:cBhvr>
                                      <p:to>
                                        <p:strVal val="visible"/>
                                      </p:to>
                                    </p:set>
                                    <p:anim calcmode="lin" valueType="num">
                                      <p:cBhvr additive="base">
                                        <p:cTn id="71" dur="1250" fill="hold"/>
                                        <p:tgtEl>
                                          <p:spTgt spid="102"/>
                                        </p:tgtEl>
                                        <p:attrNameLst>
                                          <p:attrName>ppt_x</p:attrName>
                                        </p:attrNameLst>
                                      </p:cBhvr>
                                      <p:tavLst>
                                        <p:tav tm="0">
                                          <p:val>
                                            <p:strVal val="0-#ppt_w/2"/>
                                          </p:val>
                                        </p:tav>
                                        <p:tav tm="100000">
                                          <p:val>
                                            <p:strVal val="#ppt_x"/>
                                          </p:val>
                                        </p:tav>
                                      </p:tavLst>
                                    </p:anim>
                                    <p:anim calcmode="lin" valueType="num">
                                      <p:cBhvr additive="base">
                                        <p:cTn id="72" dur="1250" fill="hold"/>
                                        <p:tgtEl>
                                          <p:spTgt spid="102"/>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1000"/>
                                  </p:stCondLst>
                                  <p:childTnLst>
                                    <p:set>
                                      <p:cBhvr>
                                        <p:cTn id="74" dur="1" fill="hold">
                                          <p:stCondLst>
                                            <p:cond delay="0"/>
                                          </p:stCondLst>
                                        </p:cTn>
                                        <p:tgtEl>
                                          <p:spTgt spid="103"/>
                                        </p:tgtEl>
                                        <p:attrNameLst>
                                          <p:attrName>style.visibility</p:attrName>
                                        </p:attrNameLst>
                                      </p:cBhvr>
                                      <p:to>
                                        <p:strVal val="visible"/>
                                      </p:to>
                                    </p:set>
                                    <p:anim calcmode="lin" valueType="num">
                                      <p:cBhvr additive="base">
                                        <p:cTn id="75" dur="1250" fill="hold"/>
                                        <p:tgtEl>
                                          <p:spTgt spid="103"/>
                                        </p:tgtEl>
                                        <p:attrNameLst>
                                          <p:attrName>ppt_x</p:attrName>
                                        </p:attrNameLst>
                                      </p:cBhvr>
                                      <p:tavLst>
                                        <p:tav tm="0">
                                          <p:val>
                                            <p:strVal val="0-#ppt_w/2"/>
                                          </p:val>
                                        </p:tav>
                                        <p:tav tm="100000">
                                          <p:val>
                                            <p:strVal val="#ppt_x"/>
                                          </p:val>
                                        </p:tav>
                                      </p:tavLst>
                                    </p:anim>
                                    <p:anim calcmode="lin" valueType="num">
                                      <p:cBhvr additive="base">
                                        <p:cTn id="76" dur="1250" fill="hold"/>
                                        <p:tgtEl>
                                          <p:spTgt spid="103"/>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1250"/>
                                  </p:stCondLst>
                                  <p:childTnLst>
                                    <p:set>
                                      <p:cBhvr>
                                        <p:cTn id="78" dur="1" fill="hold">
                                          <p:stCondLst>
                                            <p:cond delay="0"/>
                                          </p:stCondLst>
                                        </p:cTn>
                                        <p:tgtEl>
                                          <p:spTgt spid="104"/>
                                        </p:tgtEl>
                                        <p:attrNameLst>
                                          <p:attrName>style.visibility</p:attrName>
                                        </p:attrNameLst>
                                      </p:cBhvr>
                                      <p:to>
                                        <p:strVal val="visible"/>
                                      </p:to>
                                    </p:set>
                                    <p:anim calcmode="lin" valueType="num">
                                      <p:cBhvr additive="base">
                                        <p:cTn id="79" dur="1250" fill="hold"/>
                                        <p:tgtEl>
                                          <p:spTgt spid="104"/>
                                        </p:tgtEl>
                                        <p:attrNameLst>
                                          <p:attrName>ppt_x</p:attrName>
                                        </p:attrNameLst>
                                      </p:cBhvr>
                                      <p:tavLst>
                                        <p:tav tm="0">
                                          <p:val>
                                            <p:strVal val="0-#ppt_w/2"/>
                                          </p:val>
                                        </p:tav>
                                        <p:tav tm="100000">
                                          <p:val>
                                            <p:strVal val="#ppt_x"/>
                                          </p:val>
                                        </p:tav>
                                      </p:tavLst>
                                    </p:anim>
                                    <p:anim calcmode="lin" valueType="num">
                                      <p:cBhvr additive="base">
                                        <p:cTn id="80" dur="1250" fill="hold"/>
                                        <p:tgtEl>
                                          <p:spTgt spid="104"/>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1500"/>
                                  </p:stCondLst>
                                  <p:childTnLst>
                                    <p:set>
                                      <p:cBhvr>
                                        <p:cTn id="82" dur="1" fill="hold">
                                          <p:stCondLst>
                                            <p:cond delay="0"/>
                                          </p:stCondLst>
                                        </p:cTn>
                                        <p:tgtEl>
                                          <p:spTgt spid="105"/>
                                        </p:tgtEl>
                                        <p:attrNameLst>
                                          <p:attrName>style.visibility</p:attrName>
                                        </p:attrNameLst>
                                      </p:cBhvr>
                                      <p:to>
                                        <p:strVal val="visible"/>
                                      </p:to>
                                    </p:set>
                                    <p:anim calcmode="lin" valueType="num">
                                      <p:cBhvr additive="base">
                                        <p:cTn id="83" dur="1250" fill="hold"/>
                                        <p:tgtEl>
                                          <p:spTgt spid="105"/>
                                        </p:tgtEl>
                                        <p:attrNameLst>
                                          <p:attrName>ppt_x</p:attrName>
                                        </p:attrNameLst>
                                      </p:cBhvr>
                                      <p:tavLst>
                                        <p:tav tm="0">
                                          <p:val>
                                            <p:strVal val="0-#ppt_w/2"/>
                                          </p:val>
                                        </p:tav>
                                        <p:tav tm="100000">
                                          <p:val>
                                            <p:strVal val="#ppt_x"/>
                                          </p:val>
                                        </p:tav>
                                      </p:tavLst>
                                    </p:anim>
                                    <p:anim calcmode="lin" valueType="num">
                                      <p:cBhvr additive="base">
                                        <p:cTn id="84" dur="1250" fill="hold"/>
                                        <p:tgtEl>
                                          <p:spTgt spid="105"/>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1750"/>
                                  </p:stCondLst>
                                  <p:childTnLst>
                                    <p:set>
                                      <p:cBhvr>
                                        <p:cTn id="86" dur="1" fill="hold">
                                          <p:stCondLst>
                                            <p:cond delay="0"/>
                                          </p:stCondLst>
                                        </p:cTn>
                                        <p:tgtEl>
                                          <p:spTgt spid="106"/>
                                        </p:tgtEl>
                                        <p:attrNameLst>
                                          <p:attrName>style.visibility</p:attrName>
                                        </p:attrNameLst>
                                      </p:cBhvr>
                                      <p:to>
                                        <p:strVal val="visible"/>
                                      </p:to>
                                    </p:set>
                                    <p:anim calcmode="lin" valueType="num">
                                      <p:cBhvr additive="base">
                                        <p:cTn id="87" dur="1250" fill="hold"/>
                                        <p:tgtEl>
                                          <p:spTgt spid="106"/>
                                        </p:tgtEl>
                                        <p:attrNameLst>
                                          <p:attrName>ppt_x</p:attrName>
                                        </p:attrNameLst>
                                      </p:cBhvr>
                                      <p:tavLst>
                                        <p:tav tm="0">
                                          <p:val>
                                            <p:strVal val="0-#ppt_w/2"/>
                                          </p:val>
                                        </p:tav>
                                        <p:tav tm="100000">
                                          <p:val>
                                            <p:strVal val="#ppt_x"/>
                                          </p:val>
                                        </p:tav>
                                      </p:tavLst>
                                    </p:anim>
                                    <p:anim calcmode="lin" valueType="num">
                                      <p:cBhvr additive="base">
                                        <p:cTn id="88" dur="1250" fill="hold"/>
                                        <p:tgtEl>
                                          <p:spTgt spid="106"/>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2000"/>
                                  </p:stCondLst>
                                  <p:childTnLst>
                                    <p:set>
                                      <p:cBhvr>
                                        <p:cTn id="90" dur="1" fill="hold">
                                          <p:stCondLst>
                                            <p:cond delay="0"/>
                                          </p:stCondLst>
                                        </p:cTn>
                                        <p:tgtEl>
                                          <p:spTgt spid="107"/>
                                        </p:tgtEl>
                                        <p:attrNameLst>
                                          <p:attrName>style.visibility</p:attrName>
                                        </p:attrNameLst>
                                      </p:cBhvr>
                                      <p:to>
                                        <p:strVal val="visible"/>
                                      </p:to>
                                    </p:set>
                                    <p:anim calcmode="lin" valueType="num">
                                      <p:cBhvr additive="base">
                                        <p:cTn id="91" dur="1250" fill="hold"/>
                                        <p:tgtEl>
                                          <p:spTgt spid="107"/>
                                        </p:tgtEl>
                                        <p:attrNameLst>
                                          <p:attrName>ppt_x</p:attrName>
                                        </p:attrNameLst>
                                      </p:cBhvr>
                                      <p:tavLst>
                                        <p:tav tm="0">
                                          <p:val>
                                            <p:strVal val="0-#ppt_w/2"/>
                                          </p:val>
                                        </p:tav>
                                        <p:tav tm="100000">
                                          <p:val>
                                            <p:strVal val="#ppt_x"/>
                                          </p:val>
                                        </p:tav>
                                      </p:tavLst>
                                    </p:anim>
                                    <p:anim calcmode="lin" valueType="num">
                                      <p:cBhvr additive="base">
                                        <p:cTn id="92" dur="1250" fill="hold"/>
                                        <p:tgtEl>
                                          <p:spTgt spid="107"/>
                                        </p:tgtEl>
                                        <p:attrNameLst>
                                          <p:attrName>ppt_y</p:attrName>
                                        </p:attrNameLst>
                                      </p:cBhvr>
                                      <p:tavLst>
                                        <p:tav tm="0">
                                          <p:val>
                                            <p:strVal val="#ppt_y"/>
                                          </p:val>
                                        </p:tav>
                                        <p:tav tm="100000">
                                          <p:val>
                                            <p:strVal val="#ppt_y"/>
                                          </p:val>
                                        </p:tav>
                                      </p:tavLst>
                                    </p:anim>
                                  </p:childTnLst>
                                </p:cTn>
                              </p:par>
                              <p:par>
                                <p:cTn id="93" presetID="2" presetClass="entr" presetSubtype="9" fill="hold" grpId="0" nodeType="withEffect">
                                  <p:stCondLst>
                                    <p:cond delay="2250"/>
                                  </p:stCondLst>
                                  <p:childTnLst>
                                    <p:set>
                                      <p:cBhvr>
                                        <p:cTn id="94" dur="1" fill="hold">
                                          <p:stCondLst>
                                            <p:cond delay="0"/>
                                          </p:stCondLst>
                                        </p:cTn>
                                        <p:tgtEl>
                                          <p:spTgt spid="108"/>
                                        </p:tgtEl>
                                        <p:attrNameLst>
                                          <p:attrName>style.visibility</p:attrName>
                                        </p:attrNameLst>
                                      </p:cBhvr>
                                      <p:to>
                                        <p:strVal val="visible"/>
                                      </p:to>
                                    </p:set>
                                    <p:anim calcmode="lin" valueType="num">
                                      <p:cBhvr additive="base">
                                        <p:cTn id="95" dur="1250" fill="hold"/>
                                        <p:tgtEl>
                                          <p:spTgt spid="108"/>
                                        </p:tgtEl>
                                        <p:attrNameLst>
                                          <p:attrName>ppt_x</p:attrName>
                                        </p:attrNameLst>
                                      </p:cBhvr>
                                      <p:tavLst>
                                        <p:tav tm="0">
                                          <p:val>
                                            <p:strVal val="0-#ppt_w/2"/>
                                          </p:val>
                                        </p:tav>
                                        <p:tav tm="100000">
                                          <p:val>
                                            <p:strVal val="#ppt_x"/>
                                          </p:val>
                                        </p:tav>
                                      </p:tavLst>
                                    </p:anim>
                                    <p:anim calcmode="lin" valueType="num">
                                      <p:cBhvr additive="base">
                                        <p:cTn id="96" dur="1250" fill="hold"/>
                                        <p:tgtEl>
                                          <p:spTgt spid="108"/>
                                        </p:tgtEl>
                                        <p:attrNameLst>
                                          <p:attrName>ppt_y</p:attrName>
                                        </p:attrNameLst>
                                      </p:cBhvr>
                                      <p:tavLst>
                                        <p:tav tm="0">
                                          <p:val>
                                            <p:strVal val="0-#ppt_h/2"/>
                                          </p:val>
                                        </p:tav>
                                        <p:tav tm="100000">
                                          <p:val>
                                            <p:strVal val="#ppt_y"/>
                                          </p:val>
                                        </p:tav>
                                      </p:tavLst>
                                    </p:anim>
                                  </p:childTnLst>
                                </p:cTn>
                              </p:par>
                              <p:par>
                                <p:cTn id="97" presetID="2" presetClass="entr" presetSubtype="8" fill="hold" grpId="0" nodeType="withEffect">
                                  <p:stCondLst>
                                    <p:cond delay="2500"/>
                                  </p:stCondLst>
                                  <p:childTnLst>
                                    <p:set>
                                      <p:cBhvr>
                                        <p:cTn id="98" dur="1" fill="hold">
                                          <p:stCondLst>
                                            <p:cond delay="0"/>
                                          </p:stCondLst>
                                        </p:cTn>
                                        <p:tgtEl>
                                          <p:spTgt spid="109"/>
                                        </p:tgtEl>
                                        <p:attrNameLst>
                                          <p:attrName>style.visibility</p:attrName>
                                        </p:attrNameLst>
                                      </p:cBhvr>
                                      <p:to>
                                        <p:strVal val="visible"/>
                                      </p:to>
                                    </p:set>
                                    <p:anim calcmode="lin" valueType="num">
                                      <p:cBhvr additive="base">
                                        <p:cTn id="99" dur="1250" fill="hold"/>
                                        <p:tgtEl>
                                          <p:spTgt spid="109"/>
                                        </p:tgtEl>
                                        <p:attrNameLst>
                                          <p:attrName>ppt_x</p:attrName>
                                        </p:attrNameLst>
                                      </p:cBhvr>
                                      <p:tavLst>
                                        <p:tav tm="0">
                                          <p:val>
                                            <p:strVal val="0-#ppt_w/2"/>
                                          </p:val>
                                        </p:tav>
                                        <p:tav tm="100000">
                                          <p:val>
                                            <p:strVal val="#ppt_x"/>
                                          </p:val>
                                        </p:tav>
                                      </p:tavLst>
                                    </p:anim>
                                    <p:anim calcmode="lin" valueType="num">
                                      <p:cBhvr additive="base">
                                        <p:cTn id="100" dur="1250" fill="hold"/>
                                        <p:tgtEl>
                                          <p:spTgt spid="109"/>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500"/>
                                  </p:stCondLst>
                                  <p:childTnLst>
                                    <p:set>
                                      <p:cBhvr>
                                        <p:cTn id="102" dur="1" fill="hold">
                                          <p:stCondLst>
                                            <p:cond delay="0"/>
                                          </p:stCondLst>
                                        </p:cTn>
                                        <p:tgtEl>
                                          <p:spTgt spid="90"/>
                                        </p:tgtEl>
                                        <p:attrNameLst>
                                          <p:attrName>style.visibility</p:attrName>
                                        </p:attrNameLst>
                                      </p:cBhvr>
                                      <p:to>
                                        <p:strVal val="visible"/>
                                      </p:to>
                                    </p:set>
                                    <p:anim calcmode="lin" valueType="num">
                                      <p:cBhvr additive="base">
                                        <p:cTn id="103" dur="1250" fill="hold"/>
                                        <p:tgtEl>
                                          <p:spTgt spid="90"/>
                                        </p:tgtEl>
                                        <p:attrNameLst>
                                          <p:attrName>ppt_x</p:attrName>
                                        </p:attrNameLst>
                                      </p:cBhvr>
                                      <p:tavLst>
                                        <p:tav tm="0">
                                          <p:val>
                                            <p:strVal val="1+#ppt_w/2"/>
                                          </p:val>
                                        </p:tav>
                                        <p:tav tm="100000">
                                          <p:val>
                                            <p:strVal val="#ppt_x"/>
                                          </p:val>
                                        </p:tav>
                                      </p:tavLst>
                                    </p:anim>
                                    <p:anim calcmode="lin" valueType="num">
                                      <p:cBhvr additive="base">
                                        <p:cTn id="104" dur="1250" fill="hold"/>
                                        <p:tgtEl>
                                          <p:spTgt spid="90"/>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750"/>
                                  </p:stCondLst>
                                  <p:childTnLst>
                                    <p:set>
                                      <p:cBhvr>
                                        <p:cTn id="106" dur="1" fill="hold">
                                          <p:stCondLst>
                                            <p:cond delay="0"/>
                                          </p:stCondLst>
                                        </p:cTn>
                                        <p:tgtEl>
                                          <p:spTgt spid="91"/>
                                        </p:tgtEl>
                                        <p:attrNameLst>
                                          <p:attrName>style.visibility</p:attrName>
                                        </p:attrNameLst>
                                      </p:cBhvr>
                                      <p:to>
                                        <p:strVal val="visible"/>
                                      </p:to>
                                    </p:set>
                                    <p:anim calcmode="lin" valueType="num">
                                      <p:cBhvr additive="base">
                                        <p:cTn id="107" dur="1250" fill="hold"/>
                                        <p:tgtEl>
                                          <p:spTgt spid="91"/>
                                        </p:tgtEl>
                                        <p:attrNameLst>
                                          <p:attrName>ppt_x</p:attrName>
                                        </p:attrNameLst>
                                      </p:cBhvr>
                                      <p:tavLst>
                                        <p:tav tm="0">
                                          <p:val>
                                            <p:strVal val="1+#ppt_w/2"/>
                                          </p:val>
                                        </p:tav>
                                        <p:tav tm="100000">
                                          <p:val>
                                            <p:strVal val="#ppt_x"/>
                                          </p:val>
                                        </p:tav>
                                      </p:tavLst>
                                    </p:anim>
                                    <p:anim calcmode="lin" valueType="num">
                                      <p:cBhvr additive="base">
                                        <p:cTn id="108" dur="1250" fill="hold"/>
                                        <p:tgtEl>
                                          <p:spTgt spid="91"/>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1000"/>
                                  </p:stCondLst>
                                  <p:childTnLst>
                                    <p:set>
                                      <p:cBhvr>
                                        <p:cTn id="110" dur="1" fill="hold">
                                          <p:stCondLst>
                                            <p:cond delay="0"/>
                                          </p:stCondLst>
                                        </p:cTn>
                                        <p:tgtEl>
                                          <p:spTgt spid="92"/>
                                        </p:tgtEl>
                                        <p:attrNameLst>
                                          <p:attrName>style.visibility</p:attrName>
                                        </p:attrNameLst>
                                      </p:cBhvr>
                                      <p:to>
                                        <p:strVal val="visible"/>
                                      </p:to>
                                    </p:set>
                                    <p:anim calcmode="lin" valueType="num">
                                      <p:cBhvr additive="base">
                                        <p:cTn id="111" dur="1250" fill="hold"/>
                                        <p:tgtEl>
                                          <p:spTgt spid="92"/>
                                        </p:tgtEl>
                                        <p:attrNameLst>
                                          <p:attrName>ppt_x</p:attrName>
                                        </p:attrNameLst>
                                      </p:cBhvr>
                                      <p:tavLst>
                                        <p:tav tm="0">
                                          <p:val>
                                            <p:strVal val="1+#ppt_w/2"/>
                                          </p:val>
                                        </p:tav>
                                        <p:tav tm="100000">
                                          <p:val>
                                            <p:strVal val="#ppt_x"/>
                                          </p:val>
                                        </p:tav>
                                      </p:tavLst>
                                    </p:anim>
                                    <p:anim calcmode="lin" valueType="num">
                                      <p:cBhvr additive="base">
                                        <p:cTn id="112" dur="1250" fill="hold"/>
                                        <p:tgtEl>
                                          <p:spTgt spid="92"/>
                                        </p:tgtEl>
                                        <p:attrNameLst>
                                          <p:attrName>ppt_y</p:attrName>
                                        </p:attrNameLst>
                                      </p:cBhvr>
                                      <p:tavLst>
                                        <p:tav tm="0">
                                          <p:val>
                                            <p:strVal val="#ppt_y"/>
                                          </p:val>
                                        </p:tav>
                                        <p:tav tm="100000">
                                          <p:val>
                                            <p:strVal val="#ppt_y"/>
                                          </p:val>
                                        </p:tav>
                                      </p:tavLst>
                                    </p:anim>
                                  </p:childTnLst>
                                </p:cTn>
                              </p:par>
                              <p:par>
                                <p:cTn id="113" presetID="2" presetClass="entr" presetSubtype="3" fill="hold" grpId="0" nodeType="withEffect">
                                  <p:stCondLst>
                                    <p:cond delay="1250"/>
                                  </p:stCondLst>
                                  <p:childTnLst>
                                    <p:set>
                                      <p:cBhvr>
                                        <p:cTn id="114" dur="1" fill="hold">
                                          <p:stCondLst>
                                            <p:cond delay="0"/>
                                          </p:stCondLst>
                                        </p:cTn>
                                        <p:tgtEl>
                                          <p:spTgt spid="93"/>
                                        </p:tgtEl>
                                        <p:attrNameLst>
                                          <p:attrName>style.visibility</p:attrName>
                                        </p:attrNameLst>
                                      </p:cBhvr>
                                      <p:to>
                                        <p:strVal val="visible"/>
                                      </p:to>
                                    </p:set>
                                    <p:anim calcmode="lin" valueType="num">
                                      <p:cBhvr additive="base">
                                        <p:cTn id="115" dur="1250" fill="hold"/>
                                        <p:tgtEl>
                                          <p:spTgt spid="93"/>
                                        </p:tgtEl>
                                        <p:attrNameLst>
                                          <p:attrName>ppt_x</p:attrName>
                                        </p:attrNameLst>
                                      </p:cBhvr>
                                      <p:tavLst>
                                        <p:tav tm="0">
                                          <p:val>
                                            <p:strVal val="1+#ppt_w/2"/>
                                          </p:val>
                                        </p:tav>
                                        <p:tav tm="100000">
                                          <p:val>
                                            <p:strVal val="#ppt_x"/>
                                          </p:val>
                                        </p:tav>
                                      </p:tavLst>
                                    </p:anim>
                                    <p:anim calcmode="lin" valueType="num">
                                      <p:cBhvr additive="base">
                                        <p:cTn id="116" dur="1250" fill="hold"/>
                                        <p:tgtEl>
                                          <p:spTgt spid="93"/>
                                        </p:tgtEl>
                                        <p:attrNameLst>
                                          <p:attrName>ppt_y</p:attrName>
                                        </p:attrNameLst>
                                      </p:cBhvr>
                                      <p:tavLst>
                                        <p:tav tm="0">
                                          <p:val>
                                            <p:strVal val="0-#ppt_h/2"/>
                                          </p:val>
                                        </p:tav>
                                        <p:tav tm="100000">
                                          <p:val>
                                            <p:strVal val="#ppt_y"/>
                                          </p:val>
                                        </p:tav>
                                      </p:tavLst>
                                    </p:anim>
                                  </p:childTnLst>
                                </p:cTn>
                              </p:par>
                              <p:par>
                                <p:cTn id="117" presetID="2" presetClass="entr" presetSubtype="9" fill="hold" grpId="0" nodeType="withEffect">
                                  <p:stCondLst>
                                    <p:cond delay="1500"/>
                                  </p:stCondLst>
                                  <p:childTnLst>
                                    <p:set>
                                      <p:cBhvr>
                                        <p:cTn id="118" dur="1" fill="hold">
                                          <p:stCondLst>
                                            <p:cond delay="0"/>
                                          </p:stCondLst>
                                        </p:cTn>
                                        <p:tgtEl>
                                          <p:spTgt spid="94"/>
                                        </p:tgtEl>
                                        <p:attrNameLst>
                                          <p:attrName>style.visibility</p:attrName>
                                        </p:attrNameLst>
                                      </p:cBhvr>
                                      <p:to>
                                        <p:strVal val="visible"/>
                                      </p:to>
                                    </p:set>
                                    <p:anim calcmode="lin" valueType="num">
                                      <p:cBhvr additive="base">
                                        <p:cTn id="119" dur="1250" fill="hold"/>
                                        <p:tgtEl>
                                          <p:spTgt spid="94"/>
                                        </p:tgtEl>
                                        <p:attrNameLst>
                                          <p:attrName>ppt_x</p:attrName>
                                        </p:attrNameLst>
                                      </p:cBhvr>
                                      <p:tavLst>
                                        <p:tav tm="0">
                                          <p:val>
                                            <p:strVal val="0-#ppt_w/2"/>
                                          </p:val>
                                        </p:tav>
                                        <p:tav tm="100000">
                                          <p:val>
                                            <p:strVal val="#ppt_x"/>
                                          </p:val>
                                        </p:tav>
                                      </p:tavLst>
                                    </p:anim>
                                    <p:anim calcmode="lin" valueType="num">
                                      <p:cBhvr additive="base">
                                        <p:cTn id="120" dur="1250" fill="hold"/>
                                        <p:tgtEl>
                                          <p:spTgt spid="94"/>
                                        </p:tgtEl>
                                        <p:attrNameLst>
                                          <p:attrName>ppt_y</p:attrName>
                                        </p:attrNameLst>
                                      </p:cBhvr>
                                      <p:tavLst>
                                        <p:tav tm="0">
                                          <p:val>
                                            <p:strVal val="0-#ppt_h/2"/>
                                          </p:val>
                                        </p:tav>
                                        <p:tav tm="100000">
                                          <p:val>
                                            <p:strVal val="#ppt_y"/>
                                          </p:val>
                                        </p:tav>
                                      </p:tavLst>
                                    </p:anim>
                                  </p:childTnLst>
                                </p:cTn>
                              </p:par>
                              <p:par>
                                <p:cTn id="121" presetID="2" presetClass="entr" presetSubtype="9" fill="hold" grpId="0" nodeType="withEffect">
                                  <p:stCondLst>
                                    <p:cond delay="1750"/>
                                  </p:stCondLst>
                                  <p:childTnLst>
                                    <p:set>
                                      <p:cBhvr>
                                        <p:cTn id="122" dur="1" fill="hold">
                                          <p:stCondLst>
                                            <p:cond delay="0"/>
                                          </p:stCondLst>
                                        </p:cTn>
                                        <p:tgtEl>
                                          <p:spTgt spid="95"/>
                                        </p:tgtEl>
                                        <p:attrNameLst>
                                          <p:attrName>style.visibility</p:attrName>
                                        </p:attrNameLst>
                                      </p:cBhvr>
                                      <p:to>
                                        <p:strVal val="visible"/>
                                      </p:to>
                                    </p:set>
                                    <p:anim calcmode="lin" valueType="num">
                                      <p:cBhvr additive="base">
                                        <p:cTn id="123" dur="1250" fill="hold"/>
                                        <p:tgtEl>
                                          <p:spTgt spid="95"/>
                                        </p:tgtEl>
                                        <p:attrNameLst>
                                          <p:attrName>ppt_x</p:attrName>
                                        </p:attrNameLst>
                                      </p:cBhvr>
                                      <p:tavLst>
                                        <p:tav tm="0">
                                          <p:val>
                                            <p:strVal val="0-#ppt_w/2"/>
                                          </p:val>
                                        </p:tav>
                                        <p:tav tm="100000">
                                          <p:val>
                                            <p:strVal val="#ppt_x"/>
                                          </p:val>
                                        </p:tav>
                                      </p:tavLst>
                                    </p:anim>
                                    <p:anim calcmode="lin" valueType="num">
                                      <p:cBhvr additive="base">
                                        <p:cTn id="124" dur="1250" fill="hold"/>
                                        <p:tgtEl>
                                          <p:spTgt spid="95"/>
                                        </p:tgtEl>
                                        <p:attrNameLst>
                                          <p:attrName>ppt_y</p:attrName>
                                        </p:attrNameLst>
                                      </p:cBhvr>
                                      <p:tavLst>
                                        <p:tav tm="0">
                                          <p:val>
                                            <p:strVal val="0-#ppt_h/2"/>
                                          </p:val>
                                        </p:tav>
                                        <p:tav tm="100000">
                                          <p:val>
                                            <p:strVal val="#ppt_y"/>
                                          </p:val>
                                        </p:tav>
                                      </p:tavLst>
                                    </p:anim>
                                  </p:childTnLst>
                                </p:cTn>
                              </p:par>
                              <p:par>
                                <p:cTn id="125" presetID="2" presetClass="entr" presetSubtype="2" fill="hold" grpId="0" nodeType="withEffect">
                                  <p:stCondLst>
                                    <p:cond delay="2000"/>
                                  </p:stCondLst>
                                  <p:childTnLst>
                                    <p:set>
                                      <p:cBhvr>
                                        <p:cTn id="126" dur="1" fill="hold">
                                          <p:stCondLst>
                                            <p:cond delay="0"/>
                                          </p:stCondLst>
                                        </p:cTn>
                                        <p:tgtEl>
                                          <p:spTgt spid="96"/>
                                        </p:tgtEl>
                                        <p:attrNameLst>
                                          <p:attrName>style.visibility</p:attrName>
                                        </p:attrNameLst>
                                      </p:cBhvr>
                                      <p:to>
                                        <p:strVal val="visible"/>
                                      </p:to>
                                    </p:set>
                                    <p:anim calcmode="lin" valueType="num">
                                      <p:cBhvr additive="base">
                                        <p:cTn id="127" dur="1250" fill="hold"/>
                                        <p:tgtEl>
                                          <p:spTgt spid="96"/>
                                        </p:tgtEl>
                                        <p:attrNameLst>
                                          <p:attrName>ppt_x</p:attrName>
                                        </p:attrNameLst>
                                      </p:cBhvr>
                                      <p:tavLst>
                                        <p:tav tm="0">
                                          <p:val>
                                            <p:strVal val="1+#ppt_w/2"/>
                                          </p:val>
                                        </p:tav>
                                        <p:tav tm="100000">
                                          <p:val>
                                            <p:strVal val="#ppt_x"/>
                                          </p:val>
                                        </p:tav>
                                      </p:tavLst>
                                    </p:anim>
                                    <p:anim calcmode="lin" valueType="num">
                                      <p:cBhvr additive="base">
                                        <p:cTn id="128" dur="1250" fill="hold"/>
                                        <p:tgtEl>
                                          <p:spTgt spid="96"/>
                                        </p:tgtEl>
                                        <p:attrNameLst>
                                          <p:attrName>ppt_y</p:attrName>
                                        </p:attrNameLst>
                                      </p:cBhvr>
                                      <p:tavLst>
                                        <p:tav tm="0">
                                          <p:val>
                                            <p:strVal val="#ppt_y"/>
                                          </p:val>
                                        </p:tav>
                                        <p:tav tm="100000">
                                          <p:val>
                                            <p:strVal val="#ppt_y"/>
                                          </p:val>
                                        </p:tav>
                                      </p:tavLst>
                                    </p:anim>
                                  </p:childTnLst>
                                </p:cTn>
                              </p:par>
                              <p:par>
                                <p:cTn id="129" presetID="2" presetClass="entr" presetSubtype="9" fill="hold" grpId="0" nodeType="withEffect">
                                  <p:stCondLst>
                                    <p:cond delay="2250"/>
                                  </p:stCondLst>
                                  <p:childTnLst>
                                    <p:set>
                                      <p:cBhvr>
                                        <p:cTn id="130" dur="1" fill="hold">
                                          <p:stCondLst>
                                            <p:cond delay="0"/>
                                          </p:stCondLst>
                                        </p:cTn>
                                        <p:tgtEl>
                                          <p:spTgt spid="97"/>
                                        </p:tgtEl>
                                        <p:attrNameLst>
                                          <p:attrName>style.visibility</p:attrName>
                                        </p:attrNameLst>
                                      </p:cBhvr>
                                      <p:to>
                                        <p:strVal val="visible"/>
                                      </p:to>
                                    </p:set>
                                    <p:anim calcmode="lin" valueType="num">
                                      <p:cBhvr additive="base">
                                        <p:cTn id="131" dur="1250" fill="hold"/>
                                        <p:tgtEl>
                                          <p:spTgt spid="97"/>
                                        </p:tgtEl>
                                        <p:attrNameLst>
                                          <p:attrName>ppt_x</p:attrName>
                                        </p:attrNameLst>
                                      </p:cBhvr>
                                      <p:tavLst>
                                        <p:tav tm="0">
                                          <p:val>
                                            <p:strVal val="0-#ppt_w/2"/>
                                          </p:val>
                                        </p:tav>
                                        <p:tav tm="100000">
                                          <p:val>
                                            <p:strVal val="#ppt_x"/>
                                          </p:val>
                                        </p:tav>
                                      </p:tavLst>
                                    </p:anim>
                                    <p:anim calcmode="lin" valueType="num">
                                      <p:cBhvr additive="base">
                                        <p:cTn id="132" dur="1250" fill="hold"/>
                                        <p:tgtEl>
                                          <p:spTgt spid="97"/>
                                        </p:tgtEl>
                                        <p:attrNameLst>
                                          <p:attrName>ppt_y</p:attrName>
                                        </p:attrNameLst>
                                      </p:cBhvr>
                                      <p:tavLst>
                                        <p:tav tm="0">
                                          <p:val>
                                            <p:strVal val="0-#ppt_h/2"/>
                                          </p:val>
                                        </p:tav>
                                        <p:tav tm="100000">
                                          <p:val>
                                            <p:strVal val="#ppt_y"/>
                                          </p:val>
                                        </p:tav>
                                      </p:tavLst>
                                    </p:anim>
                                  </p:childTnLst>
                                </p:cTn>
                              </p:par>
                              <p:par>
                                <p:cTn id="133" presetID="2" presetClass="entr" presetSubtype="2" fill="hold" grpId="0" nodeType="withEffect">
                                  <p:stCondLst>
                                    <p:cond delay="2500"/>
                                  </p:stCondLst>
                                  <p:childTnLst>
                                    <p:set>
                                      <p:cBhvr>
                                        <p:cTn id="134" dur="1" fill="hold">
                                          <p:stCondLst>
                                            <p:cond delay="0"/>
                                          </p:stCondLst>
                                        </p:cTn>
                                        <p:tgtEl>
                                          <p:spTgt spid="98"/>
                                        </p:tgtEl>
                                        <p:attrNameLst>
                                          <p:attrName>style.visibility</p:attrName>
                                        </p:attrNameLst>
                                      </p:cBhvr>
                                      <p:to>
                                        <p:strVal val="visible"/>
                                      </p:to>
                                    </p:set>
                                    <p:anim calcmode="lin" valueType="num">
                                      <p:cBhvr additive="base">
                                        <p:cTn id="135" dur="1250" fill="hold"/>
                                        <p:tgtEl>
                                          <p:spTgt spid="98"/>
                                        </p:tgtEl>
                                        <p:attrNameLst>
                                          <p:attrName>ppt_x</p:attrName>
                                        </p:attrNameLst>
                                      </p:cBhvr>
                                      <p:tavLst>
                                        <p:tav tm="0">
                                          <p:val>
                                            <p:strVal val="1+#ppt_w/2"/>
                                          </p:val>
                                        </p:tav>
                                        <p:tav tm="100000">
                                          <p:val>
                                            <p:strVal val="#ppt_x"/>
                                          </p:val>
                                        </p:tav>
                                      </p:tavLst>
                                    </p:anim>
                                    <p:anim calcmode="lin" valueType="num">
                                      <p:cBhvr additive="base">
                                        <p:cTn id="136" dur="1250" fill="hold"/>
                                        <p:tgtEl>
                                          <p:spTgt spid="98"/>
                                        </p:tgtEl>
                                        <p:attrNameLst>
                                          <p:attrName>ppt_y</p:attrName>
                                        </p:attrNameLst>
                                      </p:cBhvr>
                                      <p:tavLst>
                                        <p:tav tm="0">
                                          <p:val>
                                            <p:strVal val="#ppt_y"/>
                                          </p:val>
                                        </p:tav>
                                        <p:tav tm="100000">
                                          <p:val>
                                            <p:strVal val="#ppt_y"/>
                                          </p:val>
                                        </p:tav>
                                      </p:tavLst>
                                    </p:anim>
                                  </p:childTnLst>
                                </p:cTn>
                              </p:par>
                              <p:par>
                                <p:cTn id="137" presetID="53" presetClass="entr" presetSubtype="528" fill="hold" grpId="0" nodeType="withEffect">
                                  <p:stCondLst>
                                    <p:cond delay="0"/>
                                  </p:stCondLst>
                                  <p:childTnLst>
                                    <p:set>
                                      <p:cBhvr>
                                        <p:cTn id="138" dur="1" fill="hold">
                                          <p:stCondLst>
                                            <p:cond delay="0"/>
                                          </p:stCondLst>
                                        </p:cTn>
                                        <p:tgtEl>
                                          <p:spTgt spid="110"/>
                                        </p:tgtEl>
                                        <p:attrNameLst>
                                          <p:attrName>style.visibility</p:attrName>
                                        </p:attrNameLst>
                                      </p:cBhvr>
                                      <p:to>
                                        <p:strVal val="visible"/>
                                      </p:to>
                                    </p:set>
                                    <p:anim calcmode="lin" valueType="num">
                                      <p:cBhvr>
                                        <p:cTn id="139" dur="500" fill="hold"/>
                                        <p:tgtEl>
                                          <p:spTgt spid="110"/>
                                        </p:tgtEl>
                                        <p:attrNameLst>
                                          <p:attrName>ppt_w</p:attrName>
                                        </p:attrNameLst>
                                      </p:cBhvr>
                                      <p:tavLst>
                                        <p:tav tm="0">
                                          <p:val>
                                            <p:fltVal val="0"/>
                                          </p:val>
                                        </p:tav>
                                        <p:tav tm="100000">
                                          <p:val>
                                            <p:strVal val="#ppt_w"/>
                                          </p:val>
                                        </p:tav>
                                      </p:tavLst>
                                    </p:anim>
                                    <p:anim calcmode="lin" valueType="num">
                                      <p:cBhvr>
                                        <p:cTn id="140" dur="500" fill="hold"/>
                                        <p:tgtEl>
                                          <p:spTgt spid="110"/>
                                        </p:tgtEl>
                                        <p:attrNameLst>
                                          <p:attrName>ppt_h</p:attrName>
                                        </p:attrNameLst>
                                      </p:cBhvr>
                                      <p:tavLst>
                                        <p:tav tm="0">
                                          <p:val>
                                            <p:fltVal val="0"/>
                                          </p:val>
                                        </p:tav>
                                        <p:tav tm="100000">
                                          <p:val>
                                            <p:strVal val="#ppt_h"/>
                                          </p:val>
                                        </p:tav>
                                      </p:tavLst>
                                    </p:anim>
                                    <p:animEffect transition="in" filter="fade">
                                      <p:cBhvr>
                                        <p:cTn id="141" dur="500"/>
                                        <p:tgtEl>
                                          <p:spTgt spid="110"/>
                                        </p:tgtEl>
                                      </p:cBhvr>
                                    </p:animEffect>
                                    <p:anim calcmode="lin" valueType="num">
                                      <p:cBhvr>
                                        <p:cTn id="142" dur="500" fill="hold"/>
                                        <p:tgtEl>
                                          <p:spTgt spid="110"/>
                                        </p:tgtEl>
                                        <p:attrNameLst>
                                          <p:attrName>ppt_x</p:attrName>
                                        </p:attrNameLst>
                                      </p:cBhvr>
                                      <p:tavLst>
                                        <p:tav tm="0">
                                          <p:val>
                                            <p:fltVal val="0.5"/>
                                          </p:val>
                                        </p:tav>
                                        <p:tav tm="100000">
                                          <p:val>
                                            <p:strVal val="#ppt_x"/>
                                          </p:val>
                                        </p:tav>
                                      </p:tavLst>
                                    </p:anim>
                                    <p:anim calcmode="lin" valueType="num">
                                      <p:cBhvr>
                                        <p:cTn id="143" dur="500" fill="hold"/>
                                        <p:tgtEl>
                                          <p:spTgt spid="110"/>
                                        </p:tgtEl>
                                        <p:attrNameLst>
                                          <p:attrName>ppt_y</p:attrName>
                                        </p:attrNameLst>
                                      </p:cBhvr>
                                      <p:tavLst>
                                        <p:tav tm="0">
                                          <p:val>
                                            <p:fltVal val="0.5"/>
                                          </p:val>
                                        </p:tav>
                                        <p:tav tm="100000">
                                          <p:val>
                                            <p:strVal val="#ppt_y"/>
                                          </p:val>
                                        </p:tav>
                                      </p:tavLst>
                                    </p:anim>
                                  </p:childTnLst>
                                </p:cTn>
                              </p:par>
                              <p:par>
                                <p:cTn id="144" presetID="53" presetClass="entr" presetSubtype="528" fill="hold" grpId="0" nodeType="withEffect">
                                  <p:stCondLst>
                                    <p:cond delay="0"/>
                                  </p:stCondLst>
                                  <p:childTnLst>
                                    <p:set>
                                      <p:cBhvr>
                                        <p:cTn id="145" dur="1" fill="hold">
                                          <p:stCondLst>
                                            <p:cond delay="0"/>
                                          </p:stCondLst>
                                        </p:cTn>
                                        <p:tgtEl>
                                          <p:spTgt spid="111"/>
                                        </p:tgtEl>
                                        <p:attrNameLst>
                                          <p:attrName>style.visibility</p:attrName>
                                        </p:attrNameLst>
                                      </p:cBhvr>
                                      <p:to>
                                        <p:strVal val="visible"/>
                                      </p:to>
                                    </p:set>
                                    <p:anim calcmode="lin" valueType="num">
                                      <p:cBhvr>
                                        <p:cTn id="146" dur="500" fill="hold"/>
                                        <p:tgtEl>
                                          <p:spTgt spid="111"/>
                                        </p:tgtEl>
                                        <p:attrNameLst>
                                          <p:attrName>ppt_w</p:attrName>
                                        </p:attrNameLst>
                                      </p:cBhvr>
                                      <p:tavLst>
                                        <p:tav tm="0">
                                          <p:val>
                                            <p:fltVal val="0"/>
                                          </p:val>
                                        </p:tav>
                                        <p:tav tm="100000">
                                          <p:val>
                                            <p:strVal val="#ppt_w"/>
                                          </p:val>
                                        </p:tav>
                                      </p:tavLst>
                                    </p:anim>
                                    <p:anim calcmode="lin" valueType="num">
                                      <p:cBhvr>
                                        <p:cTn id="147" dur="500" fill="hold"/>
                                        <p:tgtEl>
                                          <p:spTgt spid="111"/>
                                        </p:tgtEl>
                                        <p:attrNameLst>
                                          <p:attrName>ppt_h</p:attrName>
                                        </p:attrNameLst>
                                      </p:cBhvr>
                                      <p:tavLst>
                                        <p:tav tm="0">
                                          <p:val>
                                            <p:fltVal val="0"/>
                                          </p:val>
                                        </p:tav>
                                        <p:tav tm="100000">
                                          <p:val>
                                            <p:strVal val="#ppt_h"/>
                                          </p:val>
                                        </p:tav>
                                      </p:tavLst>
                                    </p:anim>
                                    <p:animEffect transition="in" filter="fade">
                                      <p:cBhvr>
                                        <p:cTn id="148" dur="500"/>
                                        <p:tgtEl>
                                          <p:spTgt spid="111"/>
                                        </p:tgtEl>
                                      </p:cBhvr>
                                    </p:animEffect>
                                    <p:anim calcmode="lin" valueType="num">
                                      <p:cBhvr>
                                        <p:cTn id="149" dur="500" fill="hold"/>
                                        <p:tgtEl>
                                          <p:spTgt spid="111"/>
                                        </p:tgtEl>
                                        <p:attrNameLst>
                                          <p:attrName>ppt_x</p:attrName>
                                        </p:attrNameLst>
                                      </p:cBhvr>
                                      <p:tavLst>
                                        <p:tav tm="0">
                                          <p:val>
                                            <p:fltVal val="0.5"/>
                                          </p:val>
                                        </p:tav>
                                        <p:tav tm="100000">
                                          <p:val>
                                            <p:strVal val="#ppt_x"/>
                                          </p:val>
                                        </p:tav>
                                      </p:tavLst>
                                    </p:anim>
                                    <p:anim calcmode="lin" valueType="num">
                                      <p:cBhvr>
                                        <p:cTn id="150" dur="500" fill="hold"/>
                                        <p:tgtEl>
                                          <p:spTgt spid="111"/>
                                        </p:tgtEl>
                                        <p:attrNameLst>
                                          <p:attrName>ppt_y</p:attrName>
                                        </p:attrNameLst>
                                      </p:cBhvr>
                                      <p:tavLst>
                                        <p:tav tm="0">
                                          <p:val>
                                            <p:fltVal val="0.5"/>
                                          </p:val>
                                        </p:tav>
                                        <p:tav tm="100000">
                                          <p:val>
                                            <p:strVal val="#ppt_y"/>
                                          </p:val>
                                        </p:tav>
                                      </p:tavLst>
                                    </p:anim>
                                  </p:childTnLst>
                                </p:cTn>
                              </p:par>
                              <p:par>
                                <p:cTn id="151" presetID="53" presetClass="entr" presetSubtype="528" fill="hold" grpId="0" nodeType="withEffect">
                                  <p:stCondLst>
                                    <p:cond delay="0"/>
                                  </p:stCondLst>
                                  <p:childTnLst>
                                    <p:set>
                                      <p:cBhvr>
                                        <p:cTn id="152" dur="1" fill="hold">
                                          <p:stCondLst>
                                            <p:cond delay="0"/>
                                          </p:stCondLst>
                                        </p:cTn>
                                        <p:tgtEl>
                                          <p:spTgt spid="112"/>
                                        </p:tgtEl>
                                        <p:attrNameLst>
                                          <p:attrName>style.visibility</p:attrName>
                                        </p:attrNameLst>
                                      </p:cBhvr>
                                      <p:to>
                                        <p:strVal val="visible"/>
                                      </p:to>
                                    </p:set>
                                    <p:anim calcmode="lin" valueType="num">
                                      <p:cBhvr>
                                        <p:cTn id="153" dur="500" fill="hold"/>
                                        <p:tgtEl>
                                          <p:spTgt spid="112"/>
                                        </p:tgtEl>
                                        <p:attrNameLst>
                                          <p:attrName>ppt_w</p:attrName>
                                        </p:attrNameLst>
                                      </p:cBhvr>
                                      <p:tavLst>
                                        <p:tav tm="0">
                                          <p:val>
                                            <p:fltVal val="0"/>
                                          </p:val>
                                        </p:tav>
                                        <p:tav tm="100000">
                                          <p:val>
                                            <p:strVal val="#ppt_w"/>
                                          </p:val>
                                        </p:tav>
                                      </p:tavLst>
                                    </p:anim>
                                    <p:anim calcmode="lin" valueType="num">
                                      <p:cBhvr>
                                        <p:cTn id="154" dur="500" fill="hold"/>
                                        <p:tgtEl>
                                          <p:spTgt spid="112"/>
                                        </p:tgtEl>
                                        <p:attrNameLst>
                                          <p:attrName>ppt_h</p:attrName>
                                        </p:attrNameLst>
                                      </p:cBhvr>
                                      <p:tavLst>
                                        <p:tav tm="0">
                                          <p:val>
                                            <p:fltVal val="0"/>
                                          </p:val>
                                        </p:tav>
                                        <p:tav tm="100000">
                                          <p:val>
                                            <p:strVal val="#ppt_h"/>
                                          </p:val>
                                        </p:tav>
                                      </p:tavLst>
                                    </p:anim>
                                    <p:animEffect transition="in" filter="fade">
                                      <p:cBhvr>
                                        <p:cTn id="155" dur="500"/>
                                        <p:tgtEl>
                                          <p:spTgt spid="112"/>
                                        </p:tgtEl>
                                      </p:cBhvr>
                                    </p:animEffect>
                                    <p:anim calcmode="lin" valueType="num">
                                      <p:cBhvr>
                                        <p:cTn id="156" dur="500" fill="hold"/>
                                        <p:tgtEl>
                                          <p:spTgt spid="112"/>
                                        </p:tgtEl>
                                        <p:attrNameLst>
                                          <p:attrName>ppt_x</p:attrName>
                                        </p:attrNameLst>
                                      </p:cBhvr>
                                      <p:tavLst>
                                        <p:tav tm="0">
                                          <p:val>
                                            <p:fltVal val="0.5"/>
                                          </p:val>
                                        </p:tav>
                                        <p:tav tm="100000">
                                          <p:val>
                                            <p:strVal val="#ppt_x"/>
                                          </p:val>
                                        </p:tav>
                                      </p:tavLst>
                                    </p:anim>
                                    <p:anim calcmode="lin" valueType="num">
                                      <p:cBhvr>
                                        <p:cTn id="157" dur="500" fill="hold"/>
                                        <p:tgtEl>
                                          <p:spTgt spid="112"/>
                                        </p:tgtEl>
                                        <p:attrNameLst>
                                          <p:attrName>ppt_y</p:attrName>
                                        </p:attrNameLst>
                                      </p:cBhvr>
                                      <p:tavLst>
                                        <p:tav tm="0">
                                          <p:val>
                                            <p:fltVal val="0.5"/>
                                          </p:val>
                                        </p:tav>
                                        <p:tav tm="100000">
                                          <p:val>
                                            <p:strVal val="#ppt_y"/>
                                          </p:val>
                                        </p:tav>
                                      </p:tavLst>
                                    </p:anim>
                                  </p:childTnLst>
                                </p:cTn>
                              </p:par>
                              <p:par>
                                <p:cTn id="158" presetID="53" presetClass="exit" presetSubtype="544" fill="hold" grpId="1" nodeType="withEffect">
                                  <p:stCondLst>
                                    <p:cond delay="1500"/>
                                  </p:stCondLst>
                                  <p:childTnLst>
                                    <p:anim calcmode="lin" valueType="num">
                                      <p:cBhvr>
                                        <p:cTn id="159" dur="500"/>
                                        <p:tgtEl>
                                          <p:spTgt spid="110"/>
                                        </p:tgtEl>
                                        <p:attrNameLst>
                                          <p:attrName>ppt_w</p:attrName>
                                        </p:attrNameLst>
                                      </p:cBhvr>
                                      <p:tavLst>
                                        <p:tav tm="0">
                                          <p:val>
                                            <p:strVal val="ppt_w"/>
                                          </p:val>
                                        </p:tav>
                                        <p:tav tm="100000">
                                          <p:val>
                                            <p:fltVal val="0"/>
                                          </p:val>
                                        </p:tav>
                                      </p:tavLst>
                                    </p:anim>
                                    <p:anim calcmode="lin" valueType="num">
                                      <p:cBhvr>
                                        <p:cTn id="160" dur="500"/>
                                        <p:tgtEl>
                                          <p:spTgt spid="110"/>
                                        </p:tgtEl>
                                        <p:attrNameLst>
                                          <p:attrName>ppt_h</p:attrName>
                                        </p:attrNameLst>
                                      </p:cBhvr>
                                      <p:tavLst>
                                        <p:tav tm="0">
                                          <p:val>
                                            <p:strVal val="ppt_h"/>
                                          </p:val>
                                        </p:tav>
                                        <p:tav tm="100000">
                                          <p:val>
                                            <p:fltVal val="0"/>
                                          </p:val>
                                        </p:tav>
                                      </p:tavLst>
                                    </p:anim>
                                    <p:animEffect transition="out" filter="fade">
                                      <p:cBhvr>
                                        <p:cTn id="161" dur="500"/>
                                        <p:tgtEl>
                                          <p:spTgt spid="110"/>
                                        </p:tgtEl>
                                      </p:cBhvr>
                                    </p:animEffect>
                                    <p:anim calcmode="lin" valueType="num">
                                      <p:cBhvr>
                                        <p:cTn id="162" dur="500"/>
                                        <p:tgtEl>
                                          <p:spTgt spid="110"/>
                                        </p:tgtEl>
                                        <p:attrNameLst>
                                          <p:attrName>ppt_x</p:attrName>
                                        </p:attrNameLst>
                                      </p:cBhvr>
                                      <p:tavLst>
                                        <p:tav tm="0">
                                          <p:val>
                                            <p:strVal val="ppt_x"/>
                                          </p:val>
                                        </p:tav>
                                        <p:tav tm="100000">
                                          <p:val>
                                            <p:fltVal val="0.5"/>
                                          </p:val>
                                        </p:tav>
                                      </p:tavLst>
                                    </p:anim>
                                    <p:anim calcmode="lin" valueType="num">
                                      <p:cBhvr>
                                        <p:cTn id="163" dur="500"/>
                                        <p:tgtEl>
                                          <p:spTgt spid="110"/>
                                        </p:tgtEl>
                                        <p:attrNameLst>
                                          <p:attrName>ppt_y</p:attrName>
                                        </p:attrNameLst>
                                      </p:cBhvr>
                                      <p:tavLst>
                                        <p:tav tm="0">
                                          <p:val>
                                            <p:strVal val="ppt_y"/>
                                          </p:val>
                                        </p:tav>
                                        <p:tav tm="100000">
                                          <p:val>
                                            <p:fltVal val="0.5"/>
                                          </p:val>
                                        </p:tav>
                                      </p:tavLst>
                                    </p:anim>
                                    <p:set>
                                      <p:cBhvr>
                                        <p:cTn id="164" dur="1" fill="hold">
                                          <p:stCondLst>
                                            <p:cond delay="499"/>
                                          </p:stCondLst>
                                        </p:cTn>
                                        <p:tgtEl>
                                          <p:spTgt spid="110"/>
                                        </p:tgtEl>
                                        <p:attrNameLst>
                                          <p:attrName>style.visibility</p:attrName>
                                        </p:attrNameLst>
                                      </p:cBhvr>
                                      <p:to>
                                        <p:strVal val="hidden"/>
                                      </p:to>
                                    </p:set>
                                  </p:childTnLst>
                                </p:cTn>
                              </p:par>
                              <p:par>
                                <p:cTn id="165" presetID="53" presetClass="exit" presetSubtype="544" fill="hold" grpId="1" nodeType="withEffect">
                                  <p:stCondLst>
                                    <p:cond delay="1500"/>
                                  </p:stCondLst>
                                  <p:childTnLst>
                                    <p:anim calcmode="lin" valueType="num">
                                      <p:cBhvr>
                                        <p:cTn id="166" dur="500"/>
                                        <p:tgtEl>
                                          <p:spTgt spid="111"/>
                                        </p:tgtEl>
                                        <p:attrNameLst>
                                          <p:attrName>ppt_w</p:attrName>
                                        </p:attrNameLst>
                                      </p:cBhvr>
                                      <p:tavLst>
                                        <p:tav tm="0">
                                          <p:val>
                                            <p:strVal val="ppt_w"/>
                                          </p:val>
                                        </p:tav>
                                        <p:tav tm="100000">
                                          <p:val>
                                            <p:fltVal val="0"/>
                                          </p:val>
                                        </p:tav>
                                      </p:tavLst>
                                    </p:anim>
                                    <p:anim calcmode="lin" valueType="num">
                                      <p:cBhvr>
                                        <p:cTn id="167" dur="500"/>
                                        <p:tgtEl>
                                          <p:spTgt spid="111"/>
                                        </p:tgtEl>
                                        <p:attrNameLst>
                                          <p:attrName>ppt_h</p:attrName>
                                        </p:attrNameLst>
                                      </p:cBhvr>
                                      <p:tavLst>
                                        <p:tav tm="0">
                                          <p:val>
                                            <p:strVal val="ppt_h"/>
                                          </p:val>
                                        </p:tav>
                                        <p:tav tm="100000">
                                          <p:val>
                                            <p:fltVal val="0"/>
                                          </p:val>
                                        </p:tav>
                                      </p:tavLst>
                                    </p:anim>
                                    <p:animEffect transition="out" filter="fade">
                                      <p:cBhvr>
                                        <p:cTn id="168" dur="500"/>
                                        <p:tgtEl>
                                          <p:spTgt spid="111"/>
                                        </p:tgtEl>
                                      </p:cBhvr>
                                    </p:animEffect>
                                    <p:anim calcmode="lin" valueType="num">
                                      <p:cBhvr>
                                        <p:cTn id="169" dur="500"/>
                                        <p:tgtEl>
                                          <p:spTgt spid="111"/>
                                        </p:tgtEl>
                                        <p:attrNameLst>
                                          <p:attrName>ppt_x</p:attrName>
                                        </p:attrNameLst>
                                      </p:cBhvr>
                                      <p:tavLst>
                                        <p:tav tm="0">
                                          <p:val>
                                            <p:strVal val="ppt_x"/>
                                          </p:val>
                                        </p:tav>
                                        <p:tav tm="100000">
                                          <p:val>
                                            <p:fltVal val="0.5"/>
                                          </p:val>
                                        </p:tav>
                                      </p:tavLst>
                                    </p:anim>
                                    <p:anim calcmode="lin" valueType="num">
                                      <p:cBhvr>
                                        <p:cTn id="170" dur="500"/>
                                        <p:tgtEl>
                                          <p:spTgt spid="111"/>
                                        </p:tgtEl>
                                        <p:attrNameLst>
                                          <p:attrName>ppt_y</p:attrName>
                                        </p:attrNameLst>
                                      </p:cBhvr>
                                      <p:tavLst>
                                        <p:tav tm="0">
                                          <p:val>
                                            <p:strVal val="ppt_y"/>
                                          </p:val>
                                        </p:tav>
                                        <p:tav tm="100000">
                                          <p:val>
                                            <p:fltVal val="0.5"/>
                                          </p:val>
                                        </p:tav>
                                      </p:tavLst>
                                    </p:anim>
                                    <p:set>
                                      <p:cBhvr>
                                        <p:cTn id="171" dur="1" fill="hold">
                                          <p:stCondLst>
                                            <p:cond delay="499"/>
                                          </p:stCondLst>
                                        </p:cTn>
                                        <p:tgtEl>
                                          <p:spTgt spid="111"/>
                                        </p:tgtEl>
                                        <p:attrNameLst>
                                          <p:attrName>style.visibility</p:attrName>
                                        </p:attrNameLst>
                                      </p:cBhvr>
                                      <p:to>
                                        <p:strVal val="hidden"/>
                                      </p:to>
                                    </p:set>
                                  </p:childTnLst>
                                </p:cTn>
                              </p:par>
                              <p:par>
                                <p:cTn id="172" presetID="53" presetClass="exit" presetSubtype="544" fill="hold" grpId="1" nodeType="withEffect">
                                  <p:stCondLst>
                                    <p:cond delay="1500"/>
                                  </p:stCondLst>
                                  <p:childTnLst>
                                    <p:anim calcmode="lin" valueType="num">
                                      <p:cBhvr>
                                        <p:cTn id="173" dur="500"/>
                                        <p:tgtEl>
                                          <p:spTgt spid="112"/>
                                        </p:tgtEl>
                                        <p:attrNameLst>
                                          <p:attrName>ppt_w</p:attrName>
                                        </p:attrNameLst>
                                      </p:cBhvr>
                                      <p:tavLst>
                                        <p:tav tm="0">
                                          <p:val>
                                            <p:strVal val="ppt_w"/>
                                          </p:val>
                                        </p:tav>
                                        <p:tav tm="100000">
                                          <p:val>
                                            <p:fltVal val="0"/>
                                          </p:val>
                                        </p:tav>
                                      </p:tavLst>
                                    </p:anim>
                                    <p:anim calcmode="lin" valueType="num">
                                      <p:cBhvr>
                                        <p:cTn id="174" dur="500"/>
                                        <p:tgtEl>
                                          <p:spTgt spid="112"/>
                                        </p:tgtEl>
                                        <p:attrNameLst>
                                          <p:attrName>ppt_h</p:attrName>
                                        </p:attrNameLst>
                                      </p:cBhvr>
                                      <p:tavLst>
                                        <p:tav tm="0">
                                          <p:val>
                                            <p:strVal val="ppt_h"/>
                                          </p:val>
                                        </p:tav>
                                        <p:tav tm="100000">
                                          <p:val>
                                            <p:fltVal val="0"/>
                                          </p:val>
                                        </p:tav>
                                      </p:tavLst>
                                    </p:anim>
                                    <p:animEffect transition="out" filter="fade">
                                      <p:cBhvr>
                                        <p:cTn id="175" dur="500"/>
                                        <p:tgtEl>
                                          <p:spTgt spid="112"/>
                                        </p:tgtEl>
                                      </p:cBhvr>
                                    </p:animEffect>
                                    <p:anim calcmode="lin" valueType="num">
                                      <p:cBhvr>
                                        <p:cTn id="176" dur="500"/>
                                        <p:tgtEl>
                                          <p:spTgt spid="112"/>
                                        </p:tgtEl>
                                        <p:attrNameLst>
                                          <p:attrName>ppt_x</p:attrName>
                                        </p:attrNameLst>
                                      </p:cBhvr>
                                      <p:tavLst>
                                        <p:tav tm="0">
                                          <p:val>
                                            <p:strVal val="ppt_x"/>
                                          </p:val>
                                        </p:tav>
                                        <p:tav tm="100000">
                                          <p:val>
                                            <p:fltVal val="0.5"/>
                                          </p:val>
                                        </p:tav>
                                      </p:tavLst>
                                    </p:anim>
                                    <p:anim calcmode="lin" valueType="num">
                                      <p:cBhvr>
                                        <p:cTn id="177" dur="500"/>
                                        <p:tgtEl>
                                          <p:spTgt spid="112"/>
                                        </p:tgtEl>
                                        <p:attrNameLst>
                                          <p:attrName>ppt_y</p:attrName>
                                        </p:attrNameLst>
                                      </p:cBhvr>
                                      <p:tavLst>
                                        <p:tav tm="0">
                                          <p:val>
                                            <p:strVal val="ppt_y"/>
                                          </p:val>
                                        </p:tav>
                                        <p:tav tm="100000">
                                          <p:val>
                                            <p:fltVal val="0.5"/>
                                          </p:val>
                                        </p:tav>
                                      </p:tavLst>
                                    </p:anim>
                                    <p:set>
                                      <p:cBhvr>
                                        <p:cTn id="178" dur="1" fill="hold">
                                          <p:stCondLst>
                                            <p:cond delay="499"/>
                                          </p:stCondLst>
                                        </p:cTn>
                                        <p:tgtEl>
                                          <p:spTgt spid="112"/>
                                        </p:tgtEl>
                                        <p:attrNameLst>
                                          <p:attrName>style.visibility</p:attrName>
                                        </p:attrNameLst>
                                      </p:cBhvr>
                                      <p:to>
                                        <p:strVal val="hidden"/>
                                      </p:to>
                                    </p:set>
                                  </p:childTnLst>
                                </p:cTn>
                              </p:par>
                              <p:par>
                                <p:cTn id="179" presetID="10" presetClass="entr" presetSubtype="0" fill="hold" grpId="1" nodeType="withEffect">
                                  <p:stCondLst>
                                    <p:cond delay="0"/>
                                  </p:stCondLst>
                                  <p:childTnLst>
                                    <p:set>
                                      <p:cBhvr>
                                        <p:cTn id="180" dur="1" fill="hold">
                                          <p:stCondLst>
                                            <p:cond delay="0"/>
                                          </p:stCondLst>
                                        </p:cTn>
                                        <p:tgtEl>
                                          <p:spTgt spid="113"/>
                                        </p:tgtEl>
                                        <p:attrNameLst>
                                          <p:attrName>style.visibility</p:attrName>
                                        </p:attrNameLst>
                                      </p:cBhvr>
                                      <p:to>
                                        <p:strVal val="visible"/>
                                      </p:to>
                                    </p:set>
                                    <p:animEffect transition="in" filter="fade">
                                      <p:cBhvr>
                                        <p:cTn id="181" dur="250"/>
                                        <p:tgtEl>
                                          <p:spTgt spid="113"/>
                                        </p:tgtEl>
                                      </p:cBhvr>
                                    </p:animEffect>
                                  </p:childTnLst>
                                </p:cTn>
                              </p:par>
                              <p:par>
                                <p:cTn id="182" presetID="0" presetClass="path" presetSubtype="0" repeatCount="indefinite" fill="hold" grpId="0" nodeType="withEffect">
                                  <p:stCondLst>
                                    <p:cond delay="0"/>
                                  </p:stCondLst>
                                  <p:childTnLst>
                                    <p:animMotion origin="layout" path="M -2.5E-6 0 C 0.18282 0.00093 0.1961 0.12685 0.29584 0.12361 C 0.39545 0.11968 0.51576 0.03519 0.60339 0.02708 C 0.69089 0.01921 0.75847 0.07384 0.82097 0.07546 C 0.8836 0.07731 0.93672 0.04444 0.97917 0.03796 C 1.02201 0.03125 1.05065 0.03819 1.07982 0.04468 " pathEditMode="relative" rAng="0" ptsTypes="AAAAAA">
                                      <p:cBhvr>
                                        <p:cTn id="183" dur="4000" fill="hold"/>
                                        <p:tgtEl>
                                          <p:spTgt spid="113"/>
                                        </p:tgtEl>
                                        <p:attrNameLst>
                                          <p:attrName>ppt_x</p:attrName>
                                          <p:attrName>ppt_y</p:attrName>
                                        </p:attrNameLst>
                                      </p:cBhvr>
                                      <p:rCtr x="53984" y="6181"/>
                                    </p:animMotion>
                                  </p:childTnLst>
                                </p:cTn>
                              </p:par>
                              <p:par>
                                <p:cTn id="184" presetID="10" presetClass="entr" presetSubtype="0" fill="hold" grpId="0" nodeType="withEffect">
                                  <p:stCondLst>
                                    <p:cond delay="250"/>
                                  </p:stCondLst>
                                  <p:childTnLst>
                                    <p:set>
                                      <p:cBhvr>
                                        <p:cTn id="185" dur="1" fill="hold">
                                          <p:stCondLst>
                                            <p:cond delay="0"/>
                                          </p:stCondLst>
                                        </p:cTn>
                                        <p:tgtEl>
                                          <p:spTgt spid="114"/>
                                        </p:tgtEl>
                                        <p:attrNameLst>
                                          <p:attrName>style.visibility</p:attrName>
                                        </p:attrNameLst>
                                      </p:cBhvr>
                                      <p:to>
                                        <p:strVal val="visible"/>
                                      </p:to>
                                    </p:set>
                                    <p:animEffect transition="in" filter="fade">
                                      <p:cBhvr>
                                        <p:cTn id="186" dur="250"/>
                                        <p:tgtEl>
                                          <p:spTgt spid="114"/>
                                        </p:tgtEl>
                                      </p:cBhvr>
                                    </p:animEffect>
                                  </p:childTnLst>
                                </p:cTn>
                              </p:par>
                              <p:par>
                                <p:cTn id="187" presetID="10" presetClass="entr" presetSubtype="0" fill="hold" grpId="1" nodeType="withEffect">
                                  <p:stCondLst>
                                    <p:cond delay="500"/>
                                  </p:stCondLst>
                                  <p:childTnLst>
                                    <p:set>
                                      <p:cBhvr>
                                        <p:cTn id="188" dur="1" fill="hold">
                                          <p:stCondLst>
                                            <p:cond delay="0"/>
                                          </p:stCondLst>
                                        </p:cTn>
                                        <p:tgtEl>
                                          <p:spTgt spid="115"/>
                                        </p:tgtEl>
                                        <p:attrNameLst>
                                          <p:attrName>style.visibility</p:attrName>
                                        </p:attrNameLst>
                                      </p:cBhvr>
                                      <p:to>
                                        <p:strVal val="visible"/>
                                      </p:to>
                                    </p:set>
                                    <p:animEffect transition="in" filter="fade">
                                      <p:cBhvr>
                                        <p:cTn id="189" dur="250"/>
                                        <p:tgtEl>
                                          <p:spTgt spid="115"/>
                                        </p:tgtEl>
                                      </p:cBhvr>
                                    </p:animEffect>
                                  </p:childTnLst>
                                </p:cTn>
                              </p:par>
                              <p:par>
                                <p:cTn id="190" presetID="0" presetClass="path" presetSubtype="0" repeatCount="indefinite" fill="hold" grpId="0" nodeType="withEffect">
                                  <p:stCondLst>
                                    <p:cond delay="500"/>
                                  </p:stCondLst>
                                  <p:childTnLst>
                                    <p:animMotion origin="layout" path="M -2.5E-6 -4.44444E-6 C 0.11524 0.01042 0.20157 -0.08055 0.30287 -0.07685 C 0.4043 -0.07314 0.51914 0.01112 0.60782 0.02362 C 0.69636 0.03565 0.77227 -0.00439 0.83451 -0.0037 C 0.89675 -0.00347 0.93854 0.03241 0.98125 0.02639 C 1.02357 0.01945 1.05495 0.01135 1.07904 -0.00069 " pathEditMode="relative" rAng="0" ptsTypes="AAAAAA">
                                      <p:cBhvr>
                                        <p:cTn id="191" dur="4000" fill="hold"/>
                                        <p:tgtEl>
                                          <p:spTgt spid="115"/>
                                        </p:tgtEl>
                                        <p:attrNameLst>
                                          <p:attrName>ppt_x</p:attrName>
                                          <p:attrName>ppt_y</p:attrName>
                                        </p:attrNameLst>
                                      </p:cBhvr>
                                      <p:rCtr x="53945" y="-2523"/>
                                    </p:animMotion>
                                  </p:childTnLst>
                                </p:cTn>
                              </p:par>
                              <p:par>
                                <p:cTn id="192" presetID="10" presetClass="entr" presetSubtype="0" fill="hold" grpId="1" nodeType="withEffect">
                                  <p:stCondLst>
                                    <p:cond delay="750"/>
                                  </p:stCondLst>
                                  <p:childTnLst>
                                    <p:set>
                                      <p:cBhvr>
                                        <p:cTn id="193" dur="1" fill="hold">
                                          <p:stCondLst>
                                            <p:cond delay="0"/>
                                          </p:stCondLst>
                                        </p:cTn>
                                        <p:tgtEl>
                                          <p:spTgt spid="116"/>
                                        </p:tgtEl>
                                        <p:attrNameLst>
                                          <p:attrName>style.visibility</p:attrName>
                                        </p:attrNameLst>
                                      </p:cBhvr>
                                      <p:to>
                                        <p:strVal val="visible"/>
                                      </p:to>
                                    </p:set>
                                    <p:animEffect transition="in" filter="fade">
                                      <p:cBhvr>
                                        <p:cTn id="194" dur="250"/>
                                        <p:tgtEl>
                                          <p:spTgt spid="116"/>
                                        </p:tgtEl>
                                      </p:cBhvr>
                                    </p:animEffect>
                                  </p:childTnLst>
                                </p:cTn>
                              </p:par>
                              <p:par>
                                <p:cTn id="195" presetID="0" presetClass="path" presetSubtype="0" repeatCount="indefinite" fill="hold" grpId="0" nodeType="withEffect">
                                  <p:stCondLst>
                                    <p:cond delay="750"/>
                                  </p:stCondLst>
                                  <p:childTnLst>
                                    <p:animMotion origin="layout" path="M -0.00226 -0.15401 C 0.21198 -0.14784 0.21979 -0.07716 0.32448 -0.07377 C 0.42899 -0.07006 0.53385 -0.13241 0.62483 -0.13333 C 0.7158 -0.13395 0.80799 -0.07994 0.87101 -0.0784 C 0.93403 -0.07654 0.9625 -0.12191 1.00278 -0.12222 C 1.04236 -0.12284 1.07865 -0.10617 1.10642 -0.09784 " pathEditMode="relative" rAng="0" ptsTypes="AAAAAA">
                                      <p:cBhvr>
                                        <p:cTn id="196" dur="4000" fill="hold"/>
                                        <p:tgtEl>
                                          <p:spTgt spid="116"/>
                                        </p:tgtEl>
                                        <p:attrNameLst>
                                          <p:attrName>ppt_x</p:attrName>
                                          <p:attrName>ppt_y</p:attrName>
                                        </p:attrNameLst>
                                      </p:cBhvr>
                                      <p:rCtr x="55434" y="4198"/>
                                    </p:animMotion>
                                  </p:childTnLst>
                                </p:cTn>
                              </p:par>
                              <p:par>
                                <p:cTn id="197" presetID="10" presetClass="entr" presetSubtype="0" fill="hold" grpId="1" nodeType="withEffect">
                                  <p:stCondLst>
                                    <p:cond delay="1000"/>
                                  </p:stCondLst>
                                  <p:childTnLst>
                                    <p:set>
                                      <p:cBhvr>
                                        <p:cTn id="198" dur="1" fill="hold">
                                          <p:stCondLst>
                                            <p:cond delay="0"/>
                                          </p:stCondLst>
                                        </p:cTn>
                                        <p:tgtEl>
                                          <p:spTgt spid="117"/>
                                        </p:tgtEl>
                                        <p:attrNameLst>
                                          <p:attrName>style.visibility</p:attrName>
                                        </p:attrNameLst>
                                      </p:cBhvr>
                                      <p:to>
                                        <p:strVal val="visible"/>
                                      </p:to>
                                    </p:set>
                                    <p:animEffect transition="in" filter="fade">
                                      <p:cBhvr>
                                        <p:cTn id="199" dur="250"/>
                                        <p:tgtEl>
                                          <p:spTgt spid="117"/>
                                        </p:tgtEl>
                                      </p:cBhvr>
                                    </p:animEffect>
                                  </p:childTnLst>
                                </p:cTn>
                              </p:par>
                              <p:par>
                                <p:cTn id="200" presetID="0" presetClass="path" presetSubtype="0" repeatCount="indefinite" fill="hold" grpId="0" nodeType="withEffect">
                                  <p:stCondLst>
                                    <p:cond delay="1000"/>
                                  </p:stCondLst>
                                  <p:childTnLst>
                                    <p:animMotion origin="layout" path="M -1.45833E-6 2.96296E-6 C 0.20586 0.03588 0.26133 0.1199 0.34857 0.12037 C 0.43568 0.12037 0.51576 0.09143 0.55612 0.07523 C 0.59649 0.05879 0.64649 0.03588 0.70755 0.03611 C 0.76823 0.0368 0.88099 0.07801 0.92123 0.07731 C 0.96081 0.07708 1.07357 0.07569 1.10873 0.05555 " pathEditMode="relative" rAng="0" ptsTypes="AAAAAA">
                                      <p:cBhvr>
                                        <p:cTn id="201" dur="3750" fill="hold"/>
                                        <p:tgtEl>
                                          <p:spTgt spid="117"/>
                                        </p:tgtEl>
                                        <p:attrNameLst>
                                          <p:attrName>ppt_x</p:attrName>
                                          <p:attrName>ppt_y</p:attrName>
                                        </p:attrNameLst>
                                      </p:cBhvr>
                                      <p:rCtr x="55430" y="6019"/>
                                    </p:animMotion>
                                  </p:childTnLst>
                                </p:cTn>
                              </p:par>
                              <p:par>
                                <p:cTn id="202" presetID="10" presetClass="entr" presetSubtype="0" fill="hold" grpId="1" nodeType="withEffect">
                                  <p:stCondLst>
                                    <p:cond delay="1250"/>
                                  </p:stCondLst>
                                  <p:childTnLst>
                                    <p:set>
                                      <p:cBhvr>
                                        <p:cTn id="203" dur="1" fill="hold">
                                          <p:stCondLst>
                                            <p:cond delay="0"/>
                                          </p:stCondLst>
                                        </p:cTn>
                                        <p:tgtEl>
                                          <p:spTgt spid="118"/>
                                        </p:tgtEl>
                                        <p:attrNameLst>
                                          <p:attrName>style.visibility</p:attrName>
                                        </p:attrNameLst>
                                      </p:cBhvr>
                                      <p:to>
                                        <p:strVal val="visible"/>
                                      </p:to>
                                    </p:set>
                                    <p:animEffect transition="in" filter="fade">
                                      <p:cBhvr>
                                        <p:cTn id="204" dur="250"/>
                                        <p:tgtEl>
                                          <p:spTgt spid="118"/>
                                        </p:tgtEl>
                                      </p:cBhvr>
                                    </p:animEffect>
                                  </p:childTnLst>
                                </p:cTn>
                              </p:par>
                              <p:par>
                                <p:cTn id="205" presetID="0" presetClass="path" presetSubtype="0" repeatCount="indefinite" fill="hold" grpId="0" nodeType="withEffect">
                                  <p:stCondLst>
                                    <p:cond delay="1250"/>
                                  </p:stCondLst>
                                  <p:childTnLst>
                                    <p:animMotion origin="layout" path="M 8.33333E-7 0 C 0.10208 -0.0206 0.21654 -0.05046 0.30768 -0.04329 C 0.39909 -0.03565 0.46875 0.03704 0.54713 0.04468 C 0.62565 0.05231 0.70755 0.00208 0.77799 0.00255 C 0.84831 0.00278 0.92682 0.05394 0.96953 0.04745 C 1.01185 0.04097 1.06172 0.03079 1.08607 0.01875 " pathEditMode="relative" rAng="0" ptsTypes="AAAAAA">
                                      <p:cBhvr>
                                        <p:cTn id="206" dur="3750" fill="hold"/>
                                        <p:tgtEl>
                                          <p:spTgt spid="118"/>
                                        </p:tgtEl>
                                        <p:attrNameLst>
                                          <p:attrName>ppt_x</p:attrName>
                                          <p:attrName>ppt_y</p:attrName>
                                        </p:attrNameLst>
                                      </p:cBhvr>
                                      <p:rCtr x="54297" y="162"/>
                                    </p:animMotion>
                                  </p:childTnLst>
                                </p:cTn>
                              </p:par>
                              <p:par>
                                <p:cTn id="207" presetID="10" presetClass="entr" presetSubtype="0" fill="hold" grpId="1" nodeType="withEffect">
                                  <p:stCondLst>
                                    <p:cond delay="1500"/>
                                  </p:stCondLst>
                                  <p:childTnLst>
                                    <p:set>
                                      <p:cBhvr>
                                        <p:cTn id="208" dur="1" fill="hold">
                                          <p:stCondLst>
                                            <p:cond delay="0"/>
                                          </p:stCondLst>
                                        </p:cTn>
                                        <p:tgtEl>
                                          <p:spTgt spid="119"/>
                                        </p:tgtEl>
                                        <p:attrNameLst>
                                          <p:attrName>style.visibility</p:attrName>
                                        </p:attrNameLst>
                                      </p:cBhvr>
                                      <p:to>
                                        <p:strVal val="visible"/>
                                      </p:to>
                                    </p:set>
                                    <p:animEffect transition="in" filter="fade">
                                      <p:cBhvr>
                                        <p:cTn id="209" dur="250"/>
                                        <p:tgtEl>
                                          <p:spTgt spid="119"/>
                                        </p:tgtEl>
                                      </p:cBhvr>
                                    </p:animEffect>
                                  </p:childTnLst>
                                </p:cTn>
                              </p:par>
                              <p:par>
                                <p:cTn id="210" presetID="0" presetClass="path" presetSubtype="0" repeatCount="indefinite" fill="hold" grpId="0" nodeType="withEffect">
                                  <p:stCondLst>
                                    <p:cond delay="1500"/>
                                  </p:stCondLst>
                                  <p:childTnLst>
                                    <p:animMotion origin="layout" path="M 4.79167E-6 -4.44444E-6 C 0.08945 -0.00949 0.23541 0.11343 0.33333 0.11482 C 0.43125 0.11598 0.52265 0.01158 0.5875 0.0088 C 0.65234 0.00556 0.71289 0.05764 0.77942 0.06158 C 0.84557 0.06528 0.94322 0.03843 0.9858 0.03195 C 1.02825 0.02524 1.0513 0.0419 1.08059 0.03681 " pathEditMode="relative" rAng="0" ptsTypes="AAAAAA">
                                      <p:cBhvr>
                                        <p:cTn id="211" dur="3750" fill="hold"/>
                                        <p:tgtEl>
                                          <p:spTgt spid="119"/>
                                        </p:tgtEl>
                                        <p:attrNameLst>
                                          <p:attrName>ppt_x</p:attrName>
                                          <p:attrName>ppt_y</p:attrName>
                                        </p:attrNameLst>
                                      </p:cBhvr>
                                      <p:rCtr x="54023" y="5694"/>
                                    </p:animMotion>
                                  </p:childTnLst>
                                </p:cTn>
                              </p:par>
                              <p:par>
                                <p:cTn id="212" presetID="10" presetClass="entr" presetSubtype="0" fill="hold" grpId="1" nodeType="withEffect">
                                  <p:stCondLst>
                                    <p:cond delay="1750"/>
                                  </p:stCondLst>
                                  <p:childTnLst>
                                    <p:set>
                                      <p:cBhvr>
                                        <p:cTn id="213" dur="1" fill="hold">
                                          <p:stCondLst>
                                            <p:cond delay="0"/>
                                          </p:stCondLst>
                                        </p:cTn>
                                        <p:tgtEl>
                                          <p:spTgt spid="120"/>
                                        </p:tgtEl>
                                        <p:attrNameLst>
                                          <p:attrName>style.visibility</p:attrName>
                                        </p:attrNameLst>
                                      </p:cBhvr>
                                      <p:to>
                                        <p:strVal val="visible"/>
                                      </p:to>
                                    </p:set>
                                    <p:animEffect transition="in" filter="fade">
                                      <p:cBhvr>
                                        <p:cTn id="214" dur="250"/>
                                        <p:tgtEl>
                                          <p:spTgt spid="120"/>
                                        </p:tgtEl>
                                      </p:cBhvr>
                                    </p:animEffect>
                                  </p:childTnLst>
                                </p:cTn>
                              </p:par>
                              <p:par>
                                <p:cTn id="215" presetID="0" presetClass="path" presetSubtype="0" repeatCount="indefinite" fill="hold" grpId="0" nodeType="withEffect">
                                  <p:stCondLst>
                                    <p:cond delay="1750"/>
                                  </p:stCondLst>
                                  <p:childTnLst>
                                    <p:animMotion origin="layout" path="M -0.00226 -0.15401 C 0.11302 -0.14321 0.20434 -0.16913 0.29948 -0.16636 C 0.39323 -0.16358 0.47639 -0.13858 0.56337 -0.13673 C 0.65017 -0.13457 0.75156 -0.15586 0.82083 -0.15432 C 0.89028 -0.15309 0.93629 -0.1213 0.97899 -0.12778 C 1.02135 -0.13457 1.05243 -0.14228 1.07674 -0.15432 " pathEditMode="relative" rAng="0" ptsTypes="AAAAAA">
                                      <p:cBhvr>
                                        <p:cTn id="216" dur="3750" fill="hold"/>
                                        <p:tgtEl>
                                          <p:spTgt spid="120"/>
                                        </p:tgtEl>
                                        <p:attrNameLst>
                                          <p:attrName>ppt_x</p:attrName>
                                          <p:attrName>ppt_y</p:attrName>
                                        </p:attrNameLst>
                                      </p:cBhvr>
                                      <p:rCtr x="53941" y="864"/>
                                    </p:animMotion>
                                  </p:childTnLst>
                                </p:cTn>
                              </p:par>
                              <p:par>
                                <p:cTn id="217" presetID="10" presetClass="entr" presetSubtype="0" fill="hold" grpId="1" nodeType="withEffect">
                                  <p:stCondLst>
                                    <p:cond delay="2000"/>
                                  </p:stCondLst>
                                  <p:childTnLst>
                                    <p:set>
                                      <p:cBhvr>
                                        <p:cTn id="218" dur="1" fill="hold">
                                          <p:stCondLst>
                                            <p:cond delay="0"/>
                                          </p:stCondLst>
                                        </p:cTn>
                                        <p:tgtEl>
                                          <p:spTgt spid="121"/>
                                        </p:tgtEl>
                                        <p:attrNameLst>
                                          <p:attrName>style.visibility</p:attrName>
                                        </p:attrNameLst>
                                      </p:cBhvr>
                                      <p:to>
                                        <p:strVal val="visible"/>
                                      </p:to>
                                    </p:set>
                                    <p:animEffect transition="in" filter="fade">
                                      <p:cBhvr>
                                        <p:cTn id="219" dur="250"/>
                                        <p:tgtEl>
                                          <p:spTgt spid="121"/>
                                        </p:tgtEl>
                                      </p:cBhvr>
                                    </p:animEffect>
                                  </p:childTnLst>
                                </p:cTn>
                              </p:par>
                              <p:par>
                                <p:cTn id="220" presetID="0" presetClass="path" presetSubtype="0" repeatCount="indefinite" fill="hold" grpId="0" nodeType="withEffect">
                                  <p:stCondLst>
                                    <p:cond delay="2000"/>
                                  </p:stCondLst>
                                  <p:childTnLst>
                                    <p:animMotion origin="layout" path="M -4.375E-6 -1.11111E-6 C 0.18282 0.00093 0.1961 0.12685 0.29584 0.12361 C 0.39545 0.11968 0.51576 0.03519 0.60339 0.02708 C 0.69089 0.01921 0.75847 0.07384 0.82097 0.07546 C 0.8836 0.07732 0.93672 0.04445 0.97917 0.03796 C 1.02201 0.03125 1.05066 0.0382 1.07982 0.04468 " pathEditMode="relative" rAng="0" ptsTypes="AAAAAA">
                                      <p:cBhvr>
                                        <p:cTn id="221" dur="3750" fill="hold"/>
                                        <p:tgtEl>
                                          <p:spTgt spid="121"/>
                                        </p:tgtEl>
                                        <p:attrNameLst>
                                          <p:attrName>ppt_x</p:attrName>
                                          <p:attrName>ppt_y</p:attrName>
                                        </p:attrNameLst>
                                      </p:cBhvr>
                                      <p:rCtr x="53984" y="6181"/>
                                    </p:animMotion>
                                  </p:childTnLst>
                                </p:cTn>
                              </p:par>
                              <p:par>
                                <p:cTn id="222" presetID="10" presetClass="entr" presetSubtype="0" fill="hold" grpId="1" nodeType="withEffect">
                                  <p:stCondLst>
                                    <p:cond delay="2250"/>
                                  </p:stCondLst>
                                  <p:childTnLst>
                                    <p:set>
                                      <p:cBhvr>
                                        <p:cTn id="223" dur="1" fill="hold">
                                          <p:stCondLst>
                                            <p:cond delay="0"/>
                                          </p:stCondLst>
                                        </p:cTn>
                                        <p:tgtEl>
                                          <p:spTgt spid="122"/>
                                        </p:tgtEl>
                                        <p:attrNameLst>
                                          <p:attrName>style.visibility</p:attrName>
                                        </p:attrNameLst>
                                      </p:cBhvr>
                                      <p:to>
                                        <p:strVal val="visible"/>
                                      </p:to>
                                    </p:set>
                                    <p:animEffect transition="in" filter="fade">
                                      <p:cBhvr>
                                        <p:cTn id="224" dur="250"/>
                                        <p:tgtEl>
                                          <p:spTgt spid="122"/>
                                        </p:tgtEl>
                                      </p:cBhvr>
                                    </p:animEffect>
                                  </p:childTnLst>
                                </p:cTn>
                              </p:par>
                              <p:par>
                                <p:cTn id="225" presetID="0" presetClass="path" presetSubtype="0" repeatCount="indefinite" fill="hold" grpId="0" nodeType="withEffect">
                                  <p:stCondLst>
                                    <p:cond delay="2250"/>
                                  </p:stCondLst>
                                  <p:childTnLst>
                                    <p:animMotion origin="layout" path="M 4.16667E-7 -1.48148E-6 C 0.08945 -0.00972 0.21016 -0.03194 0.3099 -0.02222 C 0.40911 -0.01296 0.50977 0.05116 0.59648 0.05741 C 0.68307 0.06366 0.76419 0.01551 0.82956 0.01482 C 0.89505 0.01412 0.94714 0.05949 0.98971 0.05324 C 1.03216 0.0463 1.0513 0.0419 1.0806 0.03658 " pathEditMode="relative" rAng="0" ptsTypes="AAAAAA">
                                      <p:cBhvr>
                                        <p:cTn id="226" dur="3750" fill="hold"/>
                                        <p:tgtEl>
                                          <p:spTgt spid="122"/>
                                        </p:tgtEl>
                                        <p:attrNameLst>
                                          <p:attrName>ppt_x</p:attrName>
                                          <p:attrName>ppt_y</p:attrName>
                                        </p:attrNameLst>
                                      </p:cBhvr>
                                      <p:rCtr x="54023" y="1644"/>
                                    </p:animMotion>
                                  </p:childTnLst>
                                </p:cTn>
                              </p:par>
                              <p:par>
                                <p:cTn id="227" presetID="10" presetClass="entr" presetSubtype="0" fill="hold" grpId="1" nodeType="withEffect">
                                  <p:stCondLst>
                                    <p:cond delay="2500"/>
                                  </p:stCondLst>
                                  <p:childTnLst>
                                    <p:set>
                                      <p:cBhvr>
                                        <p:cTn id="228" dur="1" fill="hold">
                                          <p:stCondLst>
                                            <p:cond delay="0"/>
                                          </p:stCondLst>
                                        </p:cTn>
                                        <p:tgtEl>
                                          <p:spTgt spid="123"/>
                                        </p:tgtEl>
                                        <p:attrNameLst>
                                          <p:attrName>style.visibility</p:attrName>
                                        </p:attrNameLst>
                                      </p:cBhvr>
                                      <p:to>
                                        <p:strVal val="visible"/>
                                      </p:to>
                                    </p:set>
                                    <p:animEffect transition="in" filter="fade">
                                      <p:cBhvr>
                                        <p:cTn id="229" dur="250"/>
                                        <p:tgtEl>
                                          <p:spTgt spid="123"/>
                                        </p:tgtEl>
                                      </p:cBhvr>
                                    </p:animEffect>
                                  </p:childTnLst>
                                </p:cTn>
                              </p:par>
                              <p:par>
                                <p:cTn id="230" presetID="0" presetClass="path" presetSubtype="0" repeatCount="indefinite" fill="hold" grpId="0" nodeType="withEffect">
                                  <p:stCondLst>
                                    <p:cond delay="2500"/>
                                  </p:stCondLst>
                                  <p:childTnLst>
                                    <p:animMotion origin="layout" path="M -0.00226 -0.15401 C 0.11302 -0.14352 0.19931 -0.23457 0.30069 -0.23086 C 0.40208 -0.22716 0.51684 -0.1429 0.60556 -0.13055 C 0.6941 -0.11852 0.76997 -0.15833 0.83229 -0.15772 C 0.89444 -0.15741 0.93628 -0.1216 0.97899 -0.12747 C 1.02135 -0.13457 1.05278 -0.14259 1.07674 -0.15463 " pathEditMode="relative" rAng="0" ptsTypes="AAAAAA">
                                      <p:cBhvr>
                                        <p:cTn id="231" dur="3750" fill="hold"/>
                                        <p:tgtEl>
                                          <p:spTgt spid="123"/>
                                        </p:tgtEl>
                                        <p:attrNameLst>
                                          <p:attrName>ppt_x</p:attrName>
                                          <p:attrName>ppt_y</p:attrName>
                                        </p:attrNameLst>
                                      </p:cBhvr>
                                      <p:rCtr x="53941" y="-2253"/>
                                    </p:animMotion>
                                  </p:childTnLst>
                                </p:cTn>
                              </p:par>
                              <p:par>
                                <p:cTn id="232" presetID="10" presetClass="entr" presetSubtype="0" fill="hold" grpId="1" nodeType="withEffect">
                                  <p:stCondLst>
                                    <p:cond delay="2750"/>
                                  </p:stCondLst>
                                  <p:childTnLst>
                                    <p:set>
                                      <p:cBhvr>
                                        <p:cTn id="233" dur="1" fill="hold">
                                          <p:stCondLst>
                                            <p:cond delay="0"/>
                                          </p:stCondLst>
                                        </p:cTn>
                                        <p:tgtEl>
                                          <p:spTgt spid="124"/>
                                        </p:tgtEl>
                                        <p:attrNameLst>
                                          <p:attrName>style.visibility</p:attrName>
                                        </p:attrNameLst>
                                      </p:cBhvr>
                                      <p:to>
                                        <p:strVal val="visible"/>
                                      </p:to>
                                    </p:set>
                                    <p:animEffect transition="in" filter="fade">
                                      <p:cBhvr>
                                        <p:cTn id="234" dur="250"/>
                                        <p:tgtEl>
                                          <p:spTgt spid="124"/>
                                        </p:tgtEl>
                                      </p:cBhvr>
                                    </p:animEffect>
                                  </p:childTnLst>
                                </p:cTn>
                              </p:par>
                              <p:par>
                                <p:cTn id="235" presetID="0" presetClass="path" presetSubtype="0" repeatCount="indefinite" fill="hold" grpId="0" nodeType="withEffect">
                                  <p:stCondLst>
                                    <p:cond delay="2750"/>
                                  </p:stCondLst>
                                  <p:childTnLst>
                                    <p:animMotion origin="layout" path="M -0.00226 -0.15402 C 0.21198 -0.14815 0.21996 -0.07716 0.32448 -0.07377 C 0.42899 -0.07007 0.53385 -0.13241 0.62483 -0.13334 C 0.7158 -0.13395 0.80799 -0.07994 0.87101 -0.0784 C 0.93403 -0.07655 0.9625 -0.12192 1.00278 -0.12223 C 1.04236 -0.12284 1.07864 -0.10618 1.10642 -0.09815 " pathEditMode="relative" rAng="0" ptsTypes="AAAAAA">
                                      <p:cBhvr>
                                        <p:cTn id="236" dur="3750" fill="hold"/>
                                        <p:tgtEl>
                                          <p:spTgt spid="124"/>
                                        </p:tgtEl>
                                        <p:attrNameLst>
                                          <p:attrName>ppt_x</p:attrName>
                                          <p:attrName>ppt_y</p:attrName>
                                        </p:attrNameLst>
                                      </p:cBhvr>
                                      <p:rCtr x="55434" y="4198"/>
                                    </p:animMotion>
                                  </p:childTnLst>
                                </p:cTn>
                              </p:par>
                              <p:par>
                                <p:cTn id="237" presetID="10" presetClass="entr" presetSubtype="0" fill="hold" grpId="1" nodeType="withEffect">
                                  <p:stCondLst>
                                    <p:cond delay="3000"/>
                                  </p:stCondLst>
                                  <p:childTnLst>
                                    <p:set>
                                      <p:cBhvr>
                                        <p:cTn id="238" dur="1" fill="hold">
                                          <p:stCondLst>
                                            <p:cond delay="0"/>
                                          </p:stCondLst>
                                        </p:cTn>
                                        <p:tgtEl>
                                          <p:spTgt spid="125"/>
                                        </p:tgtEl>
                                        <p:attrNameLst>
                                          <p:attrName>style.visibility</p:attrName>
                                        </p:attrNameLst>
                                      </p:cBhvr>
                                      <p:to>
                                        <p:strVal val="visible"/>
                                      </p:to>
                                    </p:set>
                                    <p:animEffect transition="in" filter="fade">
                                      <p:cBhvr>
                                        <p:cTn id="239" dur="250"/>
                                        <p:tgtEl>
                                          <p:spTgt spid="125"/>
                                        </p:tgtEl>
                                      </p:cBhvr>
                                    </p:animEffect>
                                  </p:childTnLst>
                                </p:cTn>
                              </p:par>
                              <p:par>
                                <p:cTn id="240" presetID="0" presetClass="path" presetSubtype="0" repeatCount="indefinite" fill="hold" grpId="0" nodeType="withEffect">
                                  <p:stCondLst>
                                    <p:cond delay="3000"/>
                                  </p:stCondLst>
                                  <p:childTnLst>
                                    <p:animMotion origin="layout" path="M -0.00226 -0.15401 C 0.20364 -0.11821 0.25902 -0.03395 0.34635 -0.03364 C 0.43333 -0.03364 0.51354 -0.06265 0.55382 -0.0787 C 0.59427 -0.09506 0.64427 -0.11821 0.7052 -0.1179 C 0.76597 -0.11728 0.87882 -0.07593 0.91892 -0.07654 C 0.9585 -0.07685 1.07135 -0.0784 1.10642 -0.09846 " pathEditMode="relative" rAng="0" ptsTypes="AAAAAA">
                                      <p:cBhvr>
                                        <p:cTn id="241" dur="3750" fill="hold"/>
                                        <p:tgtEl>
                                          <p:spTgt spid="125"/>
                                        </p:tgtEl>
                                        <p:attrNameLst>
                                          <p:attrName>ppt_x</p:attrName>
                                          <p:attrName>ppt_y</p:attrName>
                                        </p:attrNameLst>
                                      </p:cBhvr>
                                      <p:rCtr x="55434" y="6019"/>
                                    </p:animMotion>
                                  </p:childTnLst>
                                </p:cTn>
                              </p:par>
                              <p:par>
                                <p:cTn id="242" presetID="10" presetClass="entr" presetSubtype="0" fill="hold" grpId="1" nodeType="withEffect">
                                  <p:stCondLst>
                                    <p:cond delay="3250"/>
                                  </p:stCondLst>
                                  <p:childTnLst>
                                    <p:set>
                                      <p:cBhvr>
                                        <p:cTn id="243" dur="1" fill="hold">
                                          <p:stCondLst>
                                            <p:cond delay="0"/>
                                          </p:stCondLst>
                                        </p:cTn>
                                        <p:tgtEl>
                                          <p:spTgt spid="126"/>
                                        </p:tgtEl>
                                        <p:attrNameLst>
                                          <p:attrName>style.visibility</p:attrName>
                                        </p:attrNameLst>
                                      </p:cBhvr>
                                      <p:to>
                                        <p:strVal val="visible"/>
                                      </p:to>
                                    </p:set>
                                    <p:animEffect transition="in" filter="fade">
                                      <p:cBhvr>
                                        <p:cTn id="244" dur="250"/>
                                        <p:tgtEl>
                                          <p:spTgt spid="126"/>
                                        </p:tgtEl>
                                      </p:cBhvr>
                                    </p:animEffect>
                                  </p:childTnLst>
                                </p:cTn>
                              </p:par>
                              <p:par>
                                <p:cTn id="245" presetID="0" presetClass="path" presetSubtype="0" repeatCount="indefinite" fill="hold" grpId="0" nodeType="withEffect">
                                  <p:stCondLst>
                                    <p:cond delay="3250"/>
                                  </p:stCondLst>
                                  <p:childTnLst>
                                    <p:animMotion origin="layout" path="M -3.33333E-6 -2.22222E-6 C 0.10209 -0.0206 0.21654 -0.05046 0.30769 -0.04328 C 0.39909 -0.03565 0.46875 0.03704 0.54714 0.04468 C 0.62565 0.05232 0.70756 0.00209 0.778 0.00255 C 0.84831 0.00278 0.92683 0.05394 0.96953 0.04746 C 1.01185 0.04097 1.06172 0.03079 1.08607 0.01875 " pathEditMode="relative" rAng="0" ptsTypes="AAAAAA">
                                      <p:cBhvr>
                                        <p:cTn id="246" dur="3750" fill="hold"/>
                                        <p:tgtEl>
                                          <p:spTgt spid="126"/>
                                        </p:tgtEl>
                                        <p:attrNameLst>
                                          <p:attrName>ppt_x</p:attrName>
                                          <p:attrName>ppt_y</p:attrName>
                                        </p:attrNameLst>
                                      </p:cBhvr>
                                      <p:rCtr x="54297" y="162"/>
                                    </p:animMotion>
                                  </p:childTnLst>
                                </p:cTn>
                              </p:par>
                              <p:par>
                                <p:cTn id="247" presetID="10" presetClass="entr" presetSubtype="0" fill="hold" grpId="1" nodeType="withEffect">
                                  <p:stCondLst>
                                    <p:cond delay="3500"/>
                                  </p:stCondLst>
                                  <p:childTnLst>
                                    <p:set>
                                      <p:cBhvr>
                                        <p:cTn id="248" dur="1" fill="hold">
                                          <p:stCondLst>
                                            <p:cond delay="0"/>
                                          </p:stCondLst>
                                        </p:cTn>
                                        <p:tgtEl>
                                          <p:spTgt spid="127"/>
                                        </p:tgtEl>
                                        <p:attrNameLst>
                                          <p:attrName>style.visibility</p:attrName>
                                        </p:attrNameLst>
                                      </p:cBhvr>
                                      <p:to>
                                        <p:strVal val="visible"/>
                                      </p:to>
                                    </p:set>
                                    <p:animEffect transition="in" filter="fade">
                                      <p:cBhvr>
                                        <p:cTn id="249" dur="250"/>
                                        <p:tgtEl>
                                          <p:spTgt spid="127"/>
                                        </p:tgtEl>
                                      </p:cBhvr>
                                    </p:animEffect>
                                  </p:childTnLst>
                                </p:cTn>
                              </p:par>
                              <p:par>
                                <p:cTn id="250" presetID="0" presetClass="path" presetSubtype="0" repeatCount="indefinite" fill="hold" grpId="0" nodeType="withEffect">
                                  <p:stCondLst>
                                    <p:cond delay="3500"/>
                                  </p:stCondLst>
                                  <p:childTnLst>
                                    <p:animMotion origin="layout" path="M -3.33333E-6 4.81481E-6 C 0.08946 -0.0095 0.23542 0.11342 0.33334 0.11481 C 0.43125 0.11597 0.52266 0.01157 0.5875 0.00879 C 0.65235 0.00555 0.71289 0.05763 0.77943 0.06157 C 0.84558 0.06527 0.94323 0.03842 0.98581 0.03194 C 1.02826 0.02523 1.05131 0.04189 1.0806 0.0368 " pathEditMode="relative" rAng="0" ptsTypes="AAAAAA">
                                      <p:cBhvr>
                                        <p:cTn id="251" dur="3750" fill="hold"/>
                                        <p:tgtEl>
                                          <p:spTgt spid="127"/>
                                        </p:tgtEl>
                                        <p:attrNameLst>
                                          <p:attrName>ppt_x</p:attrName>
                                          <p:attrName>ppt_y</p:attrName>
                                        </p:attrNameLst>
                                      </p:cBhvr>
                                      <p:rCtr x="54023" y="5694"/>
                                    </p:animMotion>
                                  </p:childTnLst>
                                </p:cTn>
                              </p:par>
                              <p:par>
                                <p:cTn id="252" presetID="10" presetClass="entr" presetSubtype="0" fill="hold" grpId="1" nodeType="withEffect">
                                  <p:stCondLst>
                                    <p:cond delay="3750"/>
                                  </p:stCondLst>
                                  <p:childTnLst>
                                    <p:set>
                                      <p:cBhvr>
                                        <p:cTn id="253" dur="1" fill="hold">
                                          <p:stCondLst>
                                            <p:cond delay="0"/>
                                          </p:stCondLst>
                                        </p:cTn>
                                        <p:tgtEl>
                                          <p:spTgt spid="128"/>
                                        </p:tgtEl>
                                        <p:attrNameLst>
                                          <p:attrName>style.visibility</p:attrName>
                                        </p:attrNameLst>
                                      </p:cBhvr>
                                      <p:to>
                                        <p:strVal val="visible"/>
                                      </p:to>
                                    </p:set>
                                    <p:animEffect transition="in" filter="fade">
                                      <p:cBhvr>
                                        <p:cTn id="254" dur="250"/>
                                        <p:tgtEl>
                                          <p:spTgt spid="128"/>
                                        </p:tgtEl>
                                      </p:cBhvr>
                                    </p:animEffect>
                                  </p:childTnLst>
                                </p:cTn>
                              </p:par>
                              <p:par>
                                <p:cTn id="255" presetID="0" presetClass="path" presetSubtype="0" repeatCount="indefinite" fill="hold" grpId="0" nodeType="withEffect">
                                  <p:stCondLst>
                                    <p:cond delay="3750"/>
                                  </p:stCondLst>
                                  <p:childTnLst>
                                    <p:animMotion origin="layout" path="M 1.25E-6 3.33333E-6 C 0.11523 0.01064 0.20664 -0.01528 0.30169 -0.0125 C 0.39557 -0.00949 0.47864 0.01527 0.56562 0.01736 C 0.65247 0.01944 0.75391 -0.00186 0.82318 -0.00047 C 0.89258 0.00092 0.93854 0.03264 0.98125 0.02615 C 1.02357 0.01944 1.05495 0.01157 1.07904 -0.00047 " pathEditMode="relative" rAng="0" ptsTypes="AAAAAA">
                                      <p:cBhvr>
                                        <p:cTn id="256" dur="3750" fill="hold"/>
                                        <p:tgtEl>
                                          <p:spTgt spid="128"/>
                                        </p:tgtEl>
                                        <p:attrNameLst>
                                          <p:attrName>ppt_x</p:attrName>
                                          <p:attrName>ppt_y</p:attrName>
                                        </p:attrNameLst>
                                      </p:cBhvr>
                                      <p:rCtr x="53945" y="694"/>
                                    </p:animMotion>
                                  </p:childTnLst>
                                </p:cTn>
                              </p:par>
                              <p:par>
                                <p:cTn id="257" presetID="10" presetClass="entr" presetSubtype="0" fill="hold" grpId="1" nodeType="withEffect">
                                  <p:stCondLst>
                                    <p:cond delay="250"/>
                                  </p:stCondLst>
                                  <p:childTnLst>
                                    <p:set>
                                      <p:cBhvr>
                                        <p:cTn id="258" dur="1" fill="hold">
                                          <p:stCondLst>
                                            <p:cond delay="0"/>
                                          </p:stCondLst>
                                        </p:cTn>
                                        <p:tgtEl>
                                          <p:spTgt spid="129"/>
                                        </p:tgtEl>
                                        <p:attrNameLst>
                                          <p:attrName>style.visibility</p:attrName>
                                        </p:attrNameLst>
                                      </p:cBhvr>
                                      <p:to>
                                        <p:strVal val="visible"/>
                                      </p:to>
                                    </p:set>
                                    <p:animEffect transition="in" filter="fade">
                                      <p:cBhvr>
                                        <p:cTn id="259" dur="250"/>
                                        <p:tgtEl>
                                          <p:spTgt spid="129"/>
                                        </p:tgtEl>
                                      </p:cBhvr>
                                    </p:animEffect>
                                  </p:childTnLst>
                                </p:cTn>
                              </p:par>
                              <p:par>
                                <p:cTn id="260" presetID="0" presetClass="path" presetSubtype="0" repeatCount="indefinite" fill="hold" grpId="0" nodeType="withEffect">
                                  <p:stCondLst>
                                    <p:cond delay="250"/>
                                  </p:stCondLst>
                                  <p:childTnLst>
                                    <p:animMotion origin="layout" path="M -3.125E-6 1.11111E-6 C 0.18282 0.00092 0.1961 0.12685 0.29584 0.12361 C 0.39545 0.11967 0.51576 0.03518 0.60339 0.02708 C 0.69089 0.01921 0.75847 0.07384 0.82097 0.07546 C 0.8836 0.07731 0.93672 0.04444 0.97917 0.03796 C 1.02201 0.03125 1.05065 0.03819 1.07982 0.04467 " pathEditMode="relative" rAng="0" ptsTypes="AAAAAA">
                                      <p:cBhvr>
                                        <p:cTn id="261" dur="3750" fill="hold"/>
                                        <p:tgtEl>
                                          <p:spTgt spid="129"/>
                                        </p:tgtEl>
                                        <p:attrNameLst>
                                          <p:attrName>ppt_x</p:attrName>
                                          <p:attrName>ppt_y</p:attrName>
                                        </p:attrNameLst>
                                      </p:cBhvr>
                                      <p:rCtr x="53984" y="6181"/>
                                    </p:animMotion>
                                  </p:childTnLst>
                                </p:cTn>
                              </p:par>
                              <p:par>
                                <p:cTn id="262" presetID="10" presetClass="entr" presetSubtype="0" fill="hold" grpId="1" nodeType="withEffect">
                                  <p:stCondLst>
                                    <p:cond delay="500"/>
                                  </p:stCondLst>
                                  <p:childTnLst>
                                    <p:set>
                                      <p:cBhvr>
                                        <p:cTn id="263" dur="1" fill="hold">
                                          <p:stCondLst>
                                            <p:cond delay="0"/>
                                          </p:stCondLst>
                                        </p:cTn>
                                        <p:tgtEl>
                                          <p:spTgt spid="130"/>
                                        </p:tgtEl>
                                        <p:attrNameLst>
                                          <p:attrName>style.visibility</p:attrName>
                                        </p:attrNameLst>
                                      </p:cBhvr>
                                      <p:to>
                                        <p:strVal val="visible"/>
                                      </p:to>
                                    </p:set>
                                    <p:animEffect transition="in" filter="fade">
                                      <p:cBhvr>
                                        <p:cTn id="264" dur="250"/>
                                        <p:tgtEl>
                                          <p:spTgt spid="130"/>
                                        </p:tgtEl>
                                      </p:cBhvr>
                                    </p:animEffect>
                                  </p:childTnLst>
                                </p:cTn>
                              </p:par>
                              <p:par>
                                <p:cTn id="265" presetID="0" presetClass="path" presetSubtype="0" repeatCount="indefinite" fill="hold" grpId="0" nodeType="withEffect">
                                  <p:stCondLst>
                                    <p:cond delay="500"/>
                                  </p:stCondLst>
                                  <p:childTnLst>
                                    <p:animMotion origin="layout" path="M 4.16667E-7 4.07407E-6 C 0.08945 -0.00973 0.21016 -0.03195 0.3099 -0.02223 C 0.40911 -0.01297 0.50977 0.05115 0.59648 0.0574 C 0.68307 0.06365 0.76419 0.01551 0.82956 0.01481 C 0.89505 0.01412 0.94714 0.05949 0.98971 0.05324 C 1.03216 0.04629 1.0513 0.04189 1.0806 0.03657 " pathEditMode="relative" rAng="0" ptsTypes="AAAAAA">
                                      <p:cBhvr>
                                        <p:cTn id="266" dur="3750" fill="hold"/>
                                        <p:tgtEl>
                                          <p:spTgt spid="130"/>
                                        </p:tgtEl>
                                        <p:attrNameLst>
                                          <p:attrName>ppt_x</p:attrName>
                                          <p:attrName>ppt_y</p:attrName>
                                        </p:attrNameLst>
                                      </p:cBhvr>
                                      <p:rCtr x="54023" y="1644"/>
                                    </p:animMotion>
                                  </p:childTnLst>
                                </p:cTn>
                              </p:par>
                              <p:par>
                                <p:cTn id="267" presetID="10" presetClass="entr" presetSubtype="0" fill="hold" grpId="1" nodeType="withEffect">
                                  <p:stCondLst>
                                    <p:cond delay="750"/>
                                  </p:stCondLst>
                                  <p:childTnLst>
                                    <p:set>
                                      <p:cBhvr>
                                        <p:cTn id="268" dur="1" fill="hold">
                                          <p:stCondLst>
                                            <p:cond delay="0"/>
                                          </p:stCondLst>
                                        </p:cTn>
                                        <p:tgtEl>
                                          <p:spTgt spid="131"/>
                                        </p:tgtEl>
                                        <p:attrNameLst>
                                          <p:attrName>style.visibility</p:attrName>
                                        </p:attrNameLst>
                                      </p:cBhvr>
                                      <p:to>
                                        <p:strVal val="visible"/>
                                      </p:to>
                                    </p:set>
                                    <p:animEffect transition="in" filter="fade">
                                      <p:cBhvr>
                                        <p:cTn id="269" dur="250"/>
                                        <p:tgtEl>
                                          <p:spTgt spid="131"/>
                                        </p:tgtEl>
                                      </p:cBhvr>
                                    </p:animEffect>
                                  </p:childTnLst>
                                </p:cTn>
                              </p:par>
                              <p:par>
                                <p:cTn id="270" presetID="2" presetClass="entr" presetSubtype="9" fill="hold" grpId="0" nodeType="withEffect">
                                  <p:stCondLst>
                                    <p:cond delay="750"/>
                                  </p:stCondLst>
                                  <p:childTnLst>
                                    <p:set>
                                      <p:cBhvr>
                                        <p:cTn id="271" dur="1" fill="hold">
                                          <p:stCondLst>
                                            <p:cond delay="0"/>
                                          </p:stCondLst>
                                        </p:cTn>
                                        <p:tgtEl>
                                          <p:spTgt spid="138"/>
                                        </p:tgtEl>
                                        <p:attrNameLst>
                                          <p:attrName>style.visibility</p:attrName>
                                        </p:attrNameLst>
                                      </p:cBhvr>
                                      <p:to>
                                        <p:strVal val="visible"/>
                                      </p:to>
                                    </p:set>
                                    <p:anim calcmode="lin" valueType="num">
                                      <p:cBhvr additive="base">
                                        <p:cTn id="272" dur="1250" fill="hold"/>
                                        <p:tgtEl>
                                          <p:spTgt spid="138"/>
                                        </p:tgtEl>
                                        <p:attrNameLst>
                                          <p:attrName>ppt_x</p:attrName>
                                        </p:attrNameLst>
                                      </p:cBhvr>
                                      <p:tavLst>
                                        <p:tav tm="0">
                                          <p:val>
                                            <p:strVal val="0-#ppt_w/2"/>
                                          </p:val>
                                        </p:tav>
                                        <p:tav tm="100000">
                                          <p:val>
                                            <p:strVal val="#ppt_x"/>
                                          </p:val>
                                        </p:tav>
                                      </p:tavLst>
                                    </p:anim>
                                    <p:anim calcmode="lin" valueType="num">
                                      <p:cBhvr additive="base">
                                        <p:cTn id="273" dur="1250" fill="hold"/>
                                        <p:tgtEl>
                                          <p:spTgt spid="138"/>
                                        </p:tgtEl>
                                        <p:attrNameLst>
                                          <p:attrName>ppt_y</p:attrName>
                                        </p:attrNameLst>
                                      </p:cBhvr>
                                      <p:tavLst>
                                        <p:tav tm="0">
                                          <p:val>
                                            <p:strVal val="0-#ppt_h/2"/>
                                          </p:val>
                                        </p:tav>
                                        <p:tav tm="100000">
                                          <p:val>
                                            <p:strVal val="#ppt_y"/>
                                          </p:val>
                                        </p:tav>
                                      </p:tavLst>
                                    </p:anim>
                                  </p:childTnLst>
                                </p:cTn>
                              </p:par>
                              <p:par>
                                <p:cTn id="274" presetID="2" presetClass="entr" presetSubtype="12" fill="hold" grpId="0" nodeType="withEffect">
                                  <p:stCondLst>
                                    <p:cond delay="750"/>
                                  </p:stCondLst>
                                  <p:childTnLst>
                                    <p:set>
                                      <p:cBhvr>
                                        <p:cTn id="275" dur="1" fill="hold">
                                          <p:stCondLst>
                                            <p:cond delay="0"/>
                                          </p:stCondLst>
                                        </p:cTn>
                                        <p:tgtEl>
                                          <p:spTgt spid="139"/>
                                        </p:tgtEl>
                                        <p:attrNameLst>
                                          <p:attrName>style.visibility</p:attrName>
                                        </p:attrNameLst>
                                      </p:cBhvr>
                                      <p:to>
                                        <p:strVal val="visible"/>
                                      </p:to>
                                    </p:set>
                                    <p:anim calcmode="lin" valueType="num">
                                      <p:cBhvr additive="base">
                                        <p:cTn id="276" dur="1250" fill="hold"/>
                                        <p:tgtEl>
                                          <p:spTgt spid="139"/>
                                        </p:tgtEl>
                                        <p:attrNameLst>
                                          <p:attrName>ppt_x</p:attrName>
                                        </p:attrNameLst>
                                      </p:cBhvr>
                                      <p:tavLst>
                                        <p:tav tm="0">
                                          <p:val>
                                            <p:strVal val="0-#ppt_w/2"/>
                                          </p:val>
                                        </p:tav>
                                        <p:tav tm="100000">
                                          <p:val>
                                            <p:strVal val="#ppt_x"/>
                                          </p:val>
                                        </p:tav>
                                      </p:tavLst>
                                    </p:anim>
                                    <p:anim calcmode="lin" valueType="num">
                                      <p:cBhvr additive="base">
                                        <p:cTn id="277" dur="1250" fill="hold"/>
                                        <p:tgtEl>
                                          <p:spTgt spid="139"/>
                                        </p:tgtEl>
                                        <p:attrNameLst>
                                          <p:attrName>ppt_y</p:attrName>
                                        </p:attrNameLst>
                                      </p:cBhvr>
                                      <p:tavLst>
                                        <p:tav tm="0">
                                          <p:val>
                                            <p:strVal val="1+#ppt_h/2"/>
                                          </p:val>
                                        </p:tav>
                                        <p:tav tm="100000">
                                          <p:val>
                                            <p:strVal val="#ppt_y"/>
                                          </p:val>
                                        </p:tav>
                                      </p:tavLst>
                                    </p:anim>
                                  </p:childTnLst>
                                </p:cTn>
                              </p:par>
                              <p:par>
                                <p:cTn id="278" presetID="2" presetClass="entr" presetSubtype="3" fill="hold" grpId="0" nodeType="withEffect">
                                  <p:stCondLst>
                                    <p:cond delay="750"/>
                                  </p:stCondLst>
                                  <p:childTnLst>
                                    <p:set>
                                      <p:cBhvr>
                                        <p:cTn id="279" dur="1" fill="hold">
                                          <p:stCondLst>
                                            <p:cond delay="0"/>
                                          </p:stCondLst>
                                        </p:cTn>
                                        <p:tgtEl>
                                          <p:spTgt spid="137"/>
                                        </p:tgtEl>
                                        <p:attrNameLst>
                                          <p:attrName>style.visibility</p:attrName>
                                        </p:attrNameLst>
                                      </p:cBhvr>
                                      <p:to>
                                        <p:strVal val="visible"/>
                                      </p:to>
                                    </p:set>
                                    <p:anim calcmode="lin" valueType="num">
                                      <p:cBhvr additive="base">
                                        <p:cTn id="280" dur="1250" fill="hold"/>
                                        <p:tgtEl>
                                          <p:spTgt spid="137"/>
                                        </p:tgtEl>
                                        <p:attrNameLst>
                                          <p:attrName>ppt_x</p:attrName>
                                        </p:attrNameLst>
                                      </p:cBhvr>
                                      <p:tavLst>
                                        <p:tav tm="0">
                                          <p:val>
                                            <p:strVal val="1+#ppt_w/2"/>
                                          </p:val>
                                        </p:tav>
                                        <p:tav tm="100000">
                                          <p:val>
                                            <p:strVal val="#ppt_x"/>
                                          </p:val>
                                        </p:tav>
                                      </p:tavLst>
                                    </p:anim>
                                    <p:anim calcmode="lin" valueType="num">
                                      <p:cBhvr additive="base">
                                        <p:cTn id="281" dur="1250" fill="hold"/>
                                        <p:tgtEl>
                                          <p:spTgt spid="137"/>
                                        </p:tgtEl>
                                        <p:attrNameLst>
                                          <p:attrName>ppt_y</p:attrName>
                                        </p:attrNameLst>
                                      </p:cBhvr>
                                      <p:tavLst>
                                        <p:tav tm="0">
                                          <p:val>
                                            <p:strVal val="0-#ppt_h/2"/>
                                          </p:val>
                                        </p:tav>
                                        <p:tav tm="100000">
                                          <p:val>
                                            <p:strVal val="#ppt_y"/>
                                          </p:val>
                                        </p:tav>
                                      </p:tavLst>
                                    </p:anim>
                                  </p:childTnLst>
                                </p:cTn>
                              </p:par>
                              <p:par>
                                <p:cTn id="282" presetID="2" presetClass="entr" presetSubtype="6" fill="hold" grpId="0" nodeType="withEffect">
                                  <p:stCondLst>
                                    <p:cond delay="750"/>
                                  </p:stCondLst>
                                  <p:childTnLst>
                                    <p:set>
                                      <p:cBhvr>
                                        <p:cTn id="283" dur="1" fill="hold">
                                          <p:stCondLst>
                                            <p:cond delay="0"/>
                                          </p:stCondLst>
                                        </p:cTn>
                                        <p:tgtEl>
                                          <p:spTgt spid="140"/>
                                        </p:tgtEl>
                                        <p:attrNameLst>
                                          <p:attrName>style.visibility</p:attrName>
                                        </p:attrNameLst>
                                      </p:cBhvr>
                                      <p:to>
                                        <p:strVal val="visible"/>
                                      </p:to>
                                    </p:set>
                                    <p:anim calcmode="lin" valueType="num">
                                      <p:cBhvr additive="base">
                                        <p:cTn id="284" dur="1250" fill="hold"/>
                                        <p:tgtEl>
                                          <p:spTgt spid="140"/>
                                        </p:tgtEl>
                                        <p:attrNameLst>
                                          <p:attrName>ppt_x</p:attrName>
                                        </p:attrNameLst>
                                      </p:cBhvr>
                                      <p:tavLst>
                                        <p:tav tm="0">
                                          <p:val>
                                            <p:strVal val="1+#ppt_w/2"/>
                                          </p:val>
                                        </p:tav>
                                        <p:tav tm="100000">
                                          <p:val>
                                            <p:strVal val="#ppt_x"/>
                                          </p:val>
                                        </p:tav>
                                      </p:tavLst>
                                    </p:anim>
                                    <p:anim calcmode="lin" valueType="num">
                                      <p:cBhvr additive="base">
                                        <p:cTn id="285" dur="1250" fill="hold"/>
                                        <p:tgtEl>
                                          <p:spTgt spid="140"/>
                                        </p:tgtEl>
                                        <p:attrNameLst>
                                          <p:attrName>ppt_y</p:attrName>
                                        </p:attrNameLst>
                                      </p:cBhvr>
                                      <p:tavLst>
                                        <p:tav tm="0">
                                          <p:val>
                                            <p:strVal val="1+#ppt_h/2"/>
                                          </p:val>
                                        </p:tav>
                                        <p:tav tm="100000">
                                          <p:val>
                                            <p:strVal val="#ppt_y"/>
                                          </p:val>
                                        </p:tav>
                                      </p:tavLst>
                                    </p:anim>
                                  </p:childTnLst>
                                </p:cTn>
                              </p:par>
                              <p:par>
                                <p:cTn id="286" presetID="0" presetClass="path" presetSubtype="0" repeatCount="indefinite" fill="hold" grpId="0" nodeType="withEffect">
                                  <p:stCondLst>
                                    <p:cond delay="750"/>
                                  </p:stCondLst>
                                  <p:childTnLst>
                                    <p:animMotion origin="layout" path="M -1.875E-6 -4.44444E-6 C 0.11524 0.01042 0.20156 -0.08148 0.30287 -0.07731 C 0.4043 -0.07384 0.51914 0.01112 0.60781 0.02362 C 0.69636 0.03565 0.77227 -0.00463 0.83451 -0.00416 C 0.89675 -0.00347 0.93854 0.03241 0.98125 0.02639 C 1.02357 0.01945 1.05495 0.01135 1.07904 -0.00069 " pathEditMode="relative" rAng="0" ptsTypes="AAAAAA">
                                      <p:cBhvr>
                                        <p:cTn id="287" dur="3750" fill="hold"/>
                                        <p:tgtEl>
                                          <p:spTgt spid="131"/>
                                        </p:tgtEl>
                                        <p:attrNameLst>
                                          <p:attrName>ppt_x</p:attrName>
                                          <p:attrName>ppt_y</p:attrName>
                                        </p:attrNameLst>
                                      </p:cBhvr>
                                      <p:rCtr x="53945" y="-2546"/>
                                    </p:animMotion>
                                  </p:childTnLst>
                                </p:cTn>
                              </p:par>
                              <p:par>
                                <p:cTn id="288" presetID="10" presetClass="entr" presetSubtype="0" fill="hold" grpId="1" nodeType="withEffect">
                                  <p:stCondLst>
                                    <p:cond delay="1000"/>
                                  </p:stCondLst>
                                  <p:childTnLst>
                                    <p:set>
                                      <p:cBhvr>
                                        <p:cTn id="289" dur="1" fill="hold">
                                          <p:stCondLst>
                                            <p:cond delay="0"/>
                                          </p:stCondLst>
                                        </p:cTn>
                                        <p:tgtEl>
                                          <p:spTgt spid="132"/>
                                        </p:tgtEl>
                                        <p:attrNameLst>
                                          <p:attrName>style.visibility</p:attrName>
                                        </p:attrNameLst>
                                      </p:cBhvr>
                                      <p:to>
                                        <p:strVal val="visible"/>
                                      </p:to>
                                    </p:set>
                                    <p:animEffect transition="in" filter="fade">
                                      <p:cBhvr>
                                        <p:cTn id="290" dur="250"/>
                                        <p:tgtEl>
                                          <p:spTgt spid="132"/>
                                        </p:tgtEl>
                                      </p:cBhvr>
                                    </p:animEffect>
                                  </p:childTnLst>
                                </p:cTn>
                              </p:par>
                              <p:par>
                                <p:cTn id="291" presetID="0" presetClass="path" presetSubtype="0" repeatCount="indefinite" fill="hold" grpId="0" nodeType="withEffect">
                                  <p:stCondLst>
                                    <p:cond delay="1000"/>
                                  </p:stCondLst>
                                  <p:childTnLst>
                                    <p:animMotion origin="layout" path="M -8.33333E-7 4.44444E-6 C 0.21419 0.00601 0.22214 0.07685 0.32669 0.08032 C 0.43125 0.08402 0.53607 0.02152 0.62708 0.02083 C 0.7181 0.02013 0.81016 0.07407 0.87318 0.07569 C 0.9362 0.07754 0.96471 0.03217 1.00495 0.03171 C 1.04466 0.03125 1.08086 0.04791 1.10872 0.05601 " pathEditMode="relative" rAng="0" ptsTypes="AAAAAA">
                                      <p:cBhvr>
                                        <p:cTn id="292" dur="3750" fill="hold"/>
                                        <p:tgtEl>
                                          <p:spTgt spid="132"/>
                                        </p:tgtEl>
                                        <p:attrNameLst>
                                          <p:attrName>ppt_x</p:attrName>
                                          <p:attrName>ppt_y</p:attrName>
                                        </p:attrNameLst>
                                      </p:cBhvr>
                                      <p:rCtr x="55430" y="4005"/>
                                    </p:animMotion>
                                  </p:childTnLst>
                                </p:cTn>
                              </p:par>
                              <p:par>
                                <p:cTn id="293" presetID="10" presetClass="entr" presetSubtype="0" fill="hold" grpId="1" nodeType="withEffect">
                                  <p:stCondLst>
                                    <p:cond delay="1250"/>
                                  </p:stCondLst>
                                  <p:childTnLst>
                                    <p:set>
                                      <p:cBhvr>
                                        <p:cTn id="294" dur="1" fill="hold">
                                          <p:stCondLst>
                                            <p:cond delay="0"/>
                                          </p:stCondLst>
                                        </p:cTn>
                                        <p:tgtEl>
                                          <p:spTgt spid="133"/>
                                        </p:tgtEl>
                                        <p:attrNameLst>
                                          <p:attrName>style.visibility</p:attrName>
                                        </p:attrNameLst>
                                      </p:cBhvr>
                                      <p:to>
                                        <p:strVal val="visible"/>
                                      </p:to>
                                    </p:set>
                                    <p:animEffect transition="in" filter="fade">
                                      <p:cBhvr>
                                        <p:cTn id="295" dur="250"/>
                                        <p:tgtEl>
                                          <p:spTgt spid="133"/>
                                        </p:tgtEl>
                                      </p:cBhvr>
                                    </p:animEffect>
                                  </p:childTnLst>
                                </p:cTn>
                              </p:par>
                              <p:par>
                                <p:cTn id="296" presetID="0" presetClass="path" presetSubtype="0" repeatCount="indefinite" fill="hold" grpId="0" nodeType="withEffect">
                                  <p:stCondLst>
                                    <p:cond delay="1250"/>
                                  </p:stCondLst>
                                  <p:childTnLst>
                                    <p:animMotion origin="layout" path="M -8.33333E-7 1.85185E-6 C 0.20586 0.03588 0.26133 0.11991 0.34857 0.12037 C 0.43568 0.12037 0.51576 0.09143 0.55612 0.07523 C 0.59649 0.05879 0.64649 0.03588 0.70755 0.03611 C 0.76823 0.0368 0.88099 0.07801 0.92122 0.07731 C 0.96081 0.07708 1.07357 0.07569 1.10872 0.05555 " pathEditMode="relative" rAng="0" ptsTypes="AAAAAA">
                                      <p:cBhvr>
                                        <p:cTn id="297" dur="3750" fill="hold"/>
                                        <p:tgtEl>
                                          <p:spTgt spid="133"/>
                                        </p:tgtEl>
                                        <p:attrNameLst>
                                          <p:attrName>ppt_x</p:attrName>
                                          <p:attrName>ppt_y</p:attrName>
                                        </p:attrNameLst>
                                      </p:cBhvr>
                                      <p:rCtr x="55430" y="6019"/>
                                    </p:animMotion>
                                  </p:childTnLst>
                                </p:cTn>
                              </p:par>
                              <p:par>
                                <p:cTn id="298" presetID="10" presetClass="entr" presetSubtype="0" fill="hold" grpId="1" nodeType="withEffect">
                                  <p:stCondLst>
                                    <p:cond delay="1500"/>
                                  </p:stCondLst>
                                  <p:childTnLst>
                                    <p:set>
                                      <p:cBhvr>
                                        <p:cTn id="299" dur="1" fill="hold">
                                          <p:stCondLst>
                                            <p:cond delay="0"/>
                                          </p:stCondLst>
                                        </p:cTn>
                                        <p:tgtEl>
                                          <p:spTgt spid="134"/>
                                        </p:tgtEl>
                                        <p:attrNameLst>
                                          <p:attrName>style.visibility</p:attrName>
                                        </p:attrNameLst>
                                      </p:cBhvr>
                                      <p:to>
                                        <p:strVal val="visible"/>
                                      </p:to>
                                    </p:set>
                                    <p:animEffect transition="in" filter="fade">
                                      <p:cBhvr>
                                        <p:cTn id="300" dur="250"/>
                                        <p:tgtEl>
                                          <p:spTgt spid="134"/>
                                        </p:tgtEl>
                                      </p:cBhvr>
                                    </p:animEffect>
                                  </p:childTnLst>
                                </p:cTn>
                              </p:par>
                              <p:par>
                                <p:cTn id="301" presetID="0" presetClass="path" presetSubtype="0" repeatCount="indefinite" fill="hold" grpId="0" nodeType="withEffect">
                                  <p:stCondLst>
                                    <p:cond delay="1500"/>
                                  </p:stCondLst>
                                  <p:childTnLst>
                                    <p:animMotion origin="layout" path="M -4.58333E-6 1.11111E-6 C 0.10209 -0.0206 0.21654 -0.05046 0.30769 -0.04329 C 0.39909 -0.03565 0.46875 0.03704 0.54714 0.04467 C 0.62566 0.05231 0.70756 0.00208 0.778 0.00255 C 0.84831 0.00278 0.92683 0.05393 0.96954 0.04745 C 1.01185 0.04097 1.06172 0.03079 1.08607 0.01875 " pathEditMode="relative" rAng="0" ptsTypes="AAAAAA">
                                      <p:cBhvr>
                                        <p:cTn id="302" dur="3750" fill="hold"/>
                                        <p:tgtEl>
                                          <p:spTgt spid="134"/>
                                        </p:tgtEl>
                                        <p:attrNameLst>
                                          <p:attrName>ppt_x</p:attrName>
                                          <p:attrName>ppt_y</p:attrName>
                                        </p:attrNameLst>
                                      </p:cBhvr>
                                      <p:rCtr x="54297" y="162"/>
                                    </p:animMotion>
                                  </p:childTnLst>
                                </p:cTn>
                              </p:par>
                              <p:par>
                                <p:cTn id="303" presetID="10" presetClass="entr" presetSubtype="0" fill="hold" grpId="1" nodeType="withEffect">
                                  <p:stCondLst>
                                    <p:cond delay="1750"/>
                                  </p:stCondLst>
                                  <p:childTnLst>
                                    <p:set>
                                      <p:cBhvr>
                                        <p:cTn id="304" dur="1" fill="hold">
                                          <p:stCondLst>
                                            <p:cond delay="0"/>
                                          </p:stCondLst>
                                        </p:cTn>
                                        <p:tgtEl>
                                          <p:spTgt spid="135"/>
                                        </p:tgtEl>
                                        <p:attrNameLst>
                                          <p:attrName>style.visibility</p:attrName>
                                        </p:attrNameLst>
                                      </p:cBhvr>
                                      <p:to>
                                        <p:strVal val="visible"/>
                                      </p:to>
                                    </p:set>
                                    <p:animEffect transition="in" filter="fade">
                                      <p:cBhvr>
                                        <p:cTn id="305" dur="250"/>
                                        <p:tgtEl>
                                          <p:spTgt spid="135"/>
                                        </p:tgtEl>
                                      </p:cBhvr>
                                    </p:animEffect>
                                  </p:childTnLst>
                                </p:cTn>
                              </p:par>
                              <p:par>
                                <p:cTn id="306" presetID="0" presetClass="path" presetSubtype="0" repeatCount="indefinite" fill="hold" grpId="0" nodeType="withEffect">
                                  <p:stCondLst>
                                    <p:cond delay="1750"/>
                                  </p:stCondLst>
                                  <p:childTnLst>
                                    <p:animMotion origin="layout" path="M -3.33333E-6 -3.33333E-6 C 0.08946 -0.00949 0.23542 0.11343 0.33334 0.11482 C 0.43125 0.11574 0.52266 0.01158 0.5875 0.0088 C 0.65235 0.00556 0.71289 0.05764 0.77943 0.06158 C 0.84558 0.06528 0.94323 0.03843 0.98581 0.03195 C 1.02826 0.02523 1.05131 0.0419 1.0806 0.03681 " pathEditMode="relative" rAng="0" ptsTypes="AAAAAA">
                                      <p:cBhvr>
                                        <p:cTn id="307" dur="3750" fill="hold"/>
                                        <p:tgtEl>
                                          <p:spTgt spid="135"/>
                                        </p:tgtEl>
                                        <p:attrNameLst>
                                          <p:attrName>ppt_x</p:attrName>
                                          <p:attrName>ppt_y</p:attrName>
                                        </p:attrNameLst>
                                      </p:cBhvr>
                                      <p:rCtr x="54023" y="5694"/>
                                    </p:animMotion>
                                  </p:childTnLst>
                                </p:cTn>
                              </p:par>
                              <p:par>
                                <p:cTn id="308" presetID="10" presetClass="entr" presetSubtype="0" fill="hold" grpId="1" nodeType="withEffect">
                                  <p:stCondLst>
                                    <p:cond delay="2000"/>
                                  </p:stCondLst>
                                  <p:childTnLst>
                                    <p:set>
                                      <p:cBhvr>
                                        <p:cTn id="309" dur="1" fill="hold">
                                          <p:stCondLst>
                                            <p:cond delay="0"/>
                                          </p:stCondLst>
                                        </p:cTn>
                                        <p:tgtEl>
                                          <p:spTgt spid="136"/>
                                        </p:tgtEl>
                                        <p:attrNameLst>
                                          <p:attrName>style.visibility</p:attrName>
                                        </p:attrNameLst>
                                      </p:cBhvr>
                                      <p:to>
                                        <p:strVal val="visible"/>
                                      </p:to>
                                    </p:set>
                                    <p:animEffect transition="in" filter="fade">
                                      <p:cBhvr>
                                        <p:cTn id="310" dur="250"/>
                                        <p:tgtEl>
                                          <p:spTgt spid="136"/>
                                        </p:tgtEl>
                                      </p:cBhvr>
                                    </p:animEffect>
                                  </p:childTnLst>
                                </p:cTn>
                              </p:par>
                              <p:par>
                                <p:cTn id="311" presetID="0" presetClass="path" presetSubtype="0" repeatCount="indefinite" fill="hold" grpId="0" nodeType="withEffect">
                                  <p:stCondLst>
                                    <p:cond delay="2000"/>
                                  </p:stCondLst>
                                  <p:childTnLst>
                                    <p:animMotion origin="layout" path="M 2.5E-6 -2.59259E-6 C 0.11523 0.01065 0.20664 -0.01528 0.30169 -0.0125 C 0.39557 -0.00949 0.47864 0.01528 0.56562 0.01736 C 0.65247 0.01945 0.7539 -0.00185 0.82317 -0.00046 C 0.89258 0.00093 0.93854 0.03264 0.98125 0.02616 C 1.02357 0.01945 1.05495 0.01158 1.07903 -0.00046 " pathEditMode="relative" rAng="0" ptsTypes="AAAAAA">
                                      <p:cBhvr>
                                        <p:cTn id="312" dur="3750" fill="hold"/>
                                        <p:tgtEl>
                                          <p:spTgt spid="136"/>
                                        </p:tgtEl>
                                        <p:attrNameLst>
                                          <p:attrName>ppt_x</p:attrName>
                                          <p:attrName>ppt_y</p:attrName>
                                        </p:attrNameLst>
                                      </p:cBhvr>
                                      <p:rCtr x="53945" y="69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animBg="1"/>
      <p:bldP spid="82" grpId="0" animBg="1"/>
      <p:bldP spid="82" grpId="1" animBg="1"/>
      <p:bldP spid="83" grpId="0" animBg="1"/>
      <p:bldP spid="83" grpId="1"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0" grpId="1" animBg="1"/>
      <p:bldP spid="111" grpId="0" animBg="1"/>
      <p:bldP spid="111" grpId="1" animBg="1"/>
      <p:bldP spid="112" grpId="0" animBg="1"/>
      <p:bldP spid="112" grpId="1" animBg="1"/>
      <p:bldP spid="113" grpId="0" animBg="1"/>
      <p:bldP spid="113" grpId="1" animBg="1"/>
      <p:bldP spid="114" grpId="0" animBg="1"/>
      <p:bldP spid="115" grpId="0" animBg="1"/>
      <p:bldP spid="115" grpId="1" animBg="1"/>
      <p:bldP spid="116" grpId="0" animBg="1"/>
      <p:bldP spid="116" grpId="1" animBg="1"/>
      <p:bldP spid="117" grpId="0" animBg="1"/>
      <p:bldP spid="117" grpId="1" animBg="1"/>
      <p:bldP spid="118" grpId="0" animBg="1"/>
      <p:bldP spid="118" grpId="1" animBg="1"/>
      <p:bldP spid="119" grpId="0" animBg="1"/>
      <p:bldP spid="119" grpId="1" animBg="1"/>
      <p:bldP spid="120" grpId="0" animBg="1"/>
      <p:bldP spid="120" grpId="1" animBg="1"/>
      <p:bldP spid="121" grpId="0" animBg="1"/>
      <p:bldP spid="121" grpId="1" animBg="1"/>
      <p:bldP spid="122" grpId="0" animBg="1"/>
      <p:bldP spid="122" grpId="1" animBg="1"/>
      <p:bldP spid="123" grpId="0" animBg="1"/>
      <p:bldP spid="123" grpId="1" animBg="1"/>
      <p:bldP spid="124" grpId="0" animBg="1"/>
      <p:bldP spid="124" grpId="1" animBg="1"/>
      <p:bldP spid="125" grpId="0" animBg="1"/>
      <p:bldP spid="125" grpId="1" animBg="1"/>
      <p:bldP spid="126" grpId="0" animBg="1"/>
      <p:bldP spid="126" grpId="1" animBg="1"/>
      <p:bldP spid="127" grpId="0" animBg="1"/>
      <p:bldP spid="127" grpId="1" animBg="1"/>
      <p:bldP spid="128" grpId="0" animBg="1"/>
      <p:bldP spid="128" grpId="1" animBg="1"/>
      <p:bldP spid="129" grpId="0" animBg="1"/>
      <p:bldP spid="129" grpId="1" animBg="1"/>
      <p:bldP spid="130" grpId="0" animBg="1"/>
      <p:bldP spid="130" grpId="1" animBg="1"/>
      <p:bldP spid="131" grpId="0" animBg="1"/>
      <p:bldP spid="131" grpId="1" animBg="1"/>
      <p:bldP spid="132" grpId="0" animBg="1"/>
      <p:bldP spid="132" grpId="1" animBg="1"/>
      <p:bldP spid="133" grpId="0" animBg="1"/>
      <p:bldP spid="133" grpId="1" animBg="1"/>
      <p:bldP spid="134" grpId="0" animBg="1"/>
      <p:bldP spid="134" grpId="1" animBg="1"/>
      <p:bldP spid="135" grpId="0" animBg="1"/>
      <p:bldP spid="135" grpId="1" animBg="1"/>
      <p:bldP spid="136" grpId="0" animBg="1"/>
      <p:bldP spid="136" grpId="1" animBg="1"/>
      <p:bldP spid="137" grpId="0" animBg="1"/>
      <p:bldP spid="138" grpId="0" animBg="1"/>
      <p:bldP spid="139" grpId="0" animBg="1"/>
      <p:bldP spid="14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93346" y="1280443"/>
            <a:ext cx="5784850" cy="1349375"/>
            <a:chOff x="596900" y="1280443"/>
            <a:chExt cx="5784850" cy="1349375"/>
          </a:xfrm>
        </p:grpSpPr>
        <p:sp>
          <p:nvSpPr>
            <p:cNvPr id="4" name="Oval 65"/>
            <p:cNvSpPr>
              <a:spLocks noChangeArrowheads="1"/>
            </p:cNvSpPr>
            <p:nvPr/>
          </p:nvSpPr>
          <p:spPr bwMode="auto">
            <a:xfrm rot="16200000" flipV="1">
              <a:off x="967582" y="2049586"/>
              <a:ext cx="1093788" cy="6667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eaLnBrk="1" fontAlgn="auto" hangingPunct="1">
                <a:spcBef>
                  <a:spcPts val="0"/>
                </a:spcBef>
                <a:spcAft>
                  <a:spcPts val="0"/>
                </a:spcAft>
                <a:defRPr/>
              </a:pPr>
              <a:endParaRPr lang="zh-CN" altLang="en-US" sz="1350" kern="0">
                <a:solidFill>
                  <a:schemeClr val="bg1">
                    <a:lumMod val="75000"/>
                  </a:schemeClr>
                </a:solidFill>
                <a:latin typeface="微软雅黑" pitchFamily="34" charset="-122"/>
                <a:ea typeface="微软雅黑" pitchFamily="34" charset="-122"/>
              </a:endParaRPr>
            </a:p>
          </p:txBody>
        </p:sp>
        <p:sp>
          <p:nvSpPr>
            <p:cNvPr id="5" name="矩形 3"/>
            <p:cNvSpPr/>
            <p:nvPr/>
          </p:nvSpPr>
          <p:spPr>
            <a:xfrm rot="20830111">
              <a:off x="1384300" y="1280443"/>
              <a:ext cx="4997450" cy="490537"/>
            </a:xfrm>
            <a:custGeom>
              <a:avLst/>
              <a:gdLst>
                <a:gd name="connsiteX0" fmla="*/ 5836155 w 5836155"/>
                <a:gd name="connsiteY0" fmla="*/ 0 h 738688"/>
                <a:gd name="connsiteX1" fmla="*/ 5672141 w 5836155"/>
                <a:gd name="connsiteY1" fmla="*/ 720080 h 738688"/>
                <a:gd name="connsiteX2" fmla="*/ 0 w 5836155"/>
                <a:gd name="connsiteY2" fmla="*/ 738687 h 738688"/>
                <a:gd name="connsiteX3" fmla="*/ 113123 w 5836155"/>
                <a:gd name="connsiteY3" fmla="*/ 0 h 738688"/>
                <a:gd name="connsiteX4" fmla="*/ 5836155 w 5836155"/>
                <a:gd name="connsiteY4" fmla="*/ 0 h 738688"/>
                <a:gd name="connsiteX0" fmla="*/ 5836155 w 5836155"/>
                <a:gd name="connsiteY0" fmla="*/ 0 h 738686"/>
                <a:gd name="connsiteX1" fmla="*/ 5672141 w 5836155"/>
                <a:gd name="connsiteY1" fmla="*/ 720080 h 738686"/>
                <a:gd name="connsiteX2" fmla="*/ 0 w 5836155"/>
                <a:gd name="connsiteY2" fmla="*/ 738687 h 738686"/>
                <a:gd name="connsiteX3" fmla="*/ 138757 w 5836155"/>
                <a:gd name="connsiteY3" fmla="*/ 172 h 738686"/>
                <a:gd name="connsiteX4" fmla="*/ 5836155 w 5836155"/>
                <a:gd name="connsiteY4" fmla="*/ 0 h 738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6155" h="738686">
                  <a:moveTo>
                    <a:pt x="5836155" y="0"/>
                  </a:moveTo>
                  <a:lnTo>
                    <a:pt x="5672141" y="720080"/>
                  </a:lnTo>
                  <a:lnTo>
                    <a:pt x="0" y="738687"/>
                  </a:lnTo>
                  <a:lnTo>
                    <a:pt x="138757" y="172"/>
                  </a:lnTo>
                  <a:lnTo>
                    <a:pt x="5836155" y="0"/>
                  </a:lnTo>
                  <a:close/>
                </a:path>
              </a:pathLst>
            </a:custGeom>
            <a:solidFill>
              <a:srgbClr val="00B0F0"/>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zh-CN" altLang="en-US" kern="0" dirty="0" smtClean="0">
                  <a:solidFill>
                    <a:schemeClr val="bg1"/>
                  </a:solidFill>
                  <a:latin typeface="微软雅黑" panose="020B0503020204020204" pitchFamily="34" charset="-122"/>
                  <a:ea typeface="微软雅黑" panose="020B0503020204020204" pitchFamily="34" charset="-122"/>
                </a:rPr>
                <a:t>点击增加标题内容</a:t>
              </a:r>
              <a:endParaRPr lang="en-US" kern="0" dirty="0">
                <a:solidFill>
                  <a:schemeClr val="bg1"/>
                </a:solidFill>
                <a:latin typeface="微软雅黑" panose="020B0503020204020204" pitchFamily="34" charset="-122"/>
                <a:ea typeface="微软雅黑" panose="020B0503020204020204" pitchFamily="34" charset="-122"/>
              </a:endParaRPr>
            </a:p>
          </p:txBody>
        </p:sp>
        <p:sp>
          <p:nvSpPr>
            <p:cNvPr id="6" name="TextBox 40"/>
            <p:cNvSpPr txBox="1">
              <a:spLocks noChangeArrowheads="1"/>
            </p:cNvSpPr>
            <p:nvPr/>
          </p:nvSpPr>
          <p:spPr bwMode="auto">
            <a:xfrm>
              <a:off x="596900" y="1920205"/>
              <a:ext cx="874713"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zh-CN" altLang="en-US" sz="1600" b="1" dirty="0">
                  <a:solidFill>
                    <a:schemeClr val="bg1">
                      <a:lumMod val="85000"/>
                    </a:schemeClr>
                  </a:solidFill>
                  <a:latin typeface="微软雅黑" pitchFamily="34" charset="-122"/>
                </a:rPr>
                <a:t>第一章</a:t>
              </a:r>
            </a:p>
          </p:txBody>
        </p:sp>
      </p:grpSp>
      <p:grpSp>
        <p:nvGrpSpPr>
          <p:cNvPr id="7" name="组合 6"/>
          <p:cNvGrpSpPr/>
          <p:nvPr/>
        </p:nvGrpSpPr>
        <p:grpSpPr>
          <a:xfrm>
            <a:off x="1264846" y="2077368"/>
            <a:ext cx="5173663" cy="1308100"/>
            <a:chOff x="1168400" y="2077368"/>
            <a:chExt cx="5173663" cy="1308100"/>
          </a:xfrm>
        </p:grpSpPr>
        <p:sp>
          <p:nvSpPr>
            <p:cNvPr id="9" name="Oval 65"/>
            <p:cNvSpPr>
              <a:spLocks noChangeArrowheads="1"/>
            </p:cNvSpPr>
            <p:nvPr/>
          </p:nvSpPr>
          <p:spPr bwMode="auto">
            <a:xfrm rot="16200000" flipV="1">
              <a:off x="1609726" y="2806030"/>
              <a:ext cx="1092200" cy="6667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eaLnBrk="1" fontAlgn="auto" hangingPunct="1">
                <a:spcBef>
                  <a:spcPts val="0"/>
                </a:spcBef>
                <a:spcAft>
                  <a:spcPts val="0"/>
                </a:spcAft>
                <a:defRPr/>
              </a:pPr>
              <a:endParaRPr lang="zh-CN" altLang="en-US" sz="1350" kern="0">
                <a:solidFill>
                  <a:schemeClr val="bg1">
                    <a:lumMod val="75000"/>
                  </a:schemeClr>
                </a:solidFill>
                <a:latin typeface="微软雅黑" pitchFamily="34" charset="-122"/>
                <a:ea typeface="微软雅黑" pitchFamily="34" charset="-122"/>
              </a:endParaRPr>
            </a:p>
          </p:txBody>
        </p:sp>
        <p:sp>
          <p:nvSpPr>
            <p:cNvPr id="10" name="矩形 3"/>
            <p:cNvSpPr/>
            <p:nvPr/>
          </p:nvSpPr>
          <p:spPr>
            <a:xfrm rot="20830111">
              <a:off x="2027238" y="2077368"/>
              <a:ext cx="4314825" cy="477837"/>
            </a:xfrm>
            <a:custGeom>
              <a:avLst/>
              <a:gdLst/>
              <a:ahLst/>
              <a:cxnLst/>
              <a:rect l="l" t="t" r="r" b="b"/>
              <a:pathLst>
                <a:path w="5887046" h="720080">
                  <a:moveTo>
                    <a:pt x="5887046" y="0"/>
                  </a:moveTo>
                  <a:lnTo>
                    <a:pt x="5723032" y="720080"/>
                  </a:lnTo>
                  <a:lnTo>
                    <a:pt x="0" y="720080"/>
                  </a:lnTo>
                  <a:lnTo>
                    <a:pt x="164014" y="0"/>
                  </a:lnTo>
                  <a:close/>
                </a:path>
              </a:pathLst>
            </a:custGeom>
            <a:solidFill>
              <a:srgbClr val="71B657"/>
            </a:solidFill>
            <a:ln w="25400" cap="flat" cmpd="sng" algn="ctr">
              <a:noFill/>
              <a:prstDash val="solid"/>
            </a:ln>
            <a:effectLst/>
          </p:spPr>
          <p:txBody>
            <a:bodyPr lIns="68580" tIns="34290" rIns="68580" bIns="34290" anchor="ctr"/>
            <a:lstStyle/>
            <a:p>
              <a:pPr algn="ctr">
                <a:defRPr/>
              </a:pPr>
              <a:r>
                <a:rPr lang="zh-CN" altLang="en-US" kern="0" dirty="0">
                  <a:solidFill>
                    <a:schemeClr val="bg1"/>
                  </a:solidFill>
                  <a:latin typeface="微软雅黑" panose="020B0503020204020204" pitchFamily="34" charset="-122"/>
                  <a:ea typeface="微软雅黑" panose="020B0503020204020204" pitchFamily="34" charset="-122"/>
                </a:rPr>
                <a:t>点击增加标题内容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11" name="TextBox 40"/>
            <p:cNvSpPr txBox="1">
              <a:spLocks noChangeArrowheads="1"/>
            </p:cNvSpPr>
            <p:nvPr/>
          </p:nvSpPr>
          <p:spPr bwMode="auto">
            <a:xfrm>
              <a:off x="1168400" y="2631405"/>
              <a:ext cx="982663"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zh-CN" altLang="en-US" sz="1600" b="1" dirty="0">
                  <a:solidFill>
                    <a:schemeClr val="bg1">
                      <a:lumMod val="85000"/>
                    </a:schemeClr>
                  </a:solidFill>
                  <a:latin typeface="微软雅黑" pitchFamily="34" charset="-122"/>
                </a:rPr>
                <a:t>第二章</a:t>
              </a:r>
            </a:p>
          </p:txBody>
        </p:sp>
      </p:grpSp>
      <p:grpSp>
        <p:nvGrpSpPr>
          <p:cNvPr id="12" name="组合 11"/>
          <p:cNvGrpSpPr/>
          <p:nvPr/>
        </p:nvGrpSpPr>
        <p:grpSpPr>
          <a:xfrm>
            <a:off x="1950646" y="2813968"/>
            <a:ext cx="4467225" cy="1252537"/>
            <a:chOff x="1854200" y="2813968"/>
            <a:chExt cx="4467225" cy="1252537"/>
          </a:xfrm>
        </p:grpSpPr>
        <p:sp>
          <p:nvSpPr>
            <p:cNvPr id="14" name="Oval 65"/>
            <p:cNvSpPr>
              <a:spLocks noChangeArrowheads="1"/>
            </p:cNvSpPr>
            <p:nvPr/>
          </p:nvSpPr>
          <p:spPr bwMode="auto">
            <a:xfrm rot="16200000" flipV="1">
              <a:off x="2287588" y="3487067"/>
              <a:ext cx="1092200" cy="6667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eaLnBrk="1" fontAlgn="auto" hangingPunct="1">
                <a:spcBef>
                  <a:spcPts val="0"/>
                </a:spcBef>
                <a:spcAft>
                  <a:spcPts val="0"/>
                </a:spcAft>
                <a:defRPr/>
              </a:pPr>
              <a:endParaRPr lang="zh-CN" altLang="en-US" sz="1350" kern="0">
                <a:solidFill>
                  <a:schemeClr val="bg1">
                    <a:lumMod val="75000"/>
                  </a:schemeClr>
                </a:solidFill>
                <a:latin typeface="微软雅黑" pitchFamily="34" charset="-122"/>
                <a:ea typeface="微软雅黑" pitchFamily="34" charset="-122"/>
              </a:endParaRPr>
            </a:p>
          </p:txBody>
        </p:sp>
        <p:sp>
          <p:nvSpPr>
            <p:cNvPr id="15" name="矩形 5"/>
            <p:cNvSpPr/>
            <p:nvPr/>
          </p:nvSpPr>
          <p:spPr>
            <a:xfrm rot="20830111">
              <a:off x="2709863" y="2813968"/>
              <a:ext cx="3611562" cy="477837"/>
            </a:xfrm>
            <a:custGeom>
              <a:avLst/>
              <a:gdLst/>
              <a:ahLst/>
              <a:cxnLst/>
              <a:rect l="l" t="t" r="r" b="b"/>
              <a:pathLst>
                <a:path w="4926966" h="720080">
                  <a:moveTo>
                    <a:pt x="4926966" y="0"/>
                  </a:moveTo>
                  <a:lnTo>
                    <a:pt x="4762952" y="720080"/>
                  </a:lnTo>
                  <a:lnTo>
                    <a:pt x="0" y="720080"/>
                  </a:lnTo>
                  <a:lnTo>
                    <a:pt x="164014" y="0"/>
                  </a:lnTo>
                  <a:close/>
                </a:path>
              </a:pathLst>
            </a:custGeom>
            <a:solidFill>
              <a:srgbClr val="F57E1B"/>
            </a:solidFill>
            <a:ln w="25400" cap="flat" cmpd="sng" algn="ctr">
              <a:noFill/>
              <a:prstDash val="solid"/>
            </a:ln>
            <a:effectLst/>
          </p:spPr>
          <p:txBody>
            <a:bodyPr lIns="68580" tIns="34290" rIns="68580" bIns="34290" anchor="ctr"/>
            <a:lstStyle/>
            <a:p>
              <a:pPr algn="ctr">
                <a:defRPr/>
              </a:pPr>
              <a:r>
                <a:rPr lang="zh-CN" altLang="en-US" kern="0" dirty="0">
                  <a:solidFill>
                    <a:schemeClr val="bg1"/>
                  </a:solidFill>
                  <a:latin typeface="微软雅黑" panose="020B0503020204020204" pitchFamily="34" charset="-122"/>
                  <a:ea typeface="微软雅黑" panose="020B0503020204020204" pitchFamily="34" charset="-122"/>
                </a:rPr>
                <a:t>点击增加标题内容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16" name="TextBox 41"/>
            <p:cNvSpPr txBox="1">
              <a:spLocks noChangeArrowheads="1"/>
            </p:cNvSpPr>
            <p:nvPr/>
          </p:nvSpPr>
          <p:spPr bwMode="auto">
            <a:xfrm>
              <a:off x="1854200" y="3266405"/>
              <a:ext cx="9810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zh-CN" altLang="en-US" sz="1600" b="1" dirty="0">
                  <a:solidFill>
                    <a:schemeClr val="bg1">
                      <a:lumMod val="85000"/>
                    </a:schemeClr>
                  </a:solidFill>
                  <a:latin typeface="微软雅黑" pitchFamily="34" charset="-122"/>
                </a:rPr>
                <a:t>第三章</a:t>
              </a:r>
            </a:p>
          </p:txBody>
        </p:sp>
      </p:grpSp>
      <p:grpSp>
        <p:nvGrpSpPr>
          <p:cNvPr id="17" name="组合 16"/>
          <p:cNvGrpSpPr/>
          <p:nvPr/>
        </p:nvGrpSpPr>
        <p:grpSpPr>
          <a:xfrm>
            <a:off x="2741221" y="3552155"/>
            <a:ext cx="3678238" cy="1143000"/>
            <a:chOff x="2644775" y="3552155"/>
            <a:chExt cx="3678238" cy="1143000"/>
          </a:xfrm>
        </p:grpSpPr>
        <p:sp>
          <p:nvSpPr>
            <p:cNvPr id="19" name="Oval 65"/>
            <p:cNvSpPr>
              <a:spLocks noChangeArrowheads="1"/>
            </p:cNvSpPr>
            <p:nvPr/>
          </p:nvSpPr>
          <p:spPr bwMode="auto">
            <a:xfrm rot="16200000" flipV="1">
              <a:off x="3095626" y="4115717"/>
              <a:ext cx="1092200" cy="6667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eaLnBrk="1" fontAlgn="auto" hangingPunct="1">
                <a:spcBef>
                  <a:spcPts val="0"/>
                </a:spcBef>
                <a:spcAft>
                  <a:spcPts val="0"/>
                </a:spcAft>
                <a:defRPr/>
              </a:pPr>
              <a:endParaRPr lang="zh-CN" altLang="en-US" sz="1350" kern="0">
                <a:solidFill>
                  <a:schemeClr val="bg1">
                    <a:lumMod val="75000"/>
                  </a:schemeClr>
                </a:solidFill>
                <a:latin typeface="微软雅黑" pitchFamily="34" charset="-122"/>
                <a:ea typeface="微软雅黑" pitchFamily="34" charset="-122"/>
              </a:endParaRPr>
            </a:p>
          </p:txBody>
        </p:sp>
        <p:sp>
          <p:nvSpPr>
            <p:cNvPr id="20" name="矩形 6"/>
            <p:cNvSpPr/>
            <p:nvPr/>
          </p:nvSpPr>
          <p:spPr>
            <a:xfrm rot="20830111">
              <a:off x="3524250" y="3552155"/>
              <a:ext cx="2798763" cy="477838"/>
            </a:xfrm>
            <a:custGeom>
              <a:avLst/>
              <a:gdLst/>
              <a:ahLst/>
              <a:cxnLst/>
              <a:rect l="l" t="t" r="r" b="b"/>
              <a:pathLst>
                <a:path w="3819182" h="720080">
                  <a:moveTo>
                    <a:pt x="3819182" y="0"/>
                  </a:moveTo>
                  <a:lnTo>
                    <a:pt x="3655168" y="720080"/>
                  </a:lnTo>
                  <a:lnTo>
                    <a:pt x="0" y="720080"/>
                  </a:lnTo>
                  <a:lnTo>
                    <a:pt x="164015" y="0"/>
                  </a:lnTo>
                  <a:close/>
                </a:path>
              </a:pathLst>
            </a:custGeom>
            <a:solidFill>
              <a:srgbClr val="AE43A0"/>
            </a:solidFill>
            <a:ln w="25400" cap="flat" cmpd="sng" algn="ctr">
              <a:noFill/>
              <a:prstDash val="solid"/>
            </a:ln>
            <a:effectLst/>
          </p:spPr>
          <p:txBody>
            <a:bodyPr lIns="68580" tIns="34290" rIns="68580" bIns="34290" anchor="ctr"/>
            <a:lstStyle/>
            <a:p>
              <a:pPr algn="ctr">
                <a:defRPr/>
              </a:pPr>
              <a:r>
                <a:rPr lang="zh-CN" altLang="en-US" kern="0" dirty="0">
                  <a:solidFill>
                    <a:schemeClr val="bg1"/>
                  </a:solidFill>
                  <a:latin typeface="微软雅黑" panose="020B0503020204020204" pitchFamily="34" charset="-122"/>
                  <a:ea typeface="微软雅黑" panose="020B0503020204020204" pitchFamily="34" charset="-122"/>
                </a:rPr>
                <a:t>点击增加标题内容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21" name="TextBox 42"/>
            <p:cNvSpPr txBox="1">
              <a:spLocks noChangeArrowheads="1"/>
            </p:cNvSpPr>
            <p:nvPr/>
          </p:nvSpPr>
          <p:spPr bwMode="auto">
            <a:xfrm>
              <a:off x="2644775" y="3920455"/>
              <a:ext cx="981075" cy="28892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zh-CN" altLang="en-US" sz="1600" b="1" dirty="0">
                  <a:solidFill>
                    <a:schemeClr val="bg1">
                      <a:lumMod val="85000"/>
                    </a:schemeClr>
                  </a:solidFill>
                  <a:latin typeface="微软雅黑" pitchFamily="34" charset="-122"/>
                </a:rPr>
                <a:t>第四章</a:t>
              </a:r>
            </a:p>
          </p:txBody>
        </p:sp>
      </p:grpSp>
      <p:sp>
        <p:nvSpPr>
          <p:cNvPr id="22" name="文本框 18"/>
          <p:cNvSpPr txBox="1"/>
          <p:nvPr/>
        </p:nvSpPr>
        <p:spPr>
          <a:xfrm>
            <a:off x="6972702" y="1482452"/>
            <a:ext cx="800219" cy="2457450"/>
          </a:xfrm>
          <a:prstGeom prst="rect">
            <a:avLst/>
          </a:prstGeom>
          <a:noFill/>
        </p:spPr>
        <p:txBody>
          <a:bodyPr vert="eaVert">
            <a:spAutoFit/>
          </a:bodyPr>
          <a:lstStyle/>
          <a:p>
            <a:pPr>
              <a:defRPr/>
            </a:pPr>
            <a:r>
              <a:rPr lang="en-US" altLang="zh-CN" sz="4000" dirty="0">
                <a:solidFill>
                  <a:schemeClr val="bg1">
                    <a:lumMod val="85000"/>
                  </a:schemeClr>
                </a:solidFill>
                <a:latin typeface="微软雅黑" pitchFamily="34" charset="-122"/>
                <a:ea typeface="微软雅黑" pitchFamily="34" charset="-122"/>
              </a:rPr>
              <a:t>Contents</a:t>
            </a:r>
          </a:p>
        </p:txBody>
      </p:sp>
      <p:sp>
        <p:nvSpPr>
          <p:cNvPr id="23" name="椭圆 22"/>
          <p:cNvSpPr/>
          <p:nvPr/>
        </p:nvSpPr>
        <p:spPr>
          <a:xfrm>
            <a:off x="7087121" y="574402"/>
            <a:ext cx="869950" cy="869950"/>
          </a:xfrm>
          <a:prstGeom prst="ellipse">
            <a:avLst/>
          </a:prstGeom>
          <a:solidFill>
            <a:schemeClr val="bg1">
              <a:lumMod val="9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800" b="1" dirty="0">
                <a:solidFill>
                  <a:srgbClr val="00B0F0"/>
                </a:solidFill>
                <a:latin typeface="微软雅黑" pitchFamily="34" charset="-122"/>
                <a:ea typeface="微软雅黑" pitchFamily="34" charset="-122"/>
              </a:rPr>
              <a:t>目</a:t>
            </a:r>
          </a:p>
        </p:txBody>
      </p:sp>
      <p:sp>
        <p:nvSpPr>
          <p:cNvPr id="24" name="椭圆 23"/>
          <p:cNvSpPr/>
          <p:nvPr/>
        </p:nvSpPr>
        <p:spPr>
          <a:xfrm>
            <a:off x="7561783" y="1226864"/>
            <a:ext cx="682625" cy="682625"/>
          </a:xfrm>
          <a:prstGeom prst="ellipse">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400" b="1" dirty="0">
                <a:solidFill>
                  <a:schemeClr val="bg1">
                    <a:lumMod val="85000"/>
                  </a:schemeClr>
                </a:solidFill>
                <a:latin typeface="微软雅黑" pitchFamily="34" charset="-122"/>
                <a:ea typeface="微软雅黑" pitchFamily="34" charset="-122"/>
              </a:rPr>
              <a:t>录</a:t>
            </a:r>
          </a:p>
        </p:txBody>
      </p:sp>
    </p:spTree>
    <p:extLst>
      <p:ext uri="{BB962C8B-B14F-4D97-AF65-F5344CB8AC3E}">
        <p14:creationId xmlns:p14="http://schemas.microsoft.com/office/powerpoint/2010/main" val="1714066345"/>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 calcmode="lin" valueType="num">
                                      <p:cBhvr>
                                        <p:cTn id="9" dur="500" fill="hold"/>
                                        <p:tgtEl>
                                          <p:spTgt spid="23"/>
                                        </p:tgtEl>
                                        <p:attrNameLst>
                                          <p:attrName>style.rotation</p:attrName>
                                        </p:attrNameLst>
                                      </p:cBhvr>
                                      <p:tavLst>
                                        <p:tav tm="0">
                                          <p:val>
                                            <p:fltVal val="360"/>
                                          </p:val>
                                        </p:tav>
                                        <p:tav tm="100000">
                                          <p:val>
                                            <p:fltVal val="0"/>
                                          </p:val>
                                        </p:tav>
                                      </p:tavLst>
                                    </p:anim>
                                    <p:animEffect transition="in" filter="fade">
                                      <p:cBhvr>
                                        <p:cTn id="10" dur="500"/>
                                        <p:tgtEl>
                                          <p:spTgt spid="23"/>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 calcmode="lin" valueType="num">
                                      <p:cBhvr>
                                        <p:cTn id="16" dur="500" fill="hold"/>
                                        <p:tgtEl>
                                          <p:spTgt spid="24"/>
                                        </p:tgtEl>
                                        <p:attrNameLst>
                                          <p:attrName>style.rotation</p:attrName>
                                        </p:attrNameLst>
                                      </p:cBhvr>
                                      <p:tavLst>
                                        <p:tav tm="0">
                                          <p:val>
                                            <p:fltVal val="360"/>
                                          </p:val>
                                        </p:tav>
                                        <p:tav tm="100000">
                                          <p:val>
                                            <p:fltVal val="0"/>
                                          </p:val>
                                        </p:tav>
                                      </p:tavLst>
                                    </p:anim>
                                    <p:animEffect transition="in" filter="fade">
                                      <p:cBhvr>
                                        <p:cTn id="17" dur="500"/>
                                        <p:tgtEl>
                                          <p:spTgt spid="24"/>
                                        </p:tgtEl>
                                      </p:cBhvr>
                                    </p:animEffect>
                                  </p:childTnLst>
                                </p:cTn>
                              </p:par>
                              <p:par>
                                <p:cTn id="18" presetID="22" presetClass="entr" presetSubtype="1" fill="hold" nodeType="withEffect">
                                  <p:stCondLst>
                                    <p:cond delay="0"/>
                                  </p:stCondLst>
                                  <p:childTnLst>
                                    <p:set>
                                      <p:cBhvr>
                                        <p:cTn id="19" dur="1" fill="hold">
                                          <p:stCondLst>
                                            <p:cond delay="0"/>
                                          </p:stCondLst>
                                        </p:cTn>
                                        <p:tgtEl>
                                          <p:spTgt spid="22">
                                            <p:txEl>
                                              <p:pRg st="0" end="0"/>
                                            </p:txEl>
                                          </p:spTgt>
                                        </p:tgtEl>
                                        <p:attrNameLst>
                                          <p:attrName>style.visibility</p:attrName>
                                        </p:attrNameLst>
                                      </p:cBhvr>
                                      <p:to>
                                        <p:strVal val="visible"/>
                                      </p:to>
                                    </p:set>
                                    <p:animEffect transition="in" filter="wipe(up)">
                                      <p:cBhvr>
                                        <p:cTn id="20" dur="500"/>
                                        <p:tgtEl>
                                          <p:spTgt spid="22">
                                            <p:txEl>
                                              <p:pRg st="0" end="0"/>
                                            </p:txEl>
                                          </p:spTgt>
                                        </p:tgtEl>
                                      </p:cBhvr>
                                    </p:animEffect>
                                  </p:childTnLst>
                                </p:cTn>
                              </p:par>
                            </p:childTnLst>
                          </p:cTn>
                        </p:par>
                        <p:par>
                          <p:cTn id="21" fill="hold">
                            <p:stCondLst>
                              <p:cond delay="1000"/>
                            </p:stCondLst>
                            <p:childTnLst>
                              <p:par>
                                <p:cTn id="22" presetID="2" presetClass="entr" presetSubtype="8"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0-#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 presetClass="entr" presetSubtype="8"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0-#ppt_w/2"/>
                                          </p:val>
                                        </p:tav>
                                        <p:tav tm="100000">
                                          <p:val>
                                            <p:strVal val="#ppt_x"/>
                                          </p:val>
                                        </p:tav>
                                      </p:tavLst>
                                    </p:anim>
                                    <p:anim calcmode="lin" valueType="num">
                                      <p:cBhvr additive="base">
                                        <p:cTn id="35" dur="500" fill="hold"/>
                                        <p:tgtEl>
                                          <p:spTgt spid="12"/>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 presetClass="entr" presetSubtype="8"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0-#ppt_w/2"/>
                                          </p:val>
                                        </p:tav>
                                        <p:tav tm="100000">
                                          <p:val>
                                            <p:strVal val="#ppt_x"/>
                                          </p:val>
                                        </p:tav>
                                      </p:tavLst>
                                    </p:anim>
                                    <p:anim calcmode="lin" valueType="num">
                                      <p:cBhvr additive="base">
                                        <p:cTn id="40"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269014" y="1203598"/>
            <a:ext cx="2961085" cy="2898596"/>
            <a:chOff x="3098007" y="1687586"/>
            <a:chExt cx="2961085" cy="2220813"/>
          </a:xfrm>
        </p:grpSpPr>
        <p:sp>
          <p:nvSpPr>
            <p:cNvPr id="7" name="MH_Other_1"/>
            <p:cNvSpPr/>
            <p:nvPr>
              <p:custDataLst>
                <p:tags r:id="rId10"/>
              </p:custDataLst>
            </p:nvPr>
          </p:nvSpPr>
          <p:spPr>
            <a:xfrm>
              <a:off x="4786314" y="1825103"/>
              <a:ext cx="1272778" cy="1208187"/>
            </a:xfrm>
            <a:custGeom>
              <a:avLst/>
              <a:gdLst/>
              <a:ahLst/>
              <a:cxnLst/>
              <a:rect l="l" t="t" r="r" b="b"/>
              <a:pathLst>
                <a:path w="1697010" h="2148428">
                  <a:moveTo>
                    <a:pt x="33935" y="0"/>
                  </a:moveTo>
                  <a:cubicBezTo>
                    <a:pt x="239955" y="34009"/>
                    <a:pt x="440246" y="107805"/>
                    <a:pt x="625209" y="218280"/>
                  </a:cubicBezTo>
                  <a:cubicBezTo>
                    <a:pt x="1149398" y="531372"/>
                    <a:pt x="1472579" y="1092545"/>
                    <a:pt x="1482056" y="1699788"/>
                  </a:cubicBezTo>
                  <a:lnTo>
                    <a:pt x="1697010" y="1699788"/>
                  </a:lnTo>
                  <a:lnTo>
                    <a:pt x="1143693" y="2148428"/>
                  </a:lnTo>
                  <a:lnTo>
                    <a:pt x="637828" y="1699788"/>
                  </a:lnTo>
                  <a:lnTo>
                    <a:pt x="867302" y="1699788"/>
                  </a:lnTo>
                  <a:cubicBezTo>
                    <a:pt x="859306" y="1308026"/>
                    <a:pt x="649377" y="946969"/>
                    <a:pt x="310771" y="744724"/>
                  </a:cubicBezTo>
                  <a:cubicBezTo>
                    <a:pt x="212707" y="686152"/>
                    <a:pt x="108032" y="643397"/>
                    <a:pt x="0" y="617910"/>
                  </a:cubicBezTo>
                  <a:lnTo>
                    <a:pt x="280602" y="302003"/>
                  </a:lnTo>
                  <a:close/>
                </a:path>
              </a:pathLst>
            </a:custGeom>
            <a:solidFill>
              <a:srgbClr val="23A3D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anchor="b"/>
            <a:lstStyle/>
            <a:p>
              <a:pPr algn="ctr">
                <a:lnSpc>
                  <a:spcPct val="120000"/>
                </a:lnSpc>
                <a:spcBef>
                  <a:spcPts val="450"/>
                </a:spcBef>
                <a:spcAft>
                  <a:spcPts val="450"/>
                </a:spcAft>
                <a:defRPr/>
              </a:pPr>
              <a:endParaRPr lang="zh-CN" altLang="en-US" sz="1600" b="1">
                <a:solidFill>
                  <a:srgbClr val="FFFFFF"/>
                </a:solidFill>
                <a:latin typeface="+mn-ea"/>
              </a:endParaRPr>
            </a:p>
          </p:txBody>
        </p:sp>
        <p:sp>
          <p:nvSpPr>
            <p:cNvPr id="8" name="MH_SubTitle_2"/>
            <p:cNvSpPr/>
            <p:nvPr>
              <p:custDataLst>
                <p:tags r:id="rId11"/>
              </p:custDataLst>
            </p:nvPr>
          </p:nvSpPr>
          <p:spPr>
            <a:xfrm rot="3577600">
              <a:off x="3836552" y="1761764"/>
              <a:ext cx="1547100" cy="2062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anchor="ctr">
              <a:prstTxWarp prst="textArchUp">
                <a:avLst/>
              </a:prstTxWarp>
              <a:normAutofit/>
            </a:bodyPr>
            <a:lstStyle/>
            <a:p>
              <a:pPr algn="ctr">
                <a:defRPr/>
              </a:pPr>
              <a:r>
                <a:rPr lang="en-US" altLang="zh-CN" sz="1600">
                  <a:solidFill>
                    <a:srgbClr val="FFFFFF"/>
                  </a:solidFill>
                </a:rPr>
                <a:t>LOREM IPSUM</a:t>
              </a:r>
              <a:endParaRPr lang="zh-CN" altLang="en-US" sz="1600" dirty="0">
                <a:solidFill>
                  <a:srgbClr val="FFFFFF"/>
                </a:solidFill>
              </a:endParaRPr>
            </a:p>
          </p:txBody>
        </p:sp>
        <p:sp>
          <p:nvSpPr>
            <p:cNvPr id="10" name="MH_Other_2"/>
            <p:cNvSpPr/>
            <p:nvPr>
              <p:custDataLst>
                <p:tags r:id="rId12"/>
              </p:custDataLst>
            </p:nvPr>
          </p:nvSpPr>
          <p:spPr>
            <a:xfrm>
              <a:off x="3278981" y="1687586"/>
              <a:ext cx="1613298" cy="954584"/>
            </a:xfrm>
            <a:custGeom>
              <a:avLst/>
              <a:gdLst/>
              <a:ahLst/>
              <a:cxnLst/>
              <a:rect l="l" t="t" r="r" b="b"/>
              <a:pathLst>
                <a:path w="2150110" h="1697787">
                  <a:moveTo>
                    <a:pt x="1701470" y="0"/>
                  </a:moveTo>
                  <a:lnTo>
                    <a:pt x="2150110" y="553317"/>
                  </a:lnTo>
                  <a:lnTo>
                    <a:pt x="1701470" y="1059182"/>
                  </a:lnTo>
                  <a:lnTo>
                    <a:pt x="1701470" y="829708"/>
                  </a:lnTo>
                  <a:cubicBezTo>
                    <a:pt x="1309708" y="837704"/>
                    <a:pt x="948651" y="1047633"/>
                    <a:pt x="746406" y="1386239"/>
                  </a:cubicBezTo>
                  <a:cubicBezTo>
                    <a:pt x="687727" y="1484483"/>
                    <a:pt x="644923" y="1589361"/>
                    <a:pt x="620466" y="1697787"/>
                  </a:cubicBezTo>
                  <a:lnTo>
                    <a:pt x="303685" y="1416408"/>
                  </a:lnTo>
                  <a:lnTo>
                    <a:pt x="0" y="1664449"/>
                  </a:lnTo>
                  <a:cubicBezTo>
                    <a:pt x="35261" y="1458221"/>
                    <a:pt x="109165" y="1257301"/>
                    <a:pt x="219962" y="1071801"/>
                  </a:cubicBezTo>
                  <a:cubicBezTo>
                    <a:pt x="533054" y="547612"/>
                    <a:pt x="1094227" y="224431"/>
                    <a:pt x="1701470" y="214954"/>
                  </a:cubicBezTo>
                  <a:close/>
                </a:path>
              </a:pathLst>
            </a:custGeom>
            <a:solidFill>
              <a:srgbClr val="71B657"/>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1600">
                <a:solidFill>
                  <a:srgbClr val="FFFFFF"/>
                </a:solidFill>
                <a:latin typeface="+mn-ea"/>
              </a:endParaRPr>
            </a:p>
          </p:txBody>
        </p:sp>
        <p:sp>
          <p:nvSpPr>
            <p:cNvPr id="11" name="MH_SubTitle_1"/>
            <p:cNvSpPr/>
            <p:nvPr>
              <p:custDataLst>
                <p:tags r:id="rId13"/>
              </p:custDataLst>
            </p:nvPr>
          </p:nvSpPr>
          <p:spPr>
            <a:xfrm rot="19777600">
              <a:off x="3515201" y="2000564"/>
              <a:ext cx="2062800" cy="1547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anchor="ctr">
              <a:prstTxWarp prst="textArchUp">
                <a:avLst/>
              </a:prstTxWarp>
              <a:normAutofit/>
            </a:bodyPr>
            <a:lstStyle/>
            <a:p>
              <a:pPr algn="ctr">
                <a:defRPr/>
              </a:pPr>
              <a:r>
                <a:rPr lang="en-US" altLang="zh-CN" sz="1600">
                  <a:solidFill>
                    <a:srgbClr val="FFFFFF"/>
                  </a:solidFill>
                </a:rPr>
                <a:t>LOREM IPSUM</a:t>
              </a:r>
              <a:endParaRPr lang="zh-CN" altLang="en-US" sz="1600" dirty="0">
                <a:solidFill>
                  <a:srgbClr val="FFFFFF"/>
                </a:solidFill>
              </a:endParaRPr>
            </a:p>
          </p:txBody>
        </p:sp>
        <p:sp>
          <p:nvSpPr>
            <p:cNvPr id="13" name="MH_Other_3"/>
            <p:cNvSpPr/>
            <p:nvPr>
              <p:custDataLst>
                <p:tags r:id="rId14"/>
              </p:custDataLst>
            </p:nvPr>
          </p:nvSpPr>
          <p:spPr>
            <a:xfrm>
              <a:off x="3098007" y="2562694"/>
              <a:ext cx="1272779" cy="1209974"/>
            </a:xfrm>
            <a:custGeom>
              <a:avLst/>
              <a:gdLst/>
              <a:ahLst/>
              <a:cxnLst/>
              <a:rect l="l" t="t" r="r" b="b"/>
              <a:pathLst>
                <a:path w="1697153" h="2150709">
                  <a:moveTo>
                    <a:pt x="553317" y="0"/>
                  </a:moveTo>
                  <a:lnTo>
                    <a:pt x="1059182" y="448640"/>
                  </a:lnTo>
                  <a:lnTo>
                    <a:pt x="829708" y="448640"/>
                  </a:lnTo>
                  <a:cubicBezTo>
                    <a:pt x="837704" y="840402"/>
                    <a:pt x="1047633" y="1201459"/>
                    <a:pt x="1386239" y="1403704"/>
                  </a:cubicBezTo>
                  <a:cubicBezTo>
                    <a:pt x="1484322" y="1462287"/>
                    <a:pt x="1589018" y="1505047"/>
                    <a:pt x="1697153" y="1530355"/>
                  </a:cubicBezTo>
                  <a:lnTo>
                    <a:pt x="1416407" y="1846425"/>
                  </a:lnTo>
                  <a:lnTo>
                    <a:pt x="1664937" y="2150709"/>
                  </a:lnTo>
                  <a:cubicBezTo>
                    <a:pt x="1458510" y="2114956"/>
                    <a:pt x="1257435" y="2041026"/>
                    <a:pt x="1071801" y="1930149"/>
                  </a:cubicBezTo>
                  <a:cubicBezTo>
                    <a:pt x="547612" y="1617056"/>
                    <a:pt x="224431" y="1055883"/>
                    <a:pt x="214954" y="448640"/>
                  </a:cubicBezTo>
                  <a:lnTo>
                    <a:pt x="0" y="448640"/>
                  </a:lnTo>
                  <a:close/>
                </a:path>
              </a:pathLst>
            </a:custGeom>
            <a:solidFill>
              <a:srgbClr val="AE43A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1600">
                <a:solidFill>
                  <a:srgbClr val="FFFFFF"/>
                </a:solidFill>
                <a:latin typeface="+mn-ea"/>
              </a:endParaRPr>
            </a:p>
          </p:txBody>
        </p:sp>
        <p:sp>
          <p:nvSpPr>
            <p:cNvPr id="14" name="MH_SubTitle_4"/>
            <p:cNvSpPr/>
            <p:nvPr>
              <p:custDataLst>
                <p:tags r:id="rId15"/>
              </p:custDataLst>
            </p:nvPr>
          </p:nvSpPr>
          <p:spPr>
            <a:xfrm rot="3237033">
              <a:off x="3696852" y="1771289"/>
              <a:ext cx="1547100" cy="206280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spcFirstLastPara="1" wrap="square" anchor="ctr">
              <a:prstTxWarp prst="textArchDown">
                <a:avLst/>
              </a:prstTxWarp>
              <a:normAutofit/>
            </a:bodyPr>
            <a:lstStyle/>
            <a:p>
              <a:pPr algn="ctr">
                <a:defRPr/>
              </a:pPr>
              <a:r>
                <a:rPr lang="en-US" altLang="zh-CN" sz="1600">
                  <a:solidFill>
                    <a:srgbClr val="FFFFFF"/>
                  </a:solidFill>
                </a:rPr>
                <a:t>LOREM IPSUM</a:t>
              </a:r>
              <a:endParaRPr lang="zh-CN" altLang="en-US" sz="1600" dirty="0">
                <a:solidFill>
                  <a:srgbClr val="FFFFFF"/>
                </a:solidFill>
              </a:endParaRPr>
            </a:p>
          </p:txBody>
        </p:sp>
        <p:sp>
          <p:nvSpPr>
            <p:cNvPr id="16" name="MH_Other_4"/>
            <p:cNvSpPr/>
            <p:nvPr>
              <p:custDataLst>
                <p:tags r:id="rId16"/>
              </p:custDataLst>
            </p:nvPr>
          </p:nvSpPr>
          <p:spPr>
            <a:xfrm>
              <a:off x="4264820" y="2953815"/>
              <a:ext cx="1612106" cy="954584"/>
            </a:xfrm>
            <a:custGeom>
              <a:avLst/>
              <a:gdLst/>
              <a:ahLst/>
              <a:cxnLst/>
              <a:rect l="l" t="t" r="r" b="b"/>
              <a:pathLst>
                <a:path w="2150053" h="1697681">
                  <a:moveTo>
                    <a:pt x="1529760" y="0"/>
                  </a:moveTo>
                  <a:lnTo>
                    <a:pt x="1846425" y="281275"/>
                  </a:lnTo>
                  <a:lnTo>
                    <a:pt x="2150053" y="33280"/>
                  </a:lnTo>
                  <a:cubicBezTo>
                    <a:pt x="2114837" y="239493"/>
                    <a:pt x="2040936" y="440395"/>
                    <a:pt x="1930148" y="625880"/>
                  </a:cubicBezTo>
                  <a:cubicBezTo>
                    <a:pt x="1617056" y="1150069"/>
                    <a:pt x="1055883" y="1473250"/>
                    <a:pt x="448640" y="1482727"/>
                  </a:cubicBezTo>
                  <a:lnTo>
                    <a:pt x="448640" y="1697681"/>
                  </a:lnTo>
                  <a:lnTo>
                    <a:pt x="0" y="1144364"/>
                  </a:lnTo>
                  <a:lnTo>
                    <a:pt x="448640" y="638499"/>
                  </a:lnTo>
                  <a:lnTo>
                    <a:pt x="448640" y="867973"/>
                  </a:lnTo>
                  <a:cubicBezTo>
                    <a:pt x="840402" y="859977"/>
                    <a:pt x="1201459" y="650048"/>
                    <a:pt x="1403704" y="311442"/>
                  </a:cubicBezTo>
                  <a:cubicBezTo>
                    <a:pt x="1462369" y="213222"/>
                    <a:pt x="1505166" y="108371"/>
                    <a:pt x="1529760" y="0"/>
                  </a:cubicBezTo>
                  <a:close/>
                </a:path>
              </a:pathLst>
            </a:custGeom>
            <a:solidFill>
              <a:srgbClr val="F57E1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marL="136922" indent="-136922">
                <a:lnSpc>
                  <a:spcPct val="120000"/>
                </a:lnSpc>
                <a:spcBef>
                  <a:spcPts val="450"/>
                </a:spcBef>
                <a:spcAft>
                  <a:spcPts val="450"/>
                </a:spcAft>
                <a:buFont typeface="Arial" pitchFamily="34" charset="0"/>
                <a:buChar char="•"/>
                <a:defRPr/>
              </a:pPr>
              <a:endParaRPr lang="zh-CN" altLang="en-US" sz="1600">
                <a:solidFill>
                  <a:srgbClr val="FFFFFF"/>
                </a:solidFill>
                <a:latin typeface="+mn-ea"/>
              </a:endParaRPr>
            </a:p>
          </p:txBody>
        </p:sp>
        <p:sp>
          <p:nvSpPr>
            <p:cNvPr id="17" name="MH_SubTitle_3"/>
            <p:cNvSpPr/>
            <p:nvPr>
              <p:custDataLst>
                <p:tags r:id="rId17"/>
              </p:custDataLst>
            </p:nvPr>
          </p:nvSpPr>
          <p:spPr>
            <a:xfrm rot="19563573">
              <a:off x="3596160" y="2081593"/>
              <a:ext cx="2062800" cy="1547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anchor="ctr">
              <a:prstTxWarp prst="textArchDown">
                <a:avLst/>
              </a:prstTxWarp>
              <a:normAutofit/>
            </a:bodyPr>
            <a:lstStyle/>
            <a:p>
              <a:pPr algn="ctr">
                <a:defRPr/>
              </a:pPr>
              <a:r>
                <a:rPr lang="en-US" altLang="zh-CN" sz="1600">
                  <a:solidFill>
                    <a:srgbClr val="FFFFFF"/>
                  </a:solidFill>
                </a:rPr>
                <a:t>LOREM IPSUM</a:t>
              </a:r>
              <a:endParaRPr lang="zh-CN" altLang="en-US" sz="1600" dirty="0">
                <a:solidFill>
                  <a:srgbClr val="FFFFFF"/>
                </a:solidFill>
              </a:endParaRPr>
            </a:p>
          </p:txBody>
        </p:sp>
      </p:grpSp>
      <p:cxnSp>
        <p:nvCxnSpPr>
          <p:cNvPr id="34" name="MH_Other_1"/>
          <p:cNvCxnSpPr/>
          <p:nvPr>
            <p:custDataLst>
              <p:tags r:id="rId2"/>
            </p:custDataLst>
          </p:nvPr>
        </p:nvCxnSpPr>
        <p:spPr>
          <a:xfrm>
            <a:off x="1646663" y="1611540"/>
            <a:ext cx="2383001" cy="0"/>
          </a:xfrm>
          <a:prstGeom prst="line">
            <a:avLst/>
          </a:prstGeom>
          <a:ln w="9525">
            <a:solidFill>
              <a:srgbClr val="71B657"/>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35" name="MH_Other_2"/>
          <p:cNvCxnSpPr/>
          <p:nvPr>
            <p:custDataLst>
              <p:tags r:id="rId3"/>
            </p:custDataLst>
          </p:nvPr>
        </p:nvCxnSpPr>
        <p:spPr>
          <a:xfrm>
            <a:off x="5736761" y="1877874"/>
            <a:ext cx="2313872" cy="0"/>
          </a:xfrm>
          <a:prstGeom prst="line">
            <a:avLst/>
          </a:prstGeom>
          <a:ln w="9525">
            <a:solidFill>
              <a:srgbClr val="23A3DF"/>
            </a:solidFill>
            <a:prstDash val="dash"/>
            <a:headEnd type="none"/>
            <a:tailEnd type="oval"/>
          </a:ln>
        </p:spPr>
        <p:style>
          <a:lnRef idx="1">
            <a:schemeClr val="accent1"/>
          </a:lnRef>
          <a:fillRef idx="0">
            <a:schemeClr val="accent1"/>
          </a:fillRef>
          <a:effectRef idx="0">
            <a:schemeClr val="accent1"/>
          </a:effectRef>
          <a:fontRef idx="minor">
            <a:schemeClr val="tx1"/>
          </a:fontRef>
        </p:style>
      </p:cxnSp>
      <p:cxnSp>
        <p:nvCxnSpPr>
          <p:cNvPr id="36" name="MH_Other_3"/>
          <p:cNvCxnSpPr/>
          <p:nvPr>
            <p:custDataLst>
              <p:tags r:id="rId4"/>
            </p:custDataLst>
          </p:nvPr>
        </p:nvCxnSpPr>
        <p:spPr>
          <a:xfrm>
            <a:off x="1317064" y="3055641"/>
            <a:ext cx="2250816" cy="0"/>
          </a:xfrm>
          <a:prstGeom prst="line">
            <a:avLst/>
          </a:prstGeom>
          <a:ln w="9525">
            <a:solidFill>
              <a:srgbClr val="AE43A0"/>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37" name="MH_Other_4"/>
          <p:cNvCxnSpPr/>
          <p:nvPr>
            <p:custDataLst>
              <p:tags r:id="rId5"/>
            </p:custDataLst>
          </p:nvPr>
        </p:nvCxnSpPr>
        <p:spPr>
          <a:xfrm>
            <a:off x="5465012" y="3376120"/>
            <a:ext cx="2313872" cy="0"/>
          </a:xfrm>
          <a:prstGeom prst="line">
            <a:avLst/>
          </a:prstGeom>
          <a:ln w="9525">
            <a:solidFill>
              <a:srgbClr val="F57E1B"/>
            </a:solidFill>
            <a:prstDash val="dash"/>
            <a:headEnd type="none"/>
            <a:tailEnd type="oval"/>
          </a:ln>
        </p:spPr>
        <p:style>
          <a:lnRef idx="1">
            <a:schemeClr val="accent1"/>
          </a:lnRef>
          <a:fillRef idx="0">
            <a:schemeClr val="accent1"/>
          </a:fillRef>
          <a:effectRef idx="0">
            <a:schemeClr val="accent1"/>
          </a:effectRef>
          <a:fontRef idx="minor">
            <a:schemeClr val="tx1"/>
          </a:fontRef>
        </p:style>
      </p:cxnSp>
      <p:sp>
        <p:nvSpPr>
          <p:cNvPr id="38" name="MH_Text_1"/>
          <p:cNvSpPr txBox="1"/>
          <p:nvPr>
            <p:custDataLst>
              <p:tags r:id="rId6"/>
            </p:custDataLst>
          </p:nvPr>
        </p:nvSpPr>
        <p:spPr>
          <a:xfrm>
            <a:off x="1536449" y="1755556"/>
            <a:ext cx="2115223" cy="870696"/>
          </a:xfrm>
          <a:prstGeom prst="rect">
            <a:avLst/>
          </a:prstGeom>
          <a:noFill/>
        </p:spPr>
        <p:txBody>
          <a:bodyPr wrap="square" rtlCol="0">
            <a:normAutofit/>
          </a:body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点击增加文字内容</a:t>
            </a:r>
          </a:p>
        </p:txBody>
      </p:sp>
      <p:sp>
        <p:nvSpPr>
          <p:cNvPr id="39" name="MH_Text_4"/>
          <p:cNvSpPr txBox="1"/>
          <p:nvPr>
            <p:custDataLst>
              <p:tags r:id="rId7"/>
            </p:custDataLst>
          </p:nvPr>
        </p:nvSpPr>
        <p:spPr>
          <a:xfrm>
            <a:off x="1187624" y="3164500"/>
            <a:ext cx="2115223" cy="1039328"/>
          </a:xfrm>
          <a:prstGeom prst="rect">
            <a:avLst/>
          </a:prstGeom>
          <a:noFill/>
        </p:spPr>
        <p:txBody>
          <a:bodyPr wrap="square" rtlCol="0">
            <a:normAutofit/>
          </a:body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点击增加文字内容</a:t>
            </a:r>
          </a:p>
        </p:txBody>
      </p:sp>
      <p:sp>
        <p:nvSpPr>
          <p:cNvPr id="40" name="MH_Text_3"/>
          <p:cNvSpPr txBox="1"/>
          <p:nvPr>
            <p:custDataLst>
              <p:tags r:id="rId8"/>
            </p:custDataLst>
          </p:nvPr>
        </p:nvSpPr>
        <p:spPr>
          <a:xfrm>
            <a:off x="5662713" y="3555756"/>
            <a:ext cx="2115223" cy="907458"/>
          </a:xfrm>
          <a:prstGeom prst="rect">
            <a:avLst/>
          </a:prstGeom>
          <a:noFill/>
        </p:spPr>
        <p:txBody>
          <a:bodyPr wrap="square" rtlCol="0">
            <a:normAutofit/>
          </a:body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点击增加文字内容</a:t>
            </a:r>
          </a:p>
        </p:txBody>
      </p:sp>
      <p:sp>
        <p:nvSpPr>
          <p:cNvPr id="41" name="MH_Text_2"/>
          <p:cNvSpPr txBox="1"/>
          <p:nvPr>
            <p:custDataLst>
              <p:tags r:id="rId9"/>
            </p:custDataLst>
          </p:nvPr>
        </p:nvSpPr>
        <p:spPr>
          <a:xfrm>
            <a:off x="5967143" y="2012372"/>
            <a:ext cx="2115223" cy="1039328"/>
          </a:xfrm>
          <a:prstGeom prst="rect">
            <a:avLst/>
          </a:prstGeom>
          <a:noFill/>
        </p:spPr>
        <p:txBody>
          <a:bodyPr wrap="square" rtlCol="0">
            <a:normAutofit/>
          </a:body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点击增加文字内容</a:t>
            </a:r>
          </a:p>
        </p:txBody>
      </p:sp>
      <p:grpSp>
        <p:nvGrpSpPr>
          <p:cNvPr id="28" name="组合 27"/>
          <p:cNvGrpSpPr/>
          <p:nvPr/>
        </p:nvGrpSpPr>
        <p:grpSpPr>
          <a:xfrm>
            <a:off x="323528" y="274810"/>
            <a:ext cx="2269029" cy="424732"/>
            <a:chOff x="617315" y="342254"/>
            <a:chExt cx="2269029" cy="424732"/>
          </a:xfrm>
        </p:grpSpPr>
        <p:sp>
          <p:nvSpPr>
            <p:cNvPr id="50" name="矩形 49"/>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51" name="矩形 50"/>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29" name="组合 28"/>
          <p:cNvGrpSpPr/>
          <p:nvPr/>
        </p:nvGrpSpPr>
        <p:grpSpPr>
          <a:xfrm>
            <a:off x="251520" y="653823"/>
            <a:ext cx="8676456" cy="45719"/>
            <a:chOff x="1" y="356632"/>
            <a:chExt cx="755577" cy="353539"/>
          </a:xfrm>
        </p:grpSpPr>
        <p:sp>
          <p:nvSpPr>
            <p:cNvPr id="30" name="矩形 29"/>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190858858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style.rotation</p:attrName>
                                        </p:attrNameLst>
                                      </p:cBhvr>
                                      <p:tavLst>
                                        <p:tav tm="0">
                                          <p:val>
                                            <p:fltVal val="720"/>
                                          </p:val>
                                        </p:tav>
                                        <p:tav tm="100000">
                                          <p:val>
                                            <p:fltVal val="0"/>
                                          </p:val>
                                        </p:tav>
                                      </p:tavLst>
                                    </p:anim>
                                    <p:anim calcmode="lin" valueType="num">
                                      <p:cBhvr>
                                        <p:cTn id="9" dur="2000" fill="hold"/>
                                        <p:tgtEl>
                                          <p:spTgt spid="3"/>
                                        </p:tgtEl>
                                        <p:attrNameLst>
                                          <p:attrName>ppt_h</p:attrName>
                                        </p:attrNameLst>
                                      </p:cBhvr>
                                      <p:tavLst>
                                        <p:tav tm="0">
                                          <p:val>
                                            <p:fltVal val="0"/>
                                          </p:val>
                                        </p:tav>
                                        <p:tav tm="100000">
                                          <p:val>
                                            <p:strVal val="#ppt_h"/>
                                          </p:val>
                                        </p:tav>
                                      </p:tavLst>
                                    </p:anim>
                                    <p:anim calcmode="lin" valueType="num">
                                      <p:cBhvr>
                                        <p:cTn id="10" dur="2000" fill="hold"/>
                                        <p:tgtEl>
                                          <p:spTgt spid="3"/>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22" presetClass="entr" presetSubtype="2" fill="hold"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right)">
                                      <p:cBhvr>
                                        <p:cTn id="14" dur="500"/>
                                        <p:tgtEl>
                                          <p:spTgt spid="34"/>
                                        </p:tgtEl>
                                      </p:cBhvr>
                                    </p:animEffect>
                                  </p:childTnLst>
                                </p:cTn>
                              </p:par>
                            </p:childTnLst>
                          </p:cTn>
                        </p:par>
                        <p:par>
                          <p:cTn id="15" fill="hold">
                            <p:stCondLst>
                              <p:cond delay="2500"/>
                            </p:stCondLst>
                            <p:childTnLst>
                              <p:par>
                                <p:cTn id="16" presetID="14" presetClass="entr" presetSubtype="10"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randombar(horizontal)">
                                      <p:cBhvr>
                                        <p:cTn id="18" dur="500"/>
                                        <p:tgtEl>
                                          <p:spTgt spid="38"/>
                                        </p:tgtEl>
                                      </p:cBhvr>
                                    </p:animEffect>
                                  </p:childTnLst>
                                </p:cTn>
                              </p:par>
                            </p:childTnLst>
                          </p:cTn>
                        </p:par>
                        <p:par>
                          <p:cTn id="19" fill="hold">
                            <p:stCondLst>
                              <p:cond delay="3000"/>
                            </p:stCondLst>
                            <p:childTnLst>
                              <p:par>
                                <p:cTn id="20" presetID="22" presetClass="entr" presetSubtype="2" fill="hold"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right)">
                                      <p:cBhvr>
                                        <p:cTn id="22" dur="500"/>
                                        <p:tgtEl>
                                          <p:spTgt spid="36"/>
                                        </p:tgtEl>
                                      </p:cBhvr>
                                    </p:animEffect>
                                  </p:childTnLst>
                                </p:cTn>
                              </p:par>
                            </p:childTnLst>
                          </p:cTn>
                        </p:par>
                        <p:par>
                          <p:cTn id="23" fill="hold">
                            <p:stCondLst>
                              <p:cond delay="3500"/>
                            </p:stCondLst>
                            <p:childTnLst>
                              <p:par>
                                <p:cTn id="24" presetID="14" presetClass="entr" presetSubtype="10"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randombar(horizontal)">
                                      <p:cBhvr>
                                        <p:cTn id="26" dur="500"/>
                                        <p:tgtEl>
                                          <p:spTgt spid="39"/>
                                        </p:tgtEl>
                                      </p:cBhvr>
                                    </p:animEffect>
                                  </p:childTnLst>
                                </p:cTn>
                              </p:par>
                            </p:childTnLst>
                          </p:cTn>
                        </p:par>
                        <p:par>
                          <p:cTn id="27" fill="hold">
                            <p:stCondLst>
                              <p:cond delay="4000"/>
                            </p:stCondLst>
                            <p:childTnLst>
                              <p:par>
                                <p:cTn id="28" presetID="22" presetClass="entr" presetSubtype="8"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4500"/>
                            </p:stCondLst>
                            <p:childTnLst>
                              <p:par>
                                <p:cTn id="32" presetID="14" presetClass="entr" presetSubtype="10"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randombar(horizontal)">
                                      <p:cBhvr>
                                        <p:cTn id="34" dur="500"/>
                                        <p:tgtEl>
                                          <p:spTgt spid="41"/>
                                        </p:tgtEl>
                                      </p:cBhvr>
                                    </p:animEffect>
                                  </p:childTnLst>
                                </p:cTn>
                              </p:par>
                            </p:childTnLst>
                          </p:cTn>
                        </p:par>
                        <p:par>
                          <p:cTn id="35" fill="hold">
                            <p:stCondLst>
                              <p:cond delay="5000"/>
                            </p:stCondLst>
                            <p:childTnLst>
                              <p:par>
                                <p:cTn id="36" presetID="22" presetClass="entr" presetSubtype="8"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left)">
                                      <p:cBhvr>
                                        <p:cTn id="38" dur="500"/>
                                        <p:tgtEl>
                                          <p:spTgt spid="37"/>
                                        </p:tgtEl>
                                      </p:cBhvr>
                                    </p:animEffect>
                                  </p:childTnLst>
                                </p:cTn>
                              </p:par>
                            </p:childTnLst>
                          </p:cTn>
                        </p:par>
                        <p:par>
                          <p:cTn id="39" fill="hold">
                            <p:stCondLst>
                              <p:cond delay="5500"/>
                            </p:stCondLst>
                            <p:childTnLst>
                              <p:par>
                                <p:cTn id="40" presetID="14" presetClass="entr" presetSubtype="10" fill="hold" grpId="0" nodeType="after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randombar(horizontal)">
                                      <p:cBhvr>
                                        <p:cTn id="4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200000"/>
                    </a14:imgEffect>
                  </a14:imgLayer>
                </a14:imgProps>
              </a:ext>
              <a:ext uri="{28A0092B-C50C-407E-A947-70E740481C1C}">
                <a14:useLocalDpi xmlns:a14="http://schemas.microsoft.com/office/drawing/2010/main" val="0"/>
              </a:ext>
            </a:extLst>
          </a:blip>
          <a:stretch>
            <a:fillRect/>
          </a:stretch>
        </p:blipFill>
        <p:spPr bwMode="auto">
          <a:xfrm>
            <a:off x="3239475" y="1779662"/>
            <a:ext cx="1640499" cy="1530350"/>
          </a:xfrm>
          <a:prstGeom prst="rect">
            <a:avLst/>
          </a:prstGeom>
          <a:noFill/>
          <a:ln w="9525">
            <a:noFill/>
            <a:miter lim="800000"/>
            <a:headEnd/>
            <a:tailEnd/>
          </a:ln>
        </p:spPr>
      </p:pic>
      <p:pic>
        <p:nvPicPr>
          <p:cNvPr id="9" name="Picture 6"/>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6985000" y="1791140"/>
            <a:ext cx="1727200" cy="1518872"/>
          </a:xfrm>
          <a:prstGeom prst="rect">
            <a:avLst/>
          </a:prstGeom>
          <a:noFill/>
          <a:ln w="9525">
            <a:noFill/>
            <a:miter lim="800000"/>
            <a:headEnd/>
            <a:tailEnd/>
          </a:ln>
        </p:spPr>
      </p:pic>
      <p:sp>
        <p:nvSpPr>
          <p:cNvPr id="10" name="矩形 9"/>
          <p:cNvSpPr/>
          <p:nvPr/>
        </p:nvSpPr>
        <p:spPr>
          <a:xfrm>
            <a:off x="755577" y="1411386"/>
            <a:ext cx="2051968" cy="307975"/>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400" dirty="0" smtClean="0">
                <a:solidFill>
                  <a:schemeClr val="bg1"/>
                </a:solidFill>
                <a:latin typeface="微软雅黑" pitchFamily="34" charset="-122"/>
                <a:ea typeface="微软雅黑" pitchFamily="34" charset="-122"/>
              </a:rPr>
              <a:t> 增加</a:t>
            </a:r>
            <a:r>
              <a:rPr lang="zh-CN" altLang="en-US" sz="1400" dirty="0">
                <a:solidFill>
                  <a:schemeClr val="bg1"/>
                </a:solidFill>
                <a:latin typeface="微软雅黑" pitchFamily="34" charset="-122"/>
                <a:ea typeface="微软雅黑" pitchFamily="34" charset="-122"/>
              </a:rPr>
              <a:t>标题内容</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11" name="矩形 10"/>
          <p:cNvSpPr/>
          <p:nvPr/>
        </p:nvSpPr>
        <p:spPr>
          <a:xfrm>
            <a:off x="755576" y="1833667"/>
            <a:ext cx="2339975" cy="954107"/>
          </a:xfrm>
          <a:prstGeom prst="rect">
            <a:avLst/>
          </a:prstGeom>
        </p:spPr>
        <p:txBody>
          <a:bodyPr>
            <a:spAutoFit/>
          </a:bodyPr>
          <a:lstStyle/>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smtClean="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a:t>
            </a:r>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说明</a:t>
            </a:r>
            <a:endParaRPr lang="zh-CN" altLang="en-US"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755577" y="3121124"/>
            <a:ext cx="2051968" cy="307975"/>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400" dirty="0" smtClean="0">
                <a:solidFill>
                  <a:schemeClr val="bg1"/>
                </a:solidFill>
                <a:latin typeface="微软雅黑" pitchFamily="34" charset="-122"/>
                <a:ea typeface="微软雅黑" pitchFamily="34" charset="-122"/>
              </a:rPr>
              <a:t> 增加</a:t>
            </a:r>
            <a:r>
              <a:rPr lang="zh-CN" altLang="en-US" sz="1400" dirty="0">
                <a:solidFill>
                  <a:schemeClr val="bg1"/>
                </a:solidFill>
                <a:latin typeface="微软雅黑" pitchFamily="34" charset="-122"/>
                <a:ea typeface="微软雅黑" pitchFamily="34" charset="-122"/>
              </a:rPr>
              <a:t>标题内容</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13" name="矩形 12"/>
          <p:cNvSpPr/>
          <p:nvPr/>
        </p:nvSpPr>
        <p:spPr>
          <a:xfrm>
            <a:off x="755576" y="3561859"/>
            <a:ext cx="2339975" cy="954107"/>
          </a:xfrm>
          <a:prstGeom prst="rect">
            <a:avLst/>
          </a:prstGeom>
        </p:spPr>
        <p:txBody>
          <a:bodyPr>
            <a:spAutoFit/>
          </a:bodyPr>
          <a:lstStyle/>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cxnSp>
        <p:nvCxnSpPr>
          <p:cNvPr id="14" name="直接连接符 13"/>
          <p:cNvCxnSpPr/>
          <p:nvPr/>
        </p:nvCxnSpPr>
        <p:spPr>
          <a:xfrm>
            <a:off x="2951163" y="1411386"/>
            <a:ext cx="0" cy="30607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文本框 39"/>
          <p:cNvSpPr txBox="1"/>
          <p:nvPr/>
        </p:nvSpPr>
        <p:spPr>
          <a:xfrm>
            <a:off x="3158336" y="3660106"/>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16" name="文本框 39"/>
          <p:cNvSpPr txBox="1"/>
          <p:nvPr/>
        </p:nvSpPr>
        <p:spPr>
          <a:xfrm>
            <a:off x="5078293" y="3675420"/>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17" name="文本框 39"/>
          <p:cNvSpPr txBox="1"/>
          <p:nvPr/>
        </p:nvSpPr>
        <p:spPr>
          <a:xfrm>
            <a:off x="6990561" y="3675420"/>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pic>
        <p:nvPicPr>
          <p:cNvPr id="18" name="Picture 3"/>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5078294" y="1791140"/>
            <a:ext cx="1721638" cy="1518872"/>
          </a:xfrm>
          <a:prstGeom prst="rect">
            <a:avLst/>
          </a:prstGeom>
          <a:noFill/>
          <a:ln w="9525">
            <a:noFill/>
            <a:miter lim="800000"/>
            <a:headEnd/>
            <a:tailEnd/>
          </a:ln>
        </p:spPr>
      </p:pic>
      <p:grpSp>
        <p:nvGrpSpPr>
          <p:cNvPr id="38" name="组合 37"/>
          <p:cNvGrpSpPr/>
          <p:nvPr/>
        </p:nvGrpSpPr>
        <p:grpSpPr>
          <a:xfrm>
            <a:off x="323528" y="274810"/>
            <a:ext cx="2269029" cy="424732"/>
            <a:chOff x="617315" y="342254"/>
            <a:chExt cx="2269029" cy="424732"/>
          </a:xfrm>
        </p:grpSpPr>
        <p:sp>
          <p:nvSpPr>
            <p:cNvPr id="39" name="矩形 38"/>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40" name="矩形 39"/>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41" name="组合 40"/>
          <p:cNvGrpSpPr/>
          <p:nvPr/>
        </p:nvGrpSpPr>
        <p:grpSpPr>
          <a:xfrm>
            <a:off x="251520" y="653823"/>
            <a:ext cx="8676456" cy="45719"/>
            <a:chOff x="1" y="356632"/>
            <a:chExt cx="755577" cy="353539"/>
          </a:xfrm>
        </p:grpSpPr>
        <p:sp>
          <p:nvSpPr>
            <p:cNvPr id="42" name="矩形 41"/>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1723084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par>
                                <p:cTn id="26" presetID="49" presetClass="entr" presetSubtype="0" decel="100000" fill="hold" nodeType="withEffect">
                                  <p:stCondLst>
                                    <p:cond delay="5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 calcmode="lin" valueType="num">
                                      <p:cBhvr>
                                        <p:cTn id="30" dur="500" fill="hold"/>
                                        <p:tgtEl>
                                          <p:spTgt spid="8"/>
                                        </p:tgtEl>
                                        <p:attrNameLst>
                                          <p:attrName>style.rotation</p:attrName>
                                        </p:attrNameLst>
                                      </p:cBhvr>
                                      <p:tavLst>
                                        <p:tav tm="0">
                                          <p:val>
                                            <p:fltVal val="360"/>
                                          </p:val>
                                        </p:tav>
                                        <p:tav tm="100000">
                                          <p:val>
                                            <p:fltVal val="0"/>
                                          </p:val>
                                        </p:tav>
                                      </p:tavLst>
                                    </p:anim>
                                    <p:animEffect transition="in" filter="fade">
                                      <p:cBhvr>
                                        <p:cTn id="31" dur="500"/>
                                        <p:tgtEl>
                                          <p:spTgt spid="8"/>
                                        </p:tgtEl>
                                      </p:cBhvr>
                                    </p:animEffect>
                                  </p:childTnLst>
                                </p:cTn>
                              </p:par>
                              <p:par>
                                <p:cTn id="32" presetID="53" presetClass="entr" presetSubtype="16" fill="hold" nodeType="withEffect">
                                  <p:stCondLst>
                                    <p:cond delay="50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par>
                                <p:cTn id="37" presetID="49" presetClass="entr" presetSubtype="0" decel="100000" fill="hold" nodeType="withEffect">
                                  <p:stCondLst>
                                    <p:cond delay="50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 calcmode="lin" valueType="num">
                                      <p:cBhvr>
                                        <p:cTn id="41" dur="500" fill="hold"/>
                                        <p:tgtEl>
                                          <p:spTgt spid="9"/>
                                        </p:tgtEl>
                                        <p:attrNameLst>
                                          <p:attrName>style.rotation</p:attrName>
                                        </p:attrNameLst>
                                      </p:cBhvr>
                                      <p:tavLst>
                                        <p:tav tm="0">
                                          <p:val>
                                            <p:fltVal val="360"/>
                                          </p:val>
                                        </p:tav>
                                        <p:tav tm="100000">
                                          <p:val>
                                            <p:fltVal val="0"/>
                                          </p:val>
                                        </p:tav>
                                      </p:tavLst>
                                    </p:anim>
                                    <p:animEffect transition="in" filter="fade">
                                      <p:cBhvr>
                                        <p:cTn id="42" dur="500"/>
                                        <p:tgtEl>
                                          <p:spTgt spid="9"/>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3" grpId="0"/>
      <p:bldP spid="15" grpId="0"/>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475656" y="1575197"/>
            <a:ext cx="6472238" cy="1701403"/>
            <a:chOff x="1475656" y="1575197"/>
            <a:chExt cx="6472238" cy="1701403"/>
          </a:xfrm>
        </p:grpSpPr>
        <p:sp>
          <p:nvSpPr>
            <p:cNvPr id="65" name="MH_Other_4"/>
            <p:cNvSpPr/>
            <p:nvPr>
              <p:custDataLst>
                <p:tags r:id="rId3"/>
              </p:custDataLst>
            </p:nvPr>
          </p:nvSpPr>
          <p:spPr>
            <a:xfrm>
              <a:off x="1774106" y="1575198"/>
              <a:ext cx="923925" cy="1131094"/>
            </a:xfrm>
            <a:custGeom>
              <a:avLst/>
              <a:gdLst>
                <a:gd name="connsiteX0" fmla="*/ 823780 w 922634"/>
                <a:gd name="connsiteY0" fmla="*/ 1408671 h 1507525"/>
                <a:gd name="connsiteX1" fmla="*/ 922634 w 922634"/>
                <a:gd name="connsiteY1" fmla="*/ 1408671 h 1507525"/>
                <a:gd name="connsiteX2" fmla="*/ 922634 w 922634"/>
                <a:gd name="connsiteY2" fmla="*/ 1507525 h 1507525"/>
                <a:gd name="connsiteX3" fmla="*/ 823780 w 922634"/>
                <a:gd name="connsiteY3" fmla="*/ 1507525 h 1507525"/>
                <a:gd name="connsiteX4" fmla="*/ 659024 w 922634"/>
                <a:gd name="connsiteY4" fmla="*/ 1408671 h 1507525"/>
                <a:gd name="connsiteX5" fmla="*/ 757878 w 922634"/>
                <a:gd name="connsiteY5" fmla="*/ 1408671 h 1507525"/>
                <a:gd name="connsiteX6" fmla="*/ 757878 w 922634"/>
                <a:gd name="connsiteY6" fmla="*/ 1507525 h 1507525"/>
                <a:gd name="connsiteX7" fmla="*/ 659024 w 922634"/>
                <a:gd name="connsiteY7" fmla="*/ 1507525 h 1507525"/>
                <a:gd name="connsiteX8" fmla="*/ 494268 w 922634"/>
                <a:gd name="connsiteY8" fmla="*/ 1408671 h 1507525"/>
                <a:gd name="connsiteX9" fmla="*/ 593122 w 922634"/>
                <a:gd name="connsiteY9" fmla="*/ 1408671 h 1507525"/>
                <a:gd name="connsiteX10" fmla="*/ 593122 w 922634"/>
                <a:gd name="connsiteY10" fmla="*/ 1507525 h 1507525"/>
                <a:gd name="connsiteX11" fmla="*/ 494268 w 922634"/>
                <a:gd name="connsiteY11" fmla="*/ 1507525 h 1507525"/>
                <a:gd name="connsiteX12" fmla="*/ 329512 w 922634"/>
                <a:gd name="connsiteY12" fmla="*/ 1408671 h 1507525"/>
                <a:gd name="connsiteX13" fmla="*/ 428366 w 922634"/>
                <a:gd name="connsiteY13" fmla="*/ 1408671 h 1507525"/>
                <a:gd name="connsiteX14" fmla="*/ 428366 w 922634"/>
                <a:gd name="connsiteY14" fmla="*/ 1507525 h 1507525"/>
                <a:gd name="connsiteX15" fmla="*/ 329512 w 922634"/>
                <a:gd name="connsiteY15" fmla="*/ 1507525 h 1507525"/>
                <a:gd name="connsiteX16" fmla="*/ 164756 w 922634"/>
                <a:gd name="connsiteY16" fmla="*/ 1408671 h 1507525"/>
                <a:gd name="connsiteX17" fmla="*/ 263610 w 922634"/>
                <a:gd name="connsiteY17" fmla="*/ 1408671 h 1507525"/>
                <a:gd name="connsiteX18" fmla="*/ 263610 w 922634"/>
                <a:gd name="connsiteY18" fmla="*/ 1507525 h 1507525"/>
                <a:gd name="connsiteX19" fmla="*/ 164756 w 922634"/>
                <a:gd name="connsiteY19" fmla="*/ 1507525 h 1507525"/>
                <a:gd name="connsiteX20" fmla="*/ 0 w 922634"/>
                <a:gd name="connsiteY20" fmla="*/ 1408671 h 1507525"/>
                <a:gd name="connsiteX21" fmla="*/ 98854 w 922634"/>
                <a:gd name="connsiteY21" fmla="*/ 1408671 h 1507525"/>
                <a:gd name="connsiteX22" fmla="*/ 98854 w 922634"/>
                <a:gd name="connsiteY22" fmla="*/ 1507525 h 1507525"/>
                <a:gd name="connsiteX23" fmla="*/ 0 w 922634"/>
                <a:gd name="connsiteY23" fmla="*/ 1507525 h 1507525"/>
                <a:gd name="connsiteX24" fmla="*/ 823780 w 922634"/>
                <a:gd name="connsiteY24" fmla="*/ 1252152 h 1507525"/>
                <a:gd name="connsiteX25" fmla="*/ 922634 w 922634"/>
                <a:gd name="connsiteY25" fmla="*/ 1252152 h 1507525"/>
                <a:gd name="connsiteX26" fmla="*/ 922634 w 922634"/>
                <a:gd name="connsiteY26" fmla="*/ 1351006 h 1507525"/>
                <a:gd name="connsiteX27" fmla="*/ 823780 w 922634"/>
                <a:gd name="connsiteY27" fmla="*/ 1351006 h 1507525"/>
                <a:gd name="connsiteX28" fmla="*/ 659024 w 922634"/>
                <a:gd name="connsiteY28" fmla="*/ 1252152 h 1507525"/>
                <a:gd name="connsiteX29" fmla="*/ 757878 w 922634"/>
                <a:gd name="connsiteY29" fmla="*/ 1252152 h 1507525"/>
                <a:gd name="connsiteX30" fmla="*/ 757878 w 922634"/>
                <a:gd name="connsiteY30" fmla="*/ 1351006 h 1507525"/>
                <a:gd name="connsiteX31" fmla="*/ 659024 w 922634"/>
                <a:gd name="connsiteY31" fmla="*/ 1351006 h 1507525"/>
                <a:gd name="connsiteX32" fmla="*/ 494268 w 922634"/>
                <a:gd name="connsiteY32" fmla="*/ 1252152 h 1507525"/>
                <a:gd name="connsiteX33" fmla="*/ 593122 w 922634"/>
                <a:gd name="connsiteY33" fmla="*/ 1252152 h 1507525"/>
                <a:gd name="connsiteX34" fmla="*/ 593122 w 922634"/>
                <a:gd name="connsiteY34" fmla="*/ 1351006 h 1507525"/>
                <a:gd name="connsiteX35" fmla="*/ 494268 w 922634"/>
                <a:gd name="connsiteY35" fmla="*/ 1351006 h 1507525"/>
                <a:gd name="connsiteX36" fmla="*/ 329512 w 922634"/>
                <a:gd name="connsiteY36" fmla="*/ 1252152 h 1507525"/>
                <a:gd name="connsiteX37" fmla="*/ 428366 w 922634"/>
                <a:gd name="connsiteY37" fmla="*/ 1252152 h 1507525"/>
                <a:gd name="connsiteX38" fmla="*/ 428366 w 922634"/>
                <a:gd name="connsiteY38" fmla="*/ 1351006 h 1507525"/>
                <a:gd name="connsiteX39" fmla="*/ 329512 w 922634"/>
                <a:gd name="connsiteY39" fmla="*/ 1351006 h 1507525"/>
                <a:gd name="connsiteX40" fmla="*/ 164756 w 922634"/>
                <a:gd name="connsiteY40" fmla="*/ 1252152 h 1507525"/>
                <a:gd name="connsiteX41" fmla="*/ 263610 w 922634"/>
                <a:gd name="connsiteY41" fmla="*/ 1252152 h 1507525"/>
                <a:gd name="connsiteX42" fmla="*/ 263610 w 922634"/>
                <a:gd name="connsiteY42" fmla="*/ 1351006 h 1507525"/>
                <a:gd name="connsiteX43" fmla="*/ 164756 w 922634"/>
                <a:gd name="connsiteY43" fmla="*/ 1351006 h 1507525"/>
                <a:gd name="connsiteX44" fmla="*/ 0 w 922634"/>
                <a:gd name="connsiteY44" fmla="*/ 1252152 h 1507525"/>
                <a:gd name="connsiteX45" fmla="*/ 98854 w 922634"/>
                <a:gd name="connsiteY45" fmla="*/ 1252152 h 1507525"/>
                <a:gd name="connsiteX46" fmla="*/ 98854 w 922634"/>
                <a:gd name="connsiteY46" fmla="*/ 1351006 h 1507525"/>
                <a:gd name="connsiteX47" fmla="*/ 0 w 922634"/>
                <a:gd name="connsiteY47" fmla="*/ 1351006 h 1507525"/>
                <a:gd name="connsiteX48" fmla="*/ 823780 w 922634"/>
                <a:gd name="connsiteY48" fmla="*/ 1095633 h 1507525"/>
                <a:gd name="connsiteX49" fmla="*/ 922634 w 922634"/>
                <a:gd name="connsiteY49" fmla="*/ 1095633 h 1507525"/>
                <a:gd name="connsiteX50" fmla="*/ 922634 w 922634"/>
                <a:gd name="connsiteY50" fmla="*/ 1194487 h 1507525"/>
                <a:gd name="connsiteX51" fmla="*/ 823780 w 922634"/>
                <a:gd name="connsiteY51" fmla="*/ 1194487 h 1507525"/>
                <a:gd name="connsiteX52" fmla="*/ 659024 w 922634"/>
                <a:gd name="connsiteY52" fmla="*/ 1095633 h 1507525"/>
                <a:gd name="connsiteX53" fmla="*/ 757878 w 922634"/>
                <a:gd name="connsiteY53" fmla="*/ 1095633 h 1507525"/>
                <a:gd name="connsiteX54" fmla="*/ 757878 w 922634"/>
                <a:gd name="connsiteY54" fmla="*/ 1194487 h 1507525"/>
                <a:gd name="connsiteX55" fmla="*/ 659024 w 922634"/>
                <a:gd name="connsiteY55" fmla="*/ 1194487 h 1507525"/>
                <a:gd name="connsiteX56" fmla="*/ 494268 w 922634"/>
                <a:gd name="connsiteY56" fmla="*/ 1095633 h 1507525"/>
                <a:gd name="connsiteX57" fmla="*/ 593122 w 922634"/>
                <a:gd name="connsiteY57" fmla="*/ 1095633 h 1507525"/>
                <a:gd name="connsiteX58" fmla="*/ 593122 w 922634"/>
                <a:gd name="connsiteY58" fmla="*/ 1194487 h 1507525"/>
                <a:gd name="connsiteX59" fmla="*/ 494268 w 922634"/>
                <a:gd name="connsiteY59" fmla="*/ 1194487 h 1507525"/>
                <a:gd name="connsiteX60" fmla="*/ 329512 w 922634"/>
                <a:gd name="connsiteY60" fmla="*/ 1095633 h 1507525"/>
                <a:gd name="connsiteX61" fmla="*/ 428366 w 922634"/>
                <a:gd name="connsiteY61" fmla="*/ 1095633 h 1507525"/>
                <a:gd name="connsiteX62" fmla="*/ 428366 w 922634"/>
                <a:gd name="connsiteY62" fmla="*/ 1194487 h 1507525"/>
                <a:gd name="connsiteX63" fmla="*/ 329512 w 922634"/>
                <a:gd name="connsiteY63" fmla="*/ 1194487 h 1507525"/>
                <a:gd name="connsiteX64" fmla="*/ 164756 w 922634"/>
                <a:gd name="connsiteY64" fmla="*/ 1095633 h 1507525"/>
                <a:gd name="connsiteX65" fmla="*/ 263610 w 922634"/>
                <a:gd name="connsiteY65" fmla="*/ 1095633 h 1507525"/>
                <a:gd name="connsiteX66" fmla="*/ 263610 w 922634"/>
                <a:gd name="connsiteY66" fmla="*/ 1194487 h 1507525"/>
                <a:gd name="connsiteX67" fmla="*/ 164756 w 922634"/>
                <a:gd name="connsiteY67" fmla="*/ 1194487 h 1507525"/>
                <a:gd name="connsiteX68" fmla="*/ 0 w 922634"/>
                <a:gd name="connsiteY68" fmla="*/ 1095633 h 1507525"/>
                <a:gd name="connsiteX69" fmla="*/ 98854 w 922634"/>
                <a:gd name="connsiteY69" fmla="*/ 1095633 h 1507525"/>
                <a:gd name="connsiteX70" fmla="*/ 98854 w 922634"/>
                <a:gd name="connsiteY70" fmla="*/ 1194487 h 1507525"/>
                <a:gd name="connsiteX71" fmla="*/ 0 w 922634"/>
                <a:gd name="connsiteY71" fmla="*/ 1194487 h 1507525"/>
                <a:gd name="connsiteX72" fmla="*/ 823780 w 922634"/>
                <a:gd name="connsiteY72" fmla="*/ 939114 h 1507525"/>
                <a:gd name="connsiteX73" fmla="*/ 922634 w 922634"/>
                <a:gd name="connsiteY73" fmla="*/ 939114 h 1507525"/>
                <a:gd name="connsiteX74" fmla="*/ 922634 w 922634"/>
                <a:gd name="connsiteY74" fmla="*/ 1037968 h 1507525"/>
                <a:gd name="connsiteX75" fmla="*/ 823780 w 922634"/>
                <a:gd name="connsiteY75" fmla="*/ 1037968 h 1507525"/>
                <a:gd name="connsiteX76" fmla="*/ 659024 w 922634"/>
                <a:gd name="connsiteY76" fmla="*/ 939114 h 1507525"/>
                <a:gd name="connsiteX77" fmla="*/ 757878 w 922634"/>
                <a:gd name="connsiteY77" fmla="*/ 939114 h 1507525"/>
                <a:gd name="connsiteX78" fmla="*/ 757878 w 922634"/>
                <a:gd name="connsiteY78" fmla="*/ 1037968 h 1507525"/>
                <a:gd name="connsiteX79" fmla="*/ 659024 w 922634"/>
                <a:gd name="connsiteY79" fmla="*/ 1037968 h 1507525"/>
                <a:gd name="connsiteX80" fmla="*/ 494268 w 922634"/>
                <a:gd name="connsiteY80" fmla="*/ 939114 h 1507525"/>
                <a:gd name="connsiteX81" fmla="*/ 593122 w 922634"/>
                <a:gd name="connsiteY81" fmla="*/ 939114 h 1507525"/>
                <a:gd name="connsiteX82" fmla="*/ 593122 w 922634"/>
                <a:gd name="connsiteY82" fmla="*/ 1037968 h 1507525"/>
                <a:gd name="connsiteX83" fmla="*/ 494268 w 922634"/>
                <a:gd name="connsiteY83" fmla="*/ 1037968 h 1507525"/>
                <a:gd name="connsiteX84" fmla="*/ 329512 w 922634"/>
                <a:gd name="connsiteY84" fmla="*/ 939114 h 1507525"/>
                <a:gd name="connsiteX85" fmla="*/ 428366 w 922634"/>
                <a:gd name="connsiteY85" fmla="*/ 939114 h 1507525"/>
                <a:gd name="connsiteX86" fmla="*/ 428366 w 922634"/>
                <a:gd name="connsiteY86" fmla="*/ 1037968 h 1507525"/>
                <a:gd name="connsiteX87" fmla="*/ 329512 w 922634"/>
                <a:gd name="connsiteY87" fmla="*/ 1037968 h 1507525"/>
                <a:gd name="connsiteX88" fmla="*/ 164756 w 922634"/>
                <a:gd name="connsiteY88" fmla="*/ 939114 h 1507525"/>
                <a:gd name="connsiteX89" fmla="*/ 263610 w 922634"/>
                <a:gd name="connsiteY89" fmla="*/ 939114 h 1507525"/>
                <a:gd name="connsiteX90" fmla="*/ 263610 w 922634"/>
                <a:gd name="connsiteY90" fmla="*/ 1037968 h 1507525"/>
                <a:gd name="connsiteX91" fmla="*/ 164756 w 922634"/>
                <a:gd name="connsiteY91" fmla="*/ 1037968 h 1507525"/>
                <a:gd name="connsiteX92" fmla="*/ 0 w 922634"/>
                <a:gd name="connsiteY92" fmla="*/ 939114 h 1507525"/>
                <a:gd name="connsiteX93" fmla="*/ 98854 w 922634"/>
                <a:gd name="connsiteY93" fmla="*/ 939114 h 1507525"/>
                <a:gd name="connsiteX94" fmla="*/ 98854 w 922634"/>
                <a:gd name="connsiteY94" fmla="*/ 1037968 h 1507525"/>
                <a:gd name="connsiteX95" fmla="*/ 0 w 922634"/>
                <a:gd name="connsiteY95" fmla="*/ 1037968 h 1507525"/>
                <a:gd name="connsiteX96" fmla="*/ 823780 w 922634"/>
                <a:gd name="connsiteY96" fmla="*/ 782595 h 1507525"/>
                <a:gd name="connsiteX97" fmla="*/ 922634 w 922634"/>
                <a:gd name="connsiteY97" fmla="*/ 782595 h 1507525"/>
                <a:gd name="connsiteX98" fmla="*/ 922634 w 922634"/>
                <a:gd name="connsiteY98" fmla="*/ 881449 h 1507525"/>
                <a:gd name="connsiteX99" fmla="*/ 823780 w 922634"/>
                <a:gd name="connsiteY99" fmla="*/ 881449 h 1507525"/>
                <a:gd name="connsiteX100" fmla="*/ 659024 w 922634"/>
                <a:gd name="connsiteY100" fmla="*/ 782595 h 1507525"/>
                <a:gd name="connsiteX101" fmla="*/ 757878 w 922634"/>
                <a:gd name="connsiteY101" fmla="*/ 782595 h 1507525"/>
                <a:gd name="connsiteX102" fmla="*/ 757878 w 922634"/>
                <a:gd name="connsiteY102" fmla="*/ 881449 h 1507525"/>
                <a:gd name="connsiteX103" fmla="*/ 659024 w 922634"/>
                <a:gd name="connsiteY103" fmla="*/ 881449 h 1507525"/>
                <a:gd name="connsiteX104" fmla="*/ 494268 w 922634"/>
                <a:gd name="connsiteY104" fmla="*/ 782595 h 1507525"/>
                <a:gd name="connsiteX105" fmla="*/ 593122 w 922634"/>
                <a:gd name="connsiteY105" fmla="*/ 782595 h 1507525"/>
                <a:gd name="connsiteX106" fmla="*/ 593122 w 922634"/>
                <a:gd name="connsiteY106" fmla="*/ 881449 h 1507525"/>
                <a:gd name="connsiteX107" fmla="*/ 494268 w 922634"/>
                <a:gd name="connsiteY107" fmla="*/ 881449 h 1507525"/>
                <a:gd name="connsiteX108" fmla="*/ 329512 w 922634"/>
                <a:gd name="connsiteY108" fmla="*/ 782595 h 1507525"/>
                <a:gd name="connsiteX109" fmla="*/ 428366 w 922634"/>
                <a:gd name="connsiteY109" fmla="*/ 782595 h 1507525"/>
                <a:gd name="connsiteX110" fmla="*/ 428366 w 922634"/>
                <a:gd name="connsiteY110" fmla="*/ 881449 h 1507525"/>
                <a:gd name="connsiteX111" fmla="*/ 329512 w 922634"/>
                <a:gd name="connsiteY111" fmla="*/ 881449 h 1507525"/>
                <a:gd name="connsiteX112" fmla="*/ 164756 w 922634"/>
                <a:gd name="connsiteY112" fmla="*/ 782595 h 1507525"/>
                <a:gd name="connsiteX113" fmla="*/ 263610 w 922634"/>
                <a:gd name="connsiteY113" fmla="*/ 782595 h 1507525"/>
                <a:gd name="connsiteX114" fmla="*/ 263610 w 922634"/>
                <a:gd name="connsiteY114" fmla="*/ 881449 h 1507525"/>
                <a:gd name="connsiteX115" fmla="*/ 164756 w 922634"/>
                <a:gd name="connsiteY115" fmla="*/ 881449 h 1507525"/>
                <a:gd name="connsiteX116" fmla="*/ 0 w 922634"/>
                <a:gd name="connsiteY116" fmla="*/ 782595 h 1507525"/>
                <a:gd name="connsiteX117" fmla="*/ 98854 w 922634"/>
                <a:gd name="connsiteY117" fmla="*/ 782595 h 1507525"/>
                <a:gd name="connsiteX118" fmla="*/ 98854 w 922634"/>
                <a:gd name="connsiteY118" fmla="*/ 881449 h 1507525"/>
                <a:gd name="connsiteX119" fmla="*/ 0 w 922634"/>
                <a:gd name="connsiteY119" fmla="*/ 881449 h 1507525"/>
                <a:gd name="connsiteX120" fmla="*/ 823780 w 922634"/>
                <a:gd name="connsiteY120" fmla="*/ 626076 h 1507525"/>
                <a:gd name="connsiteX121" fmla="*/ 922634 w 922634"/>
                <a:gd name="connsiteY121" fmla="*/ 626076 h 1507525"/>
                <a:gd name="connsiteX122" fmla="*/ 922634 w 922634"/>
                <a:gd name="connsiteY122" fmla="*/ 724930 h 1507525"/>
                <a:gd name="connsiteX123" fmla="*/ 823780 w 922634"/>
                <a:gd name="connsiteY123" fmla="*/ 724930 h 1507525"/>
                <a:gd name="connsiteX124" fmla="*/ 659024 w 922634"/>
                <a:gd name="connsiteY124" fmla="*/ 626076 h 1507525"/>
                <a:gd name="connsiteX125" fmla="*/ 757878 w 922634"/>
                <a:gd name="connsiteY125" fmla="*/ 626076 h 1507525"/>
                <a:gd name="connsiteX126" fmla="*/ 757878 w 922634"/>
                <a:gd name="connsiteY126" fmla="*/ 724930 h 1507525"/>
                <a:gd name="connsiteX127" fmla="*/ 659024 w 922634"/>
                <a:gd name="connsiteY127" fmla="*/ 724930 h 1507525"/>
                <a:gd name="connsiteX128" fmla="*/ 494268 w 922634"/>
                <a:gd name="connsiteY128" fmla="*/ 626076 h 1507525"/>
                <a:gd name="connsiteX129" fmla="*/ 593122 w 922634"/>
                <a:gd name="connsiteY129" fmla="*/ 626076 h 1507525"/>
                <a:gd name="connsiteX130" fmla="*/ 593122 w 922634"/>
                <a:gd name="connsiteY130" fmla="*/ 724930 h 1507525"/>
                <a:gd name="connsiteX131" fmla="*/ 494268 w 922634"/>
                <a:gd name="connsiteY131" fmla="*/ 724930 h 1507525"/>
                <a:gd name="connsiteX132" fmla="*/ 329512 w 922634"/>
                <a:gd name="connsiteY132" fmla="*/ 626076 h 1507525"/>
                <a:gd name="connsiteX133" fmla="*/ 428366 w 922634"/>
                <a:gd name="connsiteY133" fmla="*/ 626076 h 1507525"/>
                <a:gd name="connsiteX134" fmla="*/ 428366 w 922634"/>
                <a:gd name="connsiteY134" fmla="*/ 724930 h 1507525"/>
                <a:gd name="connsiteX135" fmla="*/ 329512 w 922634"/>
                <a:gd name="connsiteY135" fmla="*/ 724930 h 1507525"/>
                <a:gd name="connsiteX136" fmla="*/ 164756 w 922634"/>
                <a:gd name="connsiteY136" fmla="*/ 626076 h 1507525"/>
                <a:gd name="connsiteX137" fmla="*/ 263610 w 922634"/>
                <a:gd name="connsiteY137" fmla="*/ 626076 h 1507525"/>
                <a:gd name="connsiteX138" fmla="*/ 263610 w 922634"/>
                <a:gd name="connsiteY138" fmla="*/ 724930 h 1507525"/>
                <a:gd name="connsiteX139" fmla="*/ 164756 w 922634"/>
                <a:gd name="connsiteY139" fmla="*/ 724930 h 1507525"/>
                <a:gd name="connsiteX140" fmla="*/ 0 w 922634"/>
                <a:gd name="connsiteY140" fmla="*/ 626076 h 1507525"/>
                <a:gd name="connsiteX141" fmla="*/ 98854 w 922634"/>
                <a:gd name="connsiteY141" fmla="*/ 626076 h 1507525"/>
                <a:gd name="connsiteX142" fmla="*/ 98854 w 922634"/>
                <a:gd name="connsiteY142" fmla="*/ 724930 h 1507525"/>
                <a:gd name="connsiteX143" fmla="*/ 0 w 922634"/>
                <a:gd name="connsiteY143" fmla="*/ 724930 h 1507525"/>
                <a:gd name="connsiteX144" fmla="*/ 823780 w 922634"/>
                <a:gd name="connsiteY144" fmla="*/ 469557 h 1507525"/>
                <a:gd name="connsiteX145" fmla="*/ 922634 w 922634"/>
                <a:gd name="connsiteY145" fmla="*/ 469557 h 1507525"/>
                <a:gd name="connsiteX146" fmla="*/ 922634 w 922634"/>
                <a:gd name="connsiteY146" fmla="*/ 568411 h 1507525"/>
                <a:gd name="connsiteX147" fmla="*/ 823780 w 922634"/>
                <a:gd name="connsiteY147" fmla="*/ 568411 h 1507525"/>
                <a:gd name="connsiteX148" fmla="*/ 659024 w 922634"/>
                <a:gd name="connsiteY148" fmla="*/ 469557 h 1507525"/>
                <a:gd name="connsiteX149" fmla="*/ 757878 w 922634"/>
                <a:gd name="connsiteY149" fmla="*/ 469557 h 1507525"/>
                <a:gd name="connsiteX150" fmla="*/ 757878 w 922634"/>
                <a:gd name="connsiteY150" fmla="*/ 568411 h 1507525"/>
                <a:gd name="connsiteX151" fmla="*/ 659024 w 922634"/>
                <a:gd name="connsiteY151" fmla="*/ 568411 h 1507525"/>
                <a:gd name="connsiteX152" fmla="*/ 494268 w 922634"/>
                <a:gd name="connsiteY152" fmla="*/ 469557 h 1507525"/>
                <a:gd name="connsiteX153" fmla="*/ 593122 w 922634"/>
                <a:gd name="connsiteY153" fmla="*/ 469557 h 1507525"/>
                <a:gd name="connsiteX154" fmla="*/ 593122 w 922634"/>
                <a:gd name="connsiteY154" fmla="*/ 568411 h 1507525"/>
                <a:gd name="connsiteX155" fmla="*/ 494268 w 922634"/>
                <a:gd name="connsiteY155" fmla="*/ 568411 h 1507525"/>
                <a:gd name="connsiteX156" fmla="*/ 329512 w 922634"/>
                <a:gd name="connsiteY156" fmla="*/ 469557 h 1507525"/>
                <a:gd name="connsiteX157" fmla="*/ 428366 w 922634"/>
                <a:gd name="connsiteY157" fmla="*/ 469557 h 1507525"/>
                <a:gd name="connsiteX158" fmla="*/ 428366 w 922634"/>
                <a:gd name="connsiteY158" fmla="*/ 568411 h 1507525"/>
                <a:gd name="connsiteX159" fmla="*/ 329512 w 922634"/>
                <a:gd name="connsiteY159" fmla="*/ 568411 h 1507525"/>
                <a:gd name="connsiteX160" fmla="*/ 164756 w 922634"/>
                <a:gd name="connsiteY160" fmla="*/ 469557 h 1507525"/>
                <a:gd name="connsiteX161" fmla="*/ 263610 w 922634"/>
                <a:gd name="connsiteY161" fmla="*/ 469557 h 1507525"/>
                <a:gd name="connsiteX162" fmla="*/ 263610 w 922634"/>
                <a:gd name="connsiteY162" fmla="*/ 568411 h 1507525"/>
                <a:gd name="connsiteX163" fmla="*/ 164756 w 922634"/>
                <a:gd name="connsiteY163" fmla="*/ 568411 h 1507525"/>
                <a:gd name="connsiteX164" fmla="*/ 0 w 922634"/>
                <a:gd name="connsiteY164" fmla="*/ 469557 h 1507525"/>
                <a:gd name="connsiteX165" fmla="*/ 98854 w 922634"/>
                <a:gd name="connsiteY165" fmla="*/ 469557 h 1507525"/>
                <a:gd name="connsiteX166" fmla="*/ 98854 w 922634"/>
                <a:gd name="connsiteY166" fmla="*/ 568411 h 1507525"/>
                <a:gd name="connsiteX167" fmla="*/ 0 w 922634"/>
                <a:gd name="connsiteY167" fmla="*/ 568411 h 1507525"/>
                <a:gd name="connsiteX168" fmla="*/ 823780 w 922634"/>
                <a:gd name="connsiteY168" fmla="*/ 313038 h 1507525"/>
                <a:gd name="connsiteX169" fmla="*/ 922634 w 922634"/>
                <a:gd name="connsiteY169" fmla="*/ 313038 h 1507525"/>
                <a:gd name="connsiteX170" fmla="*/ 922634 w 922634"/>
                <a:gd name="connsiteY170" fmla="*/ 411892 h 1507525"/>
                <a:gd name="connsiteX171" fmla="*/ 823780 w 922634"/>
                <a:gd name="connsiteY171" fmla="*/ 411892 h 1507525"/>
                <a:gd name="connsiteX172" fmla="*/ 659024 w 922634"/>
                <a:gd name="connsiteY172" fmla="*/ 313038 h 1507525"/>
                <a:gd name="connsiteX173" fmla="*/ 757878 w 922634"/>
                <a:gd name="connsiteY173" fmla="*/ 313038 h 1507525"/>
                <a:gd name="connsiteX174" fmla="*/ 757878 w 922634"/>
                <a:gd name="connsiteY174" fmla="*/ 411892 h 1507525"/>
                <a:gd name="connsiteX175" fmla="*/ 659024 w 922634"/>
                <a:gd name="connsiteY175" fmla="*/ 411892 h 1507525"/>
                <a:gd name="connsiteX176" fmla="*/ 494268 w 922634"/>
                <a:gd name="connsiteY176" fmla="*/ 313038 h 1507525"/>
                <a:gd name="connsiteX177" fmla="*/ 593122 w 922634"/>
                <a:gd name="connsiteY177" fmla="*/ 313038 h 1507525"/>
                <a:gd name="connsiteX178" fmla="*/ 593122 w 922634"/>
                <a:gd name="connsiteY178" fmla="*/ 411892 h 1507525"/>
                <a:gd name="connsiteX179" fmla="*/ 494268 w 922634"/>
                <a:gd name="connsiteY179" fmla="*/ 411892 h 1507525"/>
                <a:gd name="connsiteX180" fmla="*/ 329512 w 922634"/>
                <a:gd name="connsiteY180" fmla="*/ 313038 h 1507525"/>
                <a:gd name="connsiteX181" fmla="*/ 428366 w 922634"/>
                <a:gd name="connsiteY181" fmla="*/ 313038 h 1507525"/>
                <a:gd name="connsiteX182" fmla="*/ 428366 w 922634"/>
                <a:gd name="connsiteY182" fmla="*/ 411892 h 1507525"/>
                <a:gd name="connsiteX183" fmla="*/ 329512 w 922634"/>
                <a:gd name="connsiteY183" fmla="*/ 411892 h 1507525"/>
                <a:gd name="connsiteX184" fmla="*/ 164756 w 922634"/>
                <a:gd name="connsiteY184" fmla="*/ 313038 h 1507525"/>
                <a:gd name="connsiteX185" fmla="*/ 263610 w 922634"/>
                <a:gd name="connsiteY185" fmla="*/ 313038 h 1507525"/>
                <a:gd name="connsiteX186" fmla="*/ 263610 w 922634"/>
                <a:gd name="connsiteY186" fmla="*/ 411892 h 1507525"/>
                <a:gd name="connsiteX187" fmla="*/ 164756 w 922634"/>
                <a:gd name="connsiteY187" fmla="*/ 411892 h 1507525"/>
                <a:gd name="connsiteX188" fmla="*/ 0 w 922634"/>
                <a:gd name="connsiteY188" fmla="*/ 313038 h 1507525"/>
                <a:gd name="connsiteX189" fmla="*/ 98854 w 922634"/>
                <a:gd name="connsiteY189" fmla="*/ 313038 h 1507525"/>
                <a:gd name="connsiteX190" fmla="*/ 98854 w 922634"/>
                <a:gd name="connsiteY190" fmla="*/ 411892 h 1507525"/>
                <a:gd name="connsiteX191" fmla="*/ 0 w 922634"/>
                <a:gd name="connsiteY191" fmla="*/ 411892 h 1507525"/>
                <a:gd name="connsiteX192" fmla="*/ 823780 w 922634"/>
                <a:gd name="connsiteY192" fmla="*/ 156519 h 1507525"/>
                <a:gd name="connsiteX193" fmla="*/ 922634 w 922634"/>
                <a:gd name="connsiteY193" fmla="*/ 156519 h 1507525"/>
                <a:gd name="connsiteX194" fmla="*/ 922634 w 922634"/>
                <a:gd name="connsiteY194" fmla="*/ 255373 h 1507525"/>
                <a:gd name="connsiteX195" fmla="*/ 823780 w 922634"/>
                <a:gd name="connsiteY195" fmla="*/ 255373 h 1507525"/>
                <a:gd name="connsiteX196" fmla="*/ 659024 w 922634"/>
                <a:gd name="connsiteY196" fmla="*/ 156519 h 1507525"/>
                <a:gd name="connsiteX197" fmla="*/ 757878 w 922634"/>
                <a:gd name="connsiteY197" fmla="*/ 156519 h 1507525"/>
                <a:gd name="connsiteX198" fmla="*/ 757878 w 922634"/>
                <a:gd name="connsiteY198" fmla="*/ 255373 h 1507525"/>
                <a:gd name="connsiteX199" fmla="*/ 659024 w 922634"/>
                <a:gd name="connsiteY199" fmla="*/ 255373 h 1507525"/>
                <a:gd name="connsiteX200" fmla="*/ 494268 w 922634"/>
                <a:gd name="connsiteY200" fmla="*/ 156519 h 1507525"/>
                <a:gd name="connsiteX201" fmla="*/ 593122 w 922634"/>
                <a:gd name="connsiteY201" fmla="*/ 156519 h 1507525"/>
                <a:gd name="connsiteX202" fmla="*/ 593122 w 922634"/>
                <a:gd name="connsiteY202" fmla="*/ 255373 h 1507525"/>
                <a:gd name="connsiteX203" fmla="*/ 494268 w 922634"/>
                <a:gd name="connsiteY203" fmla="*/ 255373 h 1507525"/>
                <a:gd name="connsiteX204" fmla="*/ 329512 w 922634"/>
                <a:gd name="connsiteY204" fmla="*/ 156519 h 1507525"/>
                <a:gd name="connsiteX205" fmla="*/ 428366 w 922634"/>
                <a:gd name="connsiteY205" fmla="*/ 156519 h 1507525"/>
                <a:gd name="connsiteX206" fmla="*/ 428366 w 922634"/>
                <a:gd name="connsiteY206" fmla="*/ 255373 h 1507525"/>
                <a:gd name="connsiteX207" fmla="*/ 329512 w 922634"/>
                <a:gd name="connsiteY207" fmla="*/ 255373 h 1507525"/>
                <a:gd name="connsiteX208" fmla="*/ 164756 w 922634"/>
                <a:gd name="connsiteY208" fmla="*/ 156519 h 1507525"/>
                <a:gd name="connsiteX209" fmla="*/ 263610 w 922634"/>
                <a:gd name="connsiteY209" fmla="*/ 156519 h 1507525"/>
                <a:gd name="connsiteX210" fmla="*/ 263610 w 922634"/>
                <a:gd name="connsiteY210" fmla="*/ 255373 h 1507525"/>
                <a:gd name="connsiteX211" fmla="*/ 164756 w 922634"/>
                <a:gd name="connsiteY211" fmla="*/ 255373 h 1507525"/>
                <a:gd name="connsiteX212" fmla="*/ 0 w 922634"/>
                <a:gd name="connsiteY212" fmla="*/ 156519 h 1507525"/>
                <a:gd name="connsiteX213" fmla="*/ 98854 w 922634"/>
                <a:gd name="connsiteY213" fmla="*/ 156519 h 1507525"/>
                <a:gd name="connsiteX214" fmla="*/ 98854 w 922634"/>
                <a:gd name="connsiteY214" fmla="*/ 255373 h 1507525"/>
                <a:gd name="connsiteX215" fmla="*/ 0 w 922634"/>
                <a:gd name="connsiteY215" fmla="*/ 255373 h 1507525"/>
                <a:gd name="connsiteX216" fmla="*/ 823780 w 922634"/>
                <a:gd name="connsiteY216" fmla="*/ 0 h 1507525"/>
                <a:gd name="connsiteX217" fmla="*/ 922634 w 922634"/>
                <a:gd name="connsiteY217" fmla="*/ 0 h 1507525"/>
                <a:gd name="connsiteX218" fmla="*/ 922634 w 922634"/>
                <a:gd name="connsiteY218" fmla="*/ 98854 h 1507525"/>
                <a:gd name="connsiteX219" fmla="*/ 823780 w 922634"/>
                <a:gd name="connsiteY219" fmla="*/ 98854 h 1507525"/>
                <a:gd name="connsiteX220" fmla="*/ 659024 w 922634"/>
                <a:gd name="connsiteY220" fmla="*/ 0 h 1507525"/>
                <a:gd name="connsiteX221" fmla="*/ 757878 w 922634"/>
                <a:gd name="connsiteY221" fmla="*/ 0 h 1507525"/>
                <a:gd name="connsiteX222" fmla="*/ 757878 w 922634"/>
                <a:gd name="connsiteY222" fmla="*/ 98854 h 1507525"/>
                <a:gd name="connsiteX223" fmla="*/ 659024 w 922634"/>
                <a:gd name="connsiteY223" fmla="*/ 98854 h 1507525"/>
                <a:gd name="connsiteX224" fmla="*/ 494268 w 922634"/>
                <a:gd name="connsiteY224" fmla="*/ 0 h 1507525"/>
                <a:gd name="connsiteX225" fmla="*/ 593122 w 922634"/>
                <a:gd name="connsiteY225" fmla="*/ 0 h 1507525"/>
                <a:gd name="connsiteX226" fmla="*/ 593122 w 922634"/>
                <a:gd name="connsiteY226" fmla="*/ 98854 h 1507525"/>
                <a:gd name="connsiteX227" fmla="*/ 494268 w 922634"/>
                <a:gd name="connsiteY227" fmla="*/ 98854 h 1507525"/>
                <a:gd name="connsiteX228" fmla="*/ 329512 w 922634"/>
                <a:gd name="connsiteY228" fmla="*/ 0 h 1507525"/>
                <a:gd name="connsiteX229" fmla="*/ 428366 w 922634"/>
                <a:gd name="connsiteY229" fmla="*/ 0 h 1507525"/>
                <a:gd name="connsiteX230" fmla="*/ 428366 w 922634"/>
                <a:gd name="connsiteY230" fmla="*/ 98854 h 1507525"/>
                <a:gd name="connsiteX231" fmla="*/ 329512 w 922634"/>
                <a:gd name="connsiteY231" fmla="*/ 98854 h 1507525"/>
                <a:gd name="connsiteX232" fmla="*/ 164756 w 922634"/>
                <a:gd name="connsiteY232" fmla="*/ 0 h 1507525"/>
                <a:gd name="connsiteX233" fmla="*/ 263610 w 922634"/>
                <a:gd name="connsiteY233" fmla="*/ 0 h 1507525"/>
                <a:gd name="connsiteX234" fmla="*/ 263610 w 922634"/>
                <a:gd name="connsiteY234" fmla="*/ 98854 h 1507525"/>
                <a:gd name="connsiteX235" fmla="*/ 164756 w 922634"/>
                <a:gd name="connsiteY235" fmla="*/ 98854 h 1507525"/>
                <a:gd name="connsiteX236" fmla="*/ 0 w 922634"/>
                <a:gd name="connsiteY236" fmla="*/ 0 h 1507525"/>
                <a:gd name="connsiteX237" fmla="*/ 98854 w 922634"/>
                <a:gd name="connsiteY237" fmla="*/ 0 h 1507525"/>
                <a:gd name="connsiteX238" fmla="*/ 98854 w 922634"/>
                <a:gd name="connsiteY238" fmla="*/ 98854 h 1507525"/>
                <a:gd name="connsiteX239" fmla="*/ 0 w 922634"/>
                <a:gd name="connsiteY239" fmla="*/ 98854 h 150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922634" h="1507525">
                  <a:moveTo>
                    <a:pt x="823780" y="1408671"/>
                  </a:moveTo>
                  <a:lnTo>
                    <a:pt x="922634" y="1408671"/>
                  </a:lnTo>
                  <a:lnTo>
                    <a:pt x="922634" y="1507525"/>
                  </a:lnTo>
                  <a:lnTo>
                    <a:pt x="823780" y="1507525"/>
                  </a:lnTo>
                  <a:close/>
                  <a:moveTo>
                    <a:pt x="659024" y="1408671"/>
                  </a:moveTo>
                  <a:lnTo>
                    <a:pt x="757878" y="1408671"/>
                  </a:lnTo>
                  <a:lnTo>
                    <a:pt x="757878" y="1507525"/>
                  </a:lnTo>
                  <a:lnTo>
                    <a:pt x="659024" y="1507525"/>
                  </a:lnTo>
                  <a:close/>
                  <a:moveTo>
                    <a:pt x="494268" y="1408671"/>
                  </a:moveTo>
                  <a:lnTo>
                    <a:pt x="593122" y="1408671"/>
                  </a:lnTo>
                  <a:lnTo>
                    <a:pt x="593122" y="1507525"/>
                  </a:lnTo>
                  <a:lnTo>
                    <a:pt x="494268" y="1507525"/>
                  </a:lnTo>
                  <a:close/>
                  <a:moveTo>
                    <a:pt x="329512" y="1408671"/>
                  </a:moveTo>
                  <a:lnTo>
                    <a:pt x="428366" y="1408671"/>
                  </a:lnTo>
                  <a:lnTo>
                    <a:pt x="428366" y="1507525"/>
                  </a:lnTo>
                  <a:lnTo>
                    <a:pt x="329512" y="1507525"/>
                  </a:lnTo>
                  <a:close/>
                  <a:moveTo>
                    <a:pt x="164756" y="1408671"/>
                  </a:moveTo>
                  <a:lnTo>
                    <a:pt x="263610" y="1408671"/>
                  </a:lnTo>
                  <a:lnTo>
                    <a:pt x="263610" y="1507525"/>
                  </a:lnTo>
                  <a:lnTo>
                    <a:pt x="164756" y="1507525"/>
                  </a:lnTo>
                  <a:close/>
                  <a:moveTo>
                    <a:pt x="0" y="1408671"/>
                  </a:moveTo>
                  <a:lnTo>
                    <a:pt x="98854" y="1408671"/>
                  </a:lnTo>
                  <a:lnTo>
                    <a:pt x="98854" y="1507525"/>
                  </a:lnTo>
                  <a:lnTo>
                    <a:pt x="0" y="1507525"/>
                  </a:lnTo>
                  <a:close/>
                  <a:moveTo>
                    <a:pt x="823780" y="1252152"/>
                  </a:moveTo>
                  <a:lnTo>
                    <a:pt x="922634" y="1252152"/>
                  </a:lnTo>
                  <a:lnTo>
                    <a:pt x="922634" y="1351006"/>
                  </a:lnTo>
                  <a:lnTo>
                    <a:pt x="823780" y="1351006"/>
                  </a:lnTo>
                  <a:close/>
                  <a:moveTo>
                    <a:pt x="659024" y="1252152"/>
                  </a:moveTo>
                  <a:lnTo>
                    <a:pt x="757878" y="1252152"/>
                  </a:lnTo>
                  <a:lnTo>
                    <a:pt x="757878" y="1351006"/>
                  </a:lnTo>
                  <a:lnTo>
                    <a:pt x="659024" y="1351006"/>
                  </a:lnTo>
                  <a:close/>
                  <a:moveTo>
                    <a:pt x="494268" y="1252152"/>
                  </a:moveTo>
                  <a:lnTo>
                    <a:pt x="593122" y="1252152"/>
                  </a:lnTo>
                  <a:lnTo>
                    <a:pt x="593122" y="1351006"/>
                  </a:lnTo>
                  <a:lnTo>
                    <a:pt x="494268" y="1351006"/>
                  </a:lnTo>
                  <a:close/>
                  <a:moveTo>
                    <a:pt x="329512" y="1252152"/>
                  </a:moveTo>
                  <a:lnTo>
                    <a:pt x="428366" y="1252152"/>
                  </a:lnTo>
                  <a:lnTo>
                    <a:pt x="428366" y="1351006"/>
                  </a:lnTo>
                  <a:lnTo>
                    <a:pt x="329512" y="1351006"/>
                  </a:lnTo>
                  <a:close/>
                  <a:moveTo>
                    <a:pt x="164756" y="1252152"/>
                  </a:moveTo>
                  <a:lnTo>
                    <a:pt x="263610" y="1252152"/>
                  </a:lnTo>
                  <a:lnTo>
                    <a:pt x="263610" y="1351006"/>
                  </a:lnTo>
                  <a:lnTo>
                    <a:pt x="164756" y="1351006"/>
                  </a:lnTo>
                  <a:close/>
                  <a:moveTo>
                    <a:pt x="0" y="1252152"/>
                  </a:moveTo>
                  <a:lnTo>
                    <a:pt x="98854" y="1252152"/>
                  </a:lnTo>
                  <a:lnTo>
                    <a:pt x="98854" y="1351006"/>
                  </a:lnTo>
                  <a:lnTo>
                    <a:pt x="0" y="1351006"/>
                  </a:lnTo>
                  <a:close/>
                  <a:moveTo>
                    <a:pt x="823780" y="1095633"/>
                  </a:moveTo>
                  <a:lnTo>
                    <a:pt x="922634" y="1095633"/>
                  </a:lnTo>
                  <a:lnTo>
                    <a:pt x="922634" y="1194487"/>
                  </a:lnTo>
                  <a:lnTo>
                    <a:pt x="823780" y="1194487"/>
                  </a:lnTo>
                  <a:close/>
                  <a:moveTo>
                    <a:pt x="659024" y="1095633"/>
                  </a:moveTo>
                  <a:lnTo>
                    <a:pt x="757878" y="1095633"/>
                  </a:lnTo>
                  <a:lnTo>
                    <a:pt x="757878" y="1194487"/>
                  </a:lnTo>
                  <a:lnTo>
                    <a:pt x="659024" y="1194487"/>
                  </a:lnTo>
                  <a:close/>
                  <a:moveTo>
                    <a:pt x="494268" y="1095633"/>
                  </a:moveTo>
                  <a:lnTo>
                    <a:pt x="593122" y="1095633"/>
                  </a:lnTo>
                  <a:lnTo>
                    <a:pt x="593122" y="1194487"/>
                  </a:lnTo>
                  <a:lnTo>
                    <a:pt x="494268" y="1194487"/>
                  </a:lnTo>
                  <a:close/>
                  <a:moveTo>
                    <a:pt x="329512" y="1095633"/>
                  </a:moveTo>
                  <a:lnTo>
                    <a:pt x="428366" y="1095633"/>
                  </a:lnTo>
                  <a:lnTo>
                    <a:pt x="428366" y="1194487"/>
                  </a:lnTo>
                  <a:lnTo>
                    <a:pt x="329512" y="1194487"/>
                  </a:lnTo>
                  <a:close/>
                  <a:moveTo>
                    <a:pt x="164756" y="1095633"/>
                  </a:moveTo>
                  <a:lnTo>
                    <a:pt x="263610" y="1095633"/>
                  </a:lnTo>
                  <a:lnTo>
                    <a:pt x="263610" y="1194487"/>
                  </a:lnTo>
                  <a:lnTo>
                    <a:pt x="164756" y="1194487"/>
                  </a:lnTo>
                  <a:close/>
                  <a:moveTo>
                    <a:pt x="0" y="1095633"/>
                  </a:moveTo>
                  <a:lnTo>
                    <a:pt x="98854" y="1095633"/>
                  </a:lnTo>
                  <a:lnTo>
                    <a:pt x="98854" y="1194487"/>
                  </a:lnTo>
                  <a:lnTo>
                    <a:pt x="0" y="1194487"/>
                  </a:lnTo>
                  <a:close/>
                  <a:moveTo>
                    <a:pt x="823780" y="939114"/>
                  </a:moveTo>
                  <a:lnTo>
                    <a:pt x="922634" y="939114"/>
                  </a:lnTo>
                  <a:lnTo>
                    <a:pt x="922634" y="1037968"/>
                  </a:lnTo>
                  <a:lnTo>
                    <a:pt x="823780" y="1037968"/>
                  </a:lnTo>
                  <a:close/>
                  <a:moveTo>
                    <a:pt x="659024" y="939114"/>
                  </a:moveTo>
                  <a:lnTo>
                    <a:pt x="757878" y="939114"/>
                  </a:lnTo>
                  <a:lnTo>
                    <a:pt x="757878" y="1037968"/>
                  </a:lnTo>
                  <a:lnTo>
                    <a:pt x="659024" y="1037968"/>
                  </a:lnTo>
                  <a:close/>
                  <a:moveTo>
                    <a:pt x="494268" y="939114"/>
                  </a:moveTo>
                  <a:lnTo>
                    <a:pt x="593122" y="939114"/>
                  </a:lnTo>
                  <a:lnTo>
                    <a:pt x="593122" y="1037968"/>
                  </a:lnTo>
                  <a:lnTo>
                    <a:pt x="494268" y="1037968"/>
                  </a:lnTo>
                  <a:close/>
                  <a:moveTo>
                    <a:pt x="329512" y="939114"/>
                  </a:moveTo>
                  <a:lnTo>
                    <a:pt x="428366" y="939114"/>
                  </a:lnTo>
                  <a:lnTo>
                    <a:pt x="428366" y="1037968"/>
                  </a:lnTo>
                  <a:lnTo>
                    <a:pt x="329512" y="1037968"/>
                  </a:lnTo>
                  <a:close/>
                  <a:moveTo>
                    <a:pt x="164756" y="939114"/>
                  </a:moveTo>
                  <a:lnTo>
                    <a:pt x="263610" y="939114"/>
                  </a:lnTo>
                  <a:lnTo>
                    <a:pt x="263610" y="1037968"/>
                  </a:lnTo>
                  <a:lnTo>
                    <a:pt x="164756" y="1037968"/>
                  </a:lnTo>
                  <a:close/>
                  <a:moveTo>
                    <a:pt x="0" y="939114"/>
                  </a:moveTo>
                  <a:lnTo>
                    <a:pt x="98854" y="939114"/>
                  </a:lnTo>
                  <a:lnTo>
                    <a:pt x="98854" y="1037968"/>
                  </a:lnTo>
                  <a:lnTo>
                    <a:pt x="0" y="1037968"/>
                  </a:lnTo>
                  <a:close/>
                  <a:moveTo>
                    <a:pt x="823780" y="782595"/>
                  </a:moveTo>
                  <a:lnTo>
                    <a:pt x="922634" y="782595"/>
                  </a:lnTo>
                  <a:lnTo>
                    <a:pt x="922634" y="881449"/>
                  </a:lnTo>
                  <a:lnTo>
                    <a:pt x="823780" y="881449"/>
                  </a:lnTo>
                  <a:close/>
                  <a:moveTo>
                    <a:pt x="659024" y="782595"/>
                  </a:moveTo>
                  <a:lnTo>
                    <a:pt x="757878" y="782595"/>
                  </a:lnTo>
                  <a:lnTo>
                    <a:pt x="757878" y="881449"/>
                  </a:lnTo>
                  <a:lnTo>
                    <a:pt x="659024" y="881449"/>
                  </a:lnTo>
                  <a:close/>
                  <a:moveTo>
                    <a:pt x="494268" y="782595"/>
                  </a:moveTo>
                  <a:lnTo>
                    <a:pt x="593122" y="782595"/>
                  </a:lnTo>
                  <a:lnTo>
                    <a:pt x="593122" y="881449"/>
                  </a:lnTo>
                  <a:lnTo>
                    <a:pt x="494268" y="881449"/>
                  </a:lnTo>
                  <a:close/>
                  <a:moveTo>
                    <a:pt x="329512" y="782595"/>
                  </a:moveTo>
                  <a:lnTo>
                    <a:pt x="428366" y="782595"/>
                  </a:lnTo>
                  <a:lnTo>
                    <a:pt x="428366" y="881449"/>
                  </a:lnTo>
                  <a:lnTo>
                    <a:pt x="329512" y="881449"/>
                  </a:lnTo>
                  <a:close/>
                  <a:moveTo>
                    <a:pt x="164756" y="782595"/>
                  </a:moveTo>
                  <a:lnTo>
                    <a:pt x="263610" y="782595"/>
                  </a:lnTo>
                  <a:lnTo>
                    <a:pt x="263610" y="881449"/>
                  </a:lnTo>
                  <a:lnTo>
                    <a:pt x="164756" y="881449"/>
                  </a:lnTo>
                  <a:close/>
                  <a:moveTo>
                    <a:pt x="0" y="782595"/>
                  </a:moveTo>
                  <a:lnTo>
                    <a:pt x="98854" y="782595"/>
                  </a:lnTo>
                  <a:lnTo>
                    <a:pt x="98854" y="881449"/>
                  </a:lnTo>
                  <a:lnTo>
                    <a:pt x="0" y="881449"/>
                  </a:lnTo>
                  <a:close/>
                  <a:moveTo>
                    <a:pt x="823780" y="626076"/>
                  </a:moveTo>
                  <a:lnTo>
                    <a:pt x="922634" y="626076"/>
                  </a:lnTo>
                  <a:lnTo>
                    <a:pt x="922634" y="724930"/>
                  </a:lnTo>
                  <a:lnTo>
                    <a:pt x="823780" y="724930"/>
                  </a:lnTo>
                  <a:close/>
                  <a:moveTo>
                    <a:pt x="659024" y="626076"/>
                  </a:moveTo>
                  <a:lnTo>
                    <a:pt x="757878" y="626076"/>
                  </a:lnTo>
                  <a:lnTo>
                    <a:pt x="757878" y="724930"/>
                  </a:lnTo>
                  <a:lnTo>
                    <a:pt x="659024" y="724930"/>
                  </a:lnTo>
                  <a:close/>
                  <a:moveTo>
                    <a:pt x="494268" y="626076"/>
                  </a:moveTo>
                  <a:lnTo>
                    <a:pt x="593122" y="626076"/>
                  </a:lnTo>
                  <a:lnTo>
                    <a:pt x="593122" y="724930"/>
                  </a:lnTo>
                  <a:lnTo>
                    <a:pt x="494268" y="724930"/>
                  </a:lnTo>
                  <a:close/>
                  <a:moveTo>
                    <a:pt x="329512" y="626076"/>
                  </a:moveTo>
                  <a:lnTo>
                    <a:pt x="428366" y="626076"/>
                  </a:lnTo>
                  <a:lnTo>
                    <a:pt x="428366" y="724930"/>
                  </a:lnTo>
                  <a:lnTo>
                    <a:pt x="329512" y="724930"/>
                  </a:lnTo>
                  <a:close/>
                  <a:moveTo>
                    <a:pt x="164756" y="626076"/>
                  </a:moveTo>
                  <a:lnTo>
                    <a:pt x="263610" y="626076"/>
                  </a:lnTo>
                  <a:lnTo>
                    <a:pt x="263610" y="724930"/>
                  </a:lnTo>
                  <a:lnTo>
                    <a:pt x="164756" y="724930"/>
                  </a:lnTo>
                  <a:close/>
                  <a:moveTo>
                    <a:pt x="0" y="626076"/>
                  </a:moveTo>
                  <a:lnTo>
                    <a:pt x="98854" y="626076"/>
                  </a:lnTo>
                  <a:lnTo>
                    <a:pt x="98854" y="724930"/>
                  </a:lnTo>
                  <a:lnTo>
                    <a:pt x="0" y="724930"/>
                  </a:lnTo>
                  <a:close/>
                  <a:moveTo>
                    <a:pt x="823780" y="469557"/>
                  </a:moveTo>
                  <a:lnTo>
                    <a:pt x="922634" y="469557"/>
                  </a:lnTo>
                  <a:lnTo>
                    <a:pt x="922634" y="568411"/>
                  </a:lnTo>
                  <a:lnTo>
                    <a:pt x="823780" y="568411"/>
                  </a:lnTo>
                  <a:close/>
                  <a:moveTo>
                    <a:pt x="659024" y="469557"/>
                  </a:moveTo>
                  <a:lnTo>
                    <a:pt x="757878" y="469557"/>
                  </a:lnTo>
                  <a:lnTo>
                    <a:pt x="757878" y="568411"/>
                  </a:lnTo>
                  <a:lnTo>
                    <a:pt x="659024" y="568411"/>
                  </a:lnTo>
                  <a:close/>
                  <a:moveTo>
                    <a:pt x="494268" y="469557"/>
                  </a:moveTo>
                  <a:lnTo>
                    <a:pt x="593122" y="469557"/>
                  </a:lnTo>
                  <a:lnTo>
                    <a:pt x="593122" y="568411"/>
                  </a:lnTo>
                  <a:lnTo>
                    <a:pt x="494268" y="568411"/>
                  </a:lnTo>
                  <a:close/>
                  <a:moveTo>
                    <a:pt x="329512" y="469557"/>
                  </a:moveTo>
                  <a:lnTo>
                    <a:pt x="428366" y="469557"/>
                  </a:lnTo>
                  <a:lnTo>
                    <a:pt x="428366" y="568411"/>
                  </a:lnTo>
                  <a:lnTo>
                    <a:pt x="329512" y="568411"/>
                  </a:lnTo>
                  <a:close/>
                  <a:moveTo>
                    <a:pt x="164756" y="469557"/>
                  </a:moveTo>
                  <a:lnTo>
                    <a:pt x="263610" y="469557"/>
                  </a:lnTo>
                  <a:lnTo>
                    <a:pt x="263610" y="568411"/>
                  </a:lnTo>
                  <a:lnTo>
                    <a:pt x="164756" y="568411"/>
                  </a:lnTo>
                  <a:close/>
                  <a:moveTo>
                    <a:pt x="0" y="469557"/>
                  </a:moveTo>
                  <a:lnTo>
                    <a:pt x="98854" y="469557"/>
                  </a:lnTo>
                  <a:lnTo>
                    <a:pt x="98854" y="568411"/>
                  </a:lnTo>
                  <a:lnTo>
                    <a:pt x="0" y="568411"/>
                  </a:lnTo>
                  <a:close/>
                  <a:moveTo>
                    <a:pt x="823780" y="313038"/>
                  </a:moveTo>
                  <a:lnTo>
                    <a:pt x="922634" y="313038"/>
                  </a:lnTo>
                  <a:lnTo>
                    <a:pt x="922634" y="411892"/>
                  </a:lnTo>
                  <a:lnTo>
                    <a:pt x="823780" y="411892"/>
                  </a:lnTo>
                  <a:close/>
                  <a:moveTo>
                    <a:pt x="659024" y="313038"/>
                  </a:moveTo>
                  <a:lnTo>
                    <a:pt x="757878" y="313038"/>
                  </a:lnTo>
                  <a:lnTo>
                    <a:pt x="757878" y="411892"/>
                  </a:lnTo>
                  <a:lnTo>
                    <a:pt x="659024" y="411892"/>
                  </a:lnTo>
                  <a:close/>
                  <a:moveTo>
                    <a:pt x="494268" y="313038"/>
                  </a:moveTo>
                  <a:lnTo>
                    <a:pt x="593122" y="313038"/>
                  </a:lnTo>
                  <a:lnTo>
                    <a:pt x="593122" y="411892"/>
                  </a:lnTo>
                  <a:lnTo>
                    <a:pt x="494268" y="411892"/>
                  </a:lnTo>
                  <a:close/>
                  <a:moveTo>
                    <a:pt x="329512" y="313038"/>
                  </a:moveTo>
                  <a:lnTo>
                    <a:pt x="428366" y="313038"/>
                  </a:lnTo>
                  <a:lnTo>
                    <a:pt x="428366" y="411892"/>
                  </a:lnTo>
                  <a:lnTo>
                    <a:pt x="329512" y="411892"/>
                  </a:lnTo>
                  <a:close/>
                  <a:moveTo>
                    <a:pt x="164756" y="313038"/>
                  </a:moveTo>
                  <a:lnTo>
                    <a:pt x="263610" y="313038"/>
                  </a:lnTo>
                  <a:lnTo>
                    <a:pt x="263610" y="411892"/>
                  </a:lnTo>
                  <a:lnTo>
                    <a:pt x="164756" y="411892"/>
                  </a:lnTo>
                  <a:close/>
                  <a:moveTo>
                    <a:pt x="0" y="313038"/>
                  </a:moveTo>
                  <a:lnTo>
                    <a:pt x="98854" y="313038"/>
                  </a:lnTo>
                  <a:lnTo>
                    <a:pt x="98854" y="411892"/>
                  </a:lnTo>
                  <a:lnTo>
                    <a:pt x="0" y="411892"/>
                  </a:lnTo>
                  <a:close/>
                  <a:moveTo>
                    <a:pt x="823780" y="156519"/>
                  </a:moveTo>
                  <a:lnTo>
                    <a:pt x="922634" y="156519"/>
                  </a:lnTo>
                  <a:lnTo>
                    <a:pt x="922634" y="255373"/>
                  </a:lnTo>
                  <a:lnTo>
                    <a:pt x="823780" y="255373"/>
                  </a:lnTo>
                  <a:close/>
                  <a:moveTo>
                    <a:pt x="659024" y="156519"/>
                  </a:moveTo>
                  <a:lnTo>
                    <a:pt x="757878" y="156519"/>
                  </a:lnTo>
                  <a:lnTo>
                    <a:pt x="757878" y="255373"/>
                  </a:lnTo>
                  <a:lnTo>
                    <a:pt x="659024" y="255373"/>
                  </a:lnTo>
                  <a:close/>
                  <a:moveTo>
                    <a:pt x="494268" y="156519"/>
                  </a:moveTo>
                  <a:lnTo>
                    <a:pt x="593122" y="156519"/>
                  </a:lnTo>
                  <a:lnTo>
                    <a:pt x="593122" y="255373"/>
                  </a:lnTo>
                  <a:lnTo>
                    <a:pt x="494268" y="255373"/>
                  </a:lnTo>
                  <a:close/>
                  <a:moveTo>
                    <a:pt x="329512" y="156519"/>
                  </a:moveTo>
                  <a:lnTo>
                    <a:pt x="428366" y="156519"/>
                  </a:lnTo>
                  <a:lnTo>
                    <a:pt x="428366" y="255373"/>
                  </a:lnTo>
                  <a:lnTo>
                    <a:pt x="329512" y="255373"/>
                  </a:lnTo>
                  <a:close/>
                  <a:moveTo>
                    <a:pt x="164756" y="156519"/>
                  </a:moveTo>
                  <a:lnTo>
                    <a:pt x="263610" y="156519"/>
                  </a:lnTo>
                  <a:lnTo>
                    <a:pt x="263610" y="255373"/>
                  </a:lnTo>
                  <a:lnTo>
                    <a:pt x="164756" y="255373"/>
                  </a:lnTo>
                  <a:close/>
                  <a:moveTo>
                    <a:pt x="0" y="156519"/>
                  </a:moveTo>
                  <a:lnTo>
                    <a:pt x="98854" y="156519"/>
                  </a:lnTo>
                  <a:lnTo>
                    <a:pt x="98854" y="255373"/>
                  </a:lnTo>
                  <a:lnTo>
                    <a:pt x="0" y="255373"/>
                  </a:lnTo>
                  <a:close/>
                  <a:moveTo>
                    <a:pt x="823780" y="0"/>
                  </a:moveTo>
                  <a:lnTo>
                    <a:pt x="922634" y="0"/>
                  </a:lnTo>
                  <a:lnTo>
                    <a:pt x="922634" y="98854"/>
                  </a:lnTo>
                  <a:lnTo>
                    <a:pt x="823780" y="98854"/>
                  </a:lnTo>
                  <a:close/>
                  <a:moveTo>
                    <a:pt x="659024" y="0"/>
                  </a:moveTo>
                  <a:lnTo>
                    <a:pt x="757878" y="0"/>
                  </a:lnTo>
                  <a:lnTo>
                    <a:pt x="757878" y="98854"/>
                  </a:lnTo>
                  <a:lnTo>
                    <a:pt x="659024" y="98854"/>
                  </a:lnTo>
                  <a:close/>
                  <a:moveTo>
                    <a:pt x="494268" y="0"/>
                  </a:moveTo>
                  <a:lnTo>
                    <a:pt x="593122" y="0"/>
                  </a:lnTo>
                  <a:lnTo>
                    <a:pt x="593122" y="98854"/>
                  </a:lnTo>
                  <a:lnTo>
                    <a:pt x="494268" y="98854"/>
                  </a:lnTo>
                  <a:close/>
                  <a:moveTo>
                    <a:pt x="329512" y="0"/>
                  </a:moveTo>
                  <a:lnTo>
                    <a:pt x="428366" y="0"/>
                  </a:lnTo>
                  <a:lnTo>
                    <a:pt x="428366" y="98854"/>
                  </a:lnTo>
                  <a:lnTo>
                    <a:pt x="329512" y="98854"/>
                  </a:lnTo>
                  <a:close/>
                  <a:moveTo>
                    <a:pt x="164756" y="0"/>
                  </a:moveTo>
                  <a:lnTo>
                    <a:pt x="263610" y="0"/>
                  </a:lnTo>
                  <a:lnTo>
                    <a:pt x="263610" y="98854"/>
                  </a:lnTo>
                  <a:lnTo>
                    <a:pt x="164756" y="98854"/>
                  </a:lnTo>
                  <a:close/>
                  <a:moveTo>
                    <a:pt x="0" y="0"/>
                  </a:moveTo>
                  <a:lnTo>
                    <a:pt x="98854" y="0"/>
                  </a:lnTo>
                  <a:lnTo>
                    <a:pt x="98854" y="98854"/>
                  </a:lnTo>
                  <a:lnTo>
                    <a:pt x="0" y="988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77" name="MH_Other_1"/>
            <p:cNvCxnSpPr/>
            <p:nvPr>
              <p:custDataLst>
                <p:tags r:id="rId4"/>
              </p:custDataLst>
            </p:nvPr>
          </p:nvCxnSpPr>
          <p:spPr>
            <a:xfrm>
              <a:off x="4720506" y="1575197"/>
              <a:ext cx="0" cy="1489472"/>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8" name="MH_Other_2"/>
            <p:cNvCxnSpPr/>
            <p:nvPr>
              <p:custDataLst>
                <p:tags r:id="rId5"/>
              </p:custDataLst>
            </p:nvPr>
          </p:nvCxnSpPr>
          <p:spPr>
            <a:xfrm>
              <a:off x="6376269" y="1575197"/>
              <a:ext cx="0" cy="1489472"/>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6" name="MH_Text_2"/>
            <p:cNvSpPr/>
            <p:nvPr>
              <p:custDataLst>
                <p:tags r:id="rId6"/>
              </p:custDataLst>
            </p:nvPr>
          </p:nvSpPr>
          <p:spPr>
            <a:xfrm>
              <a:off x="1774106" y="1809750"/>
              <a:ext cx="923925" cy="896541"/>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sz="2400" dirty="0">
                  <a:solidFill>
                    <a:srgbClr val="FFFFFF"/>
                  </a:solidFill>
                  <a:latin typeface="Arial Black" panose="020B0A04020102020204" pitchFamily="34" charset="0"/>
                </a:rPr>
                <a:t>80</a:t>
              </a:r>
              <a:r>
                <a:rPr lang="en-US" altLang="zh-CN" sz="1600" dirty="0">
                  <a:solidFill>
                    <a:srgbClr val="FFFFFF"/>
                  </a:solidFill>
                  <a:latin typeface="Arial Black" panose="020B0A04020102020204" pitchFamily="34" charset="0"/>
                </a:rPr>
                <a:t>%</a:t>
              </a:r>
              <a:endParaRPr lang="zh-CN" altLang="en-US" sz="2400" dirty="0">
                <a:solidFill>
                  <a:srgbClr val="FFFFFF"/>
                </a:solidFill>
                <a:latin typeface="Arial Black" panose="020B0A04020102020204" pitchFamily="34" charset="0"/>
              </a:endParaRPr>
            </a:p>
          </p:txBody>
        </p:sp>
        <p:sp>
          <p:nvSpPr>
            <p:cNvPr id="5129" name="MH_SubTitle_2"/>
            <p:cNvSpPr txBox="1">
              <a:spLocks noChangeArrowheads="1"/>
            </p:cNvSpPr>
            <p:nvPr>
              <p:custDataLst>
                <p:tags r:id="rId7"/>
              </p:custDataLst>
            </p:nvPr>
          </p:nvSpPr>
          <p:spPr bwMode="auto">
            <a:xfrm>
              <a:off x="1475656" y="2815828"/>
              <a:ext cx="1504950" cy="46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eaLnBrk="1" hangingPunct="1"/>
              <a:r>
                <a:rPr lang="zh-CN" altLang="en-US" sz="1600" dirty="0" smtClean="0">
                  <a:solidFill>
                    <a:schemeClr val="bg1">
                      <a:lumMod val="85000"/>
                    </a:schemeClr>
                  </a:solidFill>
                  <a:latin typeface="微软雅黑" pitchFamily="34" charset="-122"/>
                  <a:ea typeface="微软雅黑" pitchFamily="34" charset="-122"/>
                </a:rPr>
                <a:t>第一季度</a:t>
              </a:r>
              <a:endParaRPr lang="zh-CN" altLang="en-US" sz="1600" dirty="0">
                <a:solidFill>
                  <a:schemeClr val="bg1">
                    <a:lumMod val="85000"/>
                  </a:schemeClr>
                </a:solidFill>
                <a:latin typeface="微软雅黑" pitchFamily="34" charset="-122"/>
                <a:ea typeface="微软雅黑" pitchFamily="34" charset="-122"/>
              </a:endParaRPr>
            </a:p>
          </p:txBody>
        </p:sp>
        <p:sp>
          <p:nvSpPr>
            <p:cNvPr id="67" name="MH_Other_5"/>
            <p:cNvSpPr/>
            <p:nvPr>
              <p:custDataLst>
                <p:tags r:id="rId8"/>
              </p:custDataLst>
            </p:nvPr>
          </p:nvSpPr>
          <p:spPr>
            <a:xfrm>
              <a:off x="6741395" y="1575198"/>
              <a:ext cx="923925" cy="1131094"/>
            </a:xfrm>
            <a:custGeom>
              <a:avLst/>
              <a:gdLst>
                <a:gd name="connsiteX0" fmla="*/ 823780 w 922634"/>
                <a:gd name="connsiteY0" fmla="*/ 1408671 h 1507525"/>
                <a:gd name="connsiteX1" fmla="*/ 922634 w 922634"/>
                <a:gd name="connsiteY1" fmla="*/ 1408671 h 1507525"/>
                <a:gd name="connsiteX2" fmla="*/ 922634 w 922634"/>
                <a:gd name="connsiteY2" fmla="*/ 1507525 h 1507525"/>
                <a:gd name="connsiteX3" fmla="*/ 823780 w 922634"/>
                <a:gd name="connsiteY3" fmla="*/ 1507525 h 1507525"/>
                <a:gd name="connsiteX4" fmla="*/ 659024 w 922634"/>
                <a:gd name="connsiteY4" fmla="*/ 1408671 h 1507525"/>
                <a:gd name="connsiteX5" fmla="*/ 757878 w 922634"/>
                <a:gd name="connsiteY5" fmla="*/ 1408671 h 1507525"/>
                <a:gd name="connsiteX6" fmla="*/ 757878 w 922634"/>
                <a:gd name="connsiteY6" fmla="*/ 1507525 h 1507525"/>
                <a:gd name="connsiteX7" fmla="*/ 659024 w 922634"/>
                <a:gd name="connsiteY7" fmla="*/ 1507525 h 1507525"/>
                <a:gd name="connsiteX8" fmla="*/ 494268 w 922634"/>
                <a:gd name="connsiteY8" fmla="*/ 1408671 h 1507525"/>
                <a:gd name="connsiteX9" fmla="*/ 593122 w 922634"/>
                <a:gd name="connsiteY9" fmla="*/ 1408671 h 1507525"/>
                <a:gd name="connsiteX10" fmla="*/ 593122 w 922634"/>
                <a:gd name="connsiteY10" fmla="*/ 1507525 h 1507525"/>
                <a:gd name="connsiteX11" fmla="*/ 494268 w 922634"/>
                <a:gd name="connsiteY11" fmla="*/ 1507525 h 1507525"/>
                <a:gd name="connsiteX12" fmla="*/ 329512 w 922634"/>
                <a:gd name="connsiteY12" fmla="*/ 1408671 h 1507525"/>
                <a:gd name="connsiteX13" fmla="*/ 428366 w 922634"/>
                <a:gd name="connsiteY13" fmla="*/ 1408671 h 1507525"/>
                <a:gd name="connsiteX14" fmla="*/ 428366 w 922634"/>
                <a:gd name="connsiteY14" fmla="*/ 1507525 h 1507525"/>
                <a:gd name="connsiteX15" fmla="*/ 329512 w 922634"/>
                <a:gd name="connsiteY15" fmla="*/ 1507525 h 1507525"/>
                <a:gd name="connsiteX16" fmla="*/ 164756 w 922634"/>
                <a:gd name="connsiteY16" fmla="*/ 1408671 h 1507525"/>
                <a:gd name="connsiteX17" fmla="*/ 263610 w 922634"/>
                <a:gd name="connsiteY17" fmla="*/ 1408671 h 1507525"/>
                <a:gd name="connsiteX18" fmla="*/ 263610 w 922634"/>
                <a:gd name="connsiteY18" fmla="*/ 1507525 h 1507525"/>
                <a:gd name="connsiteX19" fmla="*/ 164756 w 922634"/>
                <a:gd name="connsiteY19" fmla="*/ 1507525 h 1507525"/>
                <a:gd name="connsiteX20" fmla="*/ 0 w 922634"/>
                <a:gd name="connsiteY20" fmla="*/ 1408671 h 1507525"/>
                <a:gd name="connsiteX21" fmla="*/ 98854 w 922634"/>
                <a:gd name="connsiteY21" fmla="*/ 1408671 h 1507525"/>
                <a:gd name="connsiteX22" fmla="*/ 98854 w 922634"/>
                <a:gd name="connsiteY22" fmla="*/ 1507525 h 1507525"/>
                <a:gd name="connsiteX23" fmla="*/ 0 w 922634"/>
                <a:gd name="connsiteY23" fmla="*/ 1507525 h 1507525"/>
                <a:gd name="connsiteX24" fmla="*/ 823780 w 922634"/>
                <a:gd name="connsiteY24" fmla="*/ 1252152 h 1507525"/>
                <a:gd name="connsiteX25" fmla="*/ 922634 w 922634"/>
                <a:gd name="connsiteY25" fmla="*/ 1252152 h 1507525"/>
                <a:gd name="connsiteX26" fmla="*/ 922634 w 922634"/>
                <a:gd name="connsiteY26" fmla="*/ 1351006 h 1507525"/>
                <a:gd name="connsiteX27" fmla="*/ 823780 w 922634"/>
                <a:gd name="connsiteY27" fmla="*/ 1351006 h 1507525"/>
                <a:gd name="connsiteX28" fmla="*/ 659024 w 922634"/>
                <a:gd name="connsiteY28" fmla="*/ 1252152 h 1507525"/>
                <a:gd name="connsiteX29" fmla="*/ 757878 w 922634"/>
                <a:gd name="connsiteY29" fmla="*/ 1252152 h 1507525"/>
                <a:gd name="connsiteX30" fmla="*/ 757878 w 922634"/>
                <a:gd name="connsiteY30" fmla="*/ 1351006 h 1507525"/>
                <a:gd name="connsiteX31" fmla="*/ 659024 w 922634"/>
                <a:gd name="connsiteY31" fmla="*/ 1351006 h 1507525"/>
                <a:gd name="connsiteX32" fmla="*/ 494268 w 922634"/>
                <a:gd name="connsiteY32" fmla="*/ 1252152 h 1507525"/>
                <a:gd name="connsiteX33" fmla="*/ 593122 w 922634"/>
                <a:gd name="connsiteY33" fmla="*/ 1252152 h 1507525"/>
                <a:gd name="connsiteX34" fmla="*/ 593122 w 922634"/>
                <a:gd name="connsiteY34" fmla="*/ 1351006 h 1507525"/>
                <a:gd name="connsiteX35" fmla="*/ 494268 w 922634"/>
                <a:gd name="connsiteY35" fmla="*/ 1351006 h 1507525"/>
                <a:gd name="connsiteX36" fmla="*/ 329512 w 922634"/>
                <a:gd name="connsiteY36" fmla="*/ 1252152 h 1507525"/>
                <a:gd name="connsiteX37" fmla="*/ 428366 w 922634"/>
                <a:gd name="connsiteY37" fmla="*/ 1252152 h 1507525"/>
                <a:gd name="connsiteX38" fmla="*/ 428366 w 922634"/>
                <a:gd name="connsiteY38" fmla="*/ 1351006 h 1507525"/>
                <a:gd name="connsiteX39" fmla="*/ 329512 w 922634"/>
                <a:gd name="connsiteY39" fmla="*/ 1351006 h 1507525"/>
                <a:gd name="connsiteX40" fmla="*/ 164756 w 922634"/>
                <a:gd name="connsiteY40" fmla="*/ 1252152 h 1507525"/>
                <a:gd name="connsiteX41" fmla="*/ 263610 w 922634"/>
                <a:gd name="connsiteY41" fmla="*/ 1252152 h 1507525"/>
                <a:gd name="connsiteX42" fmla="*/ 263610 w 922634"/>
                <a:gd name="connsiteY42" fmla="*/ 1351006 h 1507525"/>
                <a:gd name="connsiteX43" fmla="*/ 164756 w 922634"/>
                <a:gd name="connsiteY43" fmla="*/ 1351006 h 1507525"/>
                <a:gd name="connsiteX44" fmla="*/ 0 w 922634"/>
                <a:gd name="connsiteY44" fmla="*/ 1252152 h 1507525"/>
                <a:gd name="connsiteX45" fmla="*/ 98854 w 922634"/>
                <a:gd name="connsiteY45" fmla="*/ 1252152 h 1507525"/>
                <a:gd name="connsiteX46" fmla="*/ 98854 w 922634"/>
                <a:gd name="connsiteY46" fmla="*/ 1351006 h 1507525"/>
                <a:gd name="connsiteX47" fmla="*/ 0 w 922634"/>
                <a:gd name="connsiteY47" fmla="*/ 1351006 h 1507525"/>
                <a:gd name="connsiteX48" fmla="*/ 823780 w 922634"/>
                <a:gd name="connsiteY48" fmla="*/ 1095633 h 1507525"/>
                <a:gd name="connsiteX49" fmla="*/ 922634 w 922634"/>
                <a:gd name="connsiteY49" fmla="*/ 1095633 h 1507525"/>
                <a:gd name="connsiteX50" fmla="*/ 922634 w 922634"/>
                <a:gd name="connsiteY50" fmla="*/ 1194487 h 1507525"/>
                <a:gd name="connsiteX51" fmla="*/ 823780 w 922634"/>
                <a:gd name="connsiteY51" fmla="*/ 1194487 h 1507525"/>
                <a:gd name="connsiteX52" fmla="*/ 659024 w 922634"/>
                <a:gd name="connsiteY52" fmla="*/ 1095633 h 1507525"/>
                <a:gd name="connsiteX53" fmla="*/ 757878 w 922634"/>
                <a:gd name="connsiteY53" fmla="*/ 1095633 h 1507525"/>
                <a:gd name="connsiteX54" fmla="*/ 757878 w 922634"/>
                <a:gd name="connsiteY54" fmla="*/ 1194487 h 1507525"/>
                <a:gd name="connsiteX55" fmla="*/ 659024 w 922634"/>
                <a:gd name="connsiteY55" fmla="*/ 1194487 h 1507525"/>
                <a:gd name="connsiteX56" fmla="*/ 494268 w 922634"/>
                <a:gd name="connsiteY56" fmla="*/ 1095633 h 1507525"/>
                <a:gd name="connsiteX57" fmla="*/ 593122 w 922634"/>
                <a:gd name="connsiteY57" fmla="*/ 1095633 h 1507525"/>
                <a:gd name="connsiteX58" fmla="*/ 593122 w 922634"/>
                <a:gd name="connsiteY58" fmla="*/ 1194487 h 1507525"/>
                <a:gd name="connsiteX59" fmla="*/ 494268 w 922634"/>
                <a:gd name="connsiteY59" fmla="*/ 1194487 h 1507525"/>
                <a:gd name="connsiteX60" fmla="*/ 329512 w 922634"/>
                <a:gd name="connsiteY60" fmla="*/ 1095633 h 1507525"/>
                <a:gd name="connsiteX61" fmla="*/ 428366 w 922634"/>
                <a:gd name="connsiteY61" fmla="*/ 1095633 h 1507525"/>
                <a:gd name="connsiteX62" fmla="*/ 428366 w 922634"/>
                <a:gd name="connsiteY62" fmla="*/ 1194487 h 1507525"/>
                <a:gd name="connsiteX63" fmla="*/ 329512 w 922634"/>
                <a:gd name="connsiteY63" fmla="*/ 1194487 h 1507525"/>
                <a:gd name="connsiteX64" fmla="*/ 164756 w 922634"/>
                <a:gd name="connsiteY64" fmla="*/ 1095633 h 1507525"/>
                <a:gd name="connsiteX65" fmla="*/ 263610 w 922634"/>
                <a:gd name="connsiteY65" fmla="*/ 1095633 h 1507525"/>
                <a:gd name="connsiteX66" fmla="*/ 263610 w 922634"/>
                <a:gd name="connsiteY66" fmla="*/ 1194487 h 1507525"/>
                <a:gd name="connsiteX67" fmla="*/ 164756 w 922634"/>
                <a:gd name="connsiteY67" fmla="*/ 1194487 h 1507525"/>
                <a:gd name="connsiteX68" fmla="*/ 0 w 922634"/>
                <a:gd name="connsiteY68" fmla="*/ 1095633 h 1507525"/>
                <a:gd name="connsiteX69" fmla="*/ 98854 w 922634"/>
                <a:gd name="connsiteY69" fmla="*/ 1095633 h 1507525"/>
                <a:gd name="connsiteX70" fmla="*/ 98854 w 922634"/>
                <a:gd name="connsiteY70" fmla="*/ 1194487 h 1507525"/>
                <a:gd name="connsiteX71" fmla="*/ 0 w 922634"/>
                <a:gd name="connsiteY71" fmla="*/ 1194487 h 1507525"/>
                <a:gd name="connsiteX72" fmla="*/ 823780 w 922634"/>
                <a:gd name="connsiteY72" fmla="*/ 939114 h 1507525"/>
                <a:gd name="connsiteX73" fmla="*/ 922634 w 922634"/>
                <a:gd name="connsiteY73" fmla="*/ 939114 h 1507525"/>
                <a:gd name="connsiteX74" fmla="*/ 922634 w 922634"/>
                <a:gd name="connsiteY74" fmla="*/ 1037968 h 1507525"/>
                <a:gd name="connsiteX75" fmla="*/ 823780 w 922634"/>
                <a:gd name="connsiteY75" fmla="*/ 1037968 h 1507525"/>
                <a:gd name="connsiteX76" fmla="*/ 659024 w 922634"/>
                <a:gd name="connsiteY76" fmla="*/ 939114 h 1507525"/>
                <a:gd name="connsiteX77" fmla="*/ 757878 w 922634"/>
                <a:gd name="connsiteY77" fmla="*/ 939114 h 1507525"/>
                <a:gd name="connsiteX78" fmla="*/ 757878 w 922634"/>
                <a:gd name="connsiteY78" fmla="*/ 1037968 h 1507525"/>
                <a:gd name="connsiteX79" fmla="*/ 659024 w 922634"/>
                <a:gd name="connsiteY79" fmla="*/ 1037968 h 1507525"/>
                <a:gd name="connsiteX80" fmla="*/ 494268 w 922634"/>
                <a:gd name="connsiteY80" fmla="*/ 939114 h 1507525"/>
                <a:gd name="connsiteX81" fmla="*/ 593122 w 922634"/>
                <a:gd name="connsiteY81" fmla="*/ 939114 h 1507525"/>
                <a:gd name="connsiteX82" fmla="*/ 593122 w 922634"/>
                <a:gd name="connsiteY82" fmla="*/ 1037968 h 1507525"/>
                <a:gd name="connsiteX83" fmla="*/ 494268 w 922634"/>
                <a:gd name="connsiteY83" fmla="*/ 1037968 h 1507525"/>
                <a:gd name="connsiteX84" fmla="*/ 329512 w 922634"/>
                <a:gd name="connsiteY84" fmla="*/ 939114 h 1507525"/>
                <a:gd name="connsiteX85" fmla="*/ 428366 w 922634"/>
                <a:gd name="connsiteY85" fmla="*/ 939114 h 1507525"/>
                <a:gd name="connsiteX86" fmla="*/ 428366 w 922634"/>
                <a:gd name="connsiteY86" fmla="*/ 1037968 h 1507525"/>
                <a:gd name="connsiteX87" fmla="*/ 329512 w 922634"/>
                <a:gd name="connsiteY87" fmla="*/ 1037968 h 1507525"/>
                <a:gd name="connsiteX88" fmla="*/ 164756 w 922634"/>
                <a:gd name="connsiteY88" fmla="*/ 939114 h 1507525"/>
                <a:gd name="connsiteX89" fmla="*/ 263610 w 922634"/>
                <a:gd name="connsiteY89" fmla="*/ 939114 h 1507525"/>
                <a:gd name="connsiteX90" fmla="*/ 263610 w 922634"/>
                <a:gd name="connsiteY90" fmla="*/ 1037968 h 1507525"/>
                <a:gd name="connsiteX91" fmla="*/ 164756 w 922634"/>
                <a:gd name="connsiteY91" fmla="*/ 1037968 h 1507525"/>
                <a:gd name="connsiteX92" fmla="*/ 0 w 922634"/>
                <a:gd name="connsiteY92" fmla="*/ 939114 h 1507525"/>
                <a:gd name="connsiteX93" fmla="*/ 98854 w 922634"/>
                <a:gd name="connsiteY93" fmla="*/ 939114 h 1507525"/>
                <a:gd name="connsiteX94" fmla="*/ 98854 w 922634"/>
                <a:gd name="connsiteY94" fmla="*/ 1037968 h 1507525"/>
                <a:gd name="connsiteX95" fmla="*/ 0 w 922634"/>
                <a:gd name="connsiteY95" fmla="*/ 1037968 h 1507525"/>
                <a:gd name="connsiteX96" fmla="*/ 823780 w 922634"/>
                <a:gd name="connsiteY96" fmla="*/ 782595 h 1507525"/>
                <a:gd name="connsiteX97" fmla="*/ 922634 w 922634"/>
                <a:gd name="connsiteY97" fmla="*/ 782595 h 1507525"/>
                <a:gd name="connsiteX98" fmla="*/ 922634 w 922634"/>
                <a:gd name="connsiteY98" fmla="*/ 881449 h 1507525"/>
                <a:gd name="connsiteX99" fmla="*/ 823780 w 922634"/>
                <a:gd name="connsiteY99" fmla="*/ 881449 h 1507525"/>
                <a:gd name="connsiteX100" fmla="*/ 659024 w 922634"/>
                <a:gd name="connsiteY100" fmla="*/ 782595 h 1507525"/>
                <a:gd name="connsiteX101" fmla="*/ 757878 w 922634"/>
                <a:gd name="connsiteY101" fmla="*/ 782595 h 1507525"/>
                <a:gd name="connsiteX102" fmla="*/ 757878 w 922634"/>
                <a:gd name="connsiteY102" fmla="*/ 881449 h 1507525"/>
                <a:gd name="connsiteX103" fmla="*/ 659024 w 922634"/>
                <a:gd name="connsiteY103" fmla="*/ 881449 h 1507525"/>
                <a:gd name="connsiteX104" fmla="*/ 494268 w 922634"/>
                <a:gd name="connsiteY104" fmla="*/ 782595 h 1507525"/>
                <a:gd name="connsiteX105" fmla="*/ 593122 w 922634"/>
                <a:gd name="connsiteY105" fmla="*/ 782595 h 1507525"/>
                <a:gd name="connsiteX106" fmla="*/ 593122 w 922634"/>
                <a:gd name="connsiteY106" fmla="*/ 881449 h 1507525"/>
                <a:gd name="connsiteX107" fmla="*/ 494268 w 922634"/>
                <a:gd name="connsiteY107" fmla="*/ 881449 h 1507525"/>
                <a:gd name="connsiteX108" fmla="*/ 329512 w 922634"/>
                <a:gd name="connsiteY108" fmla="*/ 782595 h 1507525"/>
                <a:gd name="connsiteX109" fmla="*/ 428366 w 922634"/>
                <a:gd name="connsiteY109" fmla="*/ 782595 h 1507525"/>
                <a:gd name="connsiteX110" fmla="*/ 428366 w 922634"/>
                <a:gd name="connsiteY110" fmla="*/ 881449 h 1507525"/>
                <a:gd name="connsiteX111" fmla="*/ 329512 w 922634"/>
                <a:gd name="connsiteY111" fmla="*/ 881449 h 1507525"/>
                <a:gd name="connsiteX112" fmla="*/ 164756 w 922634"/>
                <a:gd name="connsiteY112" fmla="*/ 782595 h 1507525"/>
                <a:gd name="connsiteX113" fmla="*/ 263610 w 922634"/>
                <a:gd name="connsiteY113" fmla="*/ 782595 h 1507525"/>
                <a:gd name="connsiteX114" fmla="*/ 263610 w 922634"/>
                <a:gd name="connsiteY114" fmla="*/ 881449 h 1507525"/>
                <a:gd name="connsiteX115" fmla="*/ 164756 w 922634"/>
                <a:gd name="connsiteY115" fmla="*/ 881449 h 1507525"/>
                <a:gd name="connsiteX116" fmla="*/ 0 w 922634"/>
                <a:gd name="connsiteY116" fmla="*/ 782595 h 1507525"/>
                <a:gd name="connsiteX117" fmla="*/ 98854 w 922634"/>
                <a:gd name="connsiteY117" fmla="*/ 782595 h 1507525"/>
                <a:gd name="connsiteX118" fmla="*/ 98854 w 922634"/>
                <a:gd name="connsiteY118" fmla="*/ 881449 h 1507525"/>
                <a:gd name="connsiteX119" fmla="*/ 0 w 922634"/>
                <a:gd name="connsiteY119" fmla="*/ 881449 h 1507525"/>
                <a:gd name="connsiteX120" fmla="*/ 823780 w 922634"/>
                <a:gd name="connsiteY120" fmla="*/ 626076 h 1507525"/>
                <a:gd name="connsiteX121" fmla="*/ 922634 w 922634"/>
                <a:gd name="connsiteY121" fmla="*/ 626076 h 1507525"/>
                <a:gd name="connsiteX122" fmla="*/ 922634 w 922634"/>
                <a:gd name="connsiteY122" fmla="*/ 724930 h 1507525"/>
                <a:gd name="connsiteX123" fmla="*/ 823780 w 922634"/>
                <a:gd name="connsiteY123" fmla="*/ 724930 h 1507525"/>
                <a:gd name="connsiteX124" fmla="*/ 659024 w 922634"/>
                <a:gd name="connsiteY124" fmla="*/ 626076 h 1507525"/>
                <a:gd name="connsiteX125" fmla="*/ 757878 w 922634"/>
                <a:gd name="connsiteY125" fmla="*/ 626076 h 1507525"/>
                <a:gd name="connsiteX126" fmla="*/ 757878 w 922634"/>
                <a:gd name="connsiteY126" fmla="*/ 724930 h 1507525"/>
                <a:gd name="connsiteX127" fmla="*/ 659024 w 922634"/>
                <a:gd name="connsiteY127" fmla="*/ 724930 h 1507525"/>
                <a:gd name="connsiteX128" fmla="*/ 494268 w 922634"/>
                <a:gd name="connsiteY128" fmla="*/ 626076 h 1507525"/>
                <a:gd name="connsiteX129" fmla="*/ 593122 w 922634"/>
                <a:gd name="connsiteY129" fmla="*/ 626076 h 1507525"/>
                <a:gd name="connsiteX130" fmla="*/ 593122 w 922634"/>
                <a:gd name="connsiteY130" fmla="*/ 724930 h 1507525"/>
                <a:gd name="connsiteX131" fmla="*/ 494268 w 922634"/>
                <a:gd name="connsiteY131" fmla="*/ 724930 h 1507525"/>
                <a:gd name="connsiteX132" fmla="*/ 329512 w 922634"/>
                <a:gd name="connsiteY132" fmla="*/ 626076 h 1507525"/>
                <a:gd name="connsiteX133" fmla="*/ 428366 w 922634"/>
                <a:gd name="connsiteY133" fmla="*/ 626076 h 1507525"/>
                <a:gd name="connsiteX134" fmla="*/ 428366 w 922634"/>
                <a:gd name="connsiteY134" fmla="*/ 724930 h 1507525"/>
                <a:gd name="connsiteX135" fmla="*/ 329512 w 922634"/>
                <a:gd name="connsiteY135" fmla="*/ 724930 h 1507525"/>
                <a:gd name="connsiteX136" fmla="*/ 164756 w 922634"/>
                <a:gd name="connsiteY136" fmla="*/ 626076 h 1507525"/>
                <a:gd name="connsiteX137" fmla="*/ 263610 w 922634"/>
                <a:gd name="connsiteY137" fmla="*/ 626076 h 1507525"/>
                <a:gd name="connsiteX138" fmla="*/ 263610 w 922634"/>
                <a:gd name="connsiteY138" fmla="*/ 724930 h 1507525"/>
                <a:gd name="connsiteX139" fmla="*/ 164756 w 922634"/>
                <a:gd name="connsiteY139" fmla="*/ 724930 h 1507525"/>
                <a:gd name="connsiteX140" fmla="*/ 0 w 922634"/>
                <a:gd name="connsiteY140" fmla="*/ 626076 h 1507525"/>
                <a:gd name="connsiteX141" fmla="*/ 98854 w 922634"/>
                <a:gd name="connsiteY141" fmla="*/ 626076 h 1507525"/>
                <a:gd name="connsiteX142" fmla="*/ 98854 w 922634"/>
                <a:gd name="connsiteY142" fmla="*/ 724930 h 1507525"/>
                <a:gd name="connsiteX143" fmla="*/ 0 w 922634"/>
                <a:gd name="connsiteY143" fmla="*/ 724930 h 1507525"/>
                <a:gd name="connsiteX144" fmla="*/ 823780 w 922634"/>
                <a:gd name="connsiteY144" fmla="*/ 469557 h 1507525"/>
                <a:gd name="connsiteX145" fmla="*/ 922634 w 922634"/>
                <a:gd name="connsiteY145" fmla="*/ 469557 h 1507525"/>
                <a:gd name="connsiteX146" fmla="*/ 922634 w 922634"/>
                <a:gd name="connsiteY146" fmla="*/ 568411 h 1507525"/>
                <a:gd name="connsiteX147" fmla="*/ 823780 w 922634"/>
                <a:gd name="connsiteY147" fmla="*/ 568411 h 1507525"/>
                <a:gd name="connsiteX148" fmla="*/ 659024 w 922634"/>
                <a:gd name="connsiteY148" fmla="*/ 469557 h 1507525"/>
                <a:gd name="connsiteX149" fmla="*/ 757878 w 922634"/>
                <a:gd name="connsiteY149" fmla="*/ 469557 h 1507525"/>
                <a:gd name="connsiteX150" fmla="*/ 757878 w 922634"/>
                <a:gd name="connsiteY150" fmla="*/ 568411 h 1507525"/>
                <a:gd name="connsiteX151" fmla="*/ 659024 w 922634"/>
                <a:gd name="connsiteY151" fmla="*/ 568411 h 1507525"/>
                <a:gd name="connsiteX152" fmla="*/ 494268 w 922634"/>
                <a:gd name="connsiteY152" fmla="*/ 469557 h 1507525"/>
                <a:gd name="connsiteX153" fmla="*/ 593122 w 922634"/>
                <a:gd name="connsiteY153" fmla="*/ 469557 h 1507525"/>
                <a:gd name="connsiteX154" fmla="*/ 593122 w 922634"/>
                <a:gd name="connsiteY154" fmla="*/ 568411 h 1507525"/>
                <a:gd name="connsiteX155" fmla="*/ 494268 w 922634"/>
                <a:gd name="connsiteY155" fmla="*/ 568411 h 1507525"/>
                <a:gd name="connsiteX156" fmla="*/ 329512 w 922634"/>
                <a:gd name="connsiteY156" fmla="*/ 469557 h 1507525"/>
                <a:gd name="connsiteX157" fmla="*/ 428366 w 922634"/>
                <a:gd name="connsiteY157" fmla="*/ 469557 h 1507525"/>
                <a:gd name="connsiteX158" fmla="*/ 428366 w 922634"/>
                <a:gd name="connsiteY158" fmla="*/ 568411 h 1507525"/>
                <a:gd name="connsiteX159" fmla="*/ 329512 w 922634"/>
                <a:gd name="connsiteY159" fmla="*/ 568411 h 1507525"/>
                <a:gd name="connsiteX160" fmla="*/ 164756 w 922634"/>
                <a:gd name="connsiteY160" fmla="*/ 469557 h 1507525"/>
                <a:gd name="connsiteX161" fmla="*/ 263610 w 922634"/>
                <a:gd name="connsiteY161" fmla="*/ 469557 h 1507525"/>
                <a:gd name="connsiteX162" fmla="*/ 263610 w 922634"/>
                <a:gd name="connsiteY162" fmla="*/ 568411 h 1507525"/>
                <a:gd name="connsiteX163" fmla="*/ 164756 w 922634"/>
                <a:gd name="connsiteY163" fmla="*/ 568411 h 1507525"/>
                <a:gd name="connsiteX164" fmla="*/ 0 w 922634"/>
                <a:gd name="connsiteY164" fmla="*/ 469557 h 1507525"/>
                <a:gd name="connsiteX165" fmla="*/ 98854 w 922634"/>
                <a:gd name="connsiteY165" fmla="*/ 469557 h 1507525"/>
                <a:gd name="connsiteX166" fmla="*/ 98854 w 922634"/>
                <a:gd name="connsiteY166" fmla="*/ 568411 h 1507525"/>
                <a:gd name="connsiteX167" fmla="*/ 0 w 922634"/>
                <a:gd name="connsiteY167" fmla="*/ 568411 h 1507525"/>
                <a:gd name="connsiteX168" fmla="*/ 823780 w 922634"/>
                <a:gd name="connsiteY168" fmla="*/ 313038 h 1507525"/>
                <a:gd name="connsiteX169" fmla="*/ 922634 w 922634"/>
                <a:gd name="connsiteY169" fmla="*/ 313038 h 1507525"/>
                <a:gd name="connsiteX170" fmla="*/ 922634 w 922634"/>
                <a:gd name="connsiteY170" fmla="*/ 411892 h 1507525"/>
                <a:gd name="connsiteX171" fmla="*/ 823780 w 922634"/>
                <a:gd name="connsiteY171" fmla="*/ 411892 h 1507525"/>
                <a:gd name="connsiteX172" fmla="*/ 659024 w 922634"/>
                <a:gd name="connsiteY172" fmla="*/ 313038 h 1507525"/>
                <a:gd name="connsiteX173" fmla="*/ 757878 w 922634"/>
                <a:gd name="connsiteY173" fmla="*/ 313038 h 1507525"/>
                <a:gd name="connsiteX174" fmla="*/ 757878 w 922634"/>
                <a:gd name="connsiteY174" fmla="*/ 411892 h 1507525"/>
                <a:gd name="connsiteX175" fmla="*/ 659024 w 922634"/>
                <a:gd name="connsiteY175" fmla="*/ 411892 h 1507525"/>
                <a:gd name="connsiteX176" fmla="*/ 494268 w 922634"/>
                <a:gd name="connsiteY176" fmla="*/ 313038 h 1507525"/>
                <a:gd name="connsiteX177" fmla="*/ 593122 w 922634"/>
                <a:gd name="connsiteY177" fmla="*/ 313038 h 1507525"/>
                <a:gd name="connsiteX178" fmla="*/ 593122 w 922634"/>
                <a:gd name="connsiteY178" fmla="*/ 411892 h 1507525"/>
                <a:gd name="connsiteX179" fmla="*/ 494268 w 922634"/>
                <a:gd name="connsiteY179" fmla="*/ 411892 h 1507525"/>
                <a:gd name="connsiteX180" fmla="*/ 329512 w 922634"/>
                <a:gd name="connsiteY180" fmla="*/ 313038 h 1507525"/>
                <a:gd name="connsiteX181" fmla="*/ 428366 w 922634"/>
                <a:gd name="connsiteY181" fmla="*/ 313038 h 1507525"/>
                <a:gd name="connsiteX182" fmla="*/ 428366 w 922634"/>
                <a:gd name="connsiteY182" fmla="*/ 411892 h 1507525"/>
                <a:gd name="connsiteX183" fmla="*/ 329512 w 922634"/>
                <a:gd name="connsiteY183" fmla="*/ 411892 h 1507525"/>
                <a:gd name="connsiteX184" fmla="*/ 164756 w 922634"/>
                <a:gd name="connsiteY184" fmla="*/ 313038 h 1507525"/>
                <a:gd name="connsiteX185" fmla="*/ 263610 w 922634"/>
                <a:gd name="connsiteY185" fmla="*/ 313038 h 1507525"/>
                <a:gd name="connsiteX186" fmla="*/ 263610 w 922634"/>
                <a:gd name="connsiteY186" fmla="*/ 411892 h 1507525"/>
                <a:gd name="connsiteX187" fmla="*/ 164756 w 922634"/>
                <a:gd name="connsiteY187" fmla="*/ 411892 h 1507525"/>
                <a:gd name="connsiteX188" fmla="*/ 0 w 922634"/>
                <a:gd name="connsiteY188" fmla="*/ 313038 h 1507525"/>
                <a:gd name="connsiteX189" fmla="*/ 98854 w 922634"/>
                <a:gd name="connsiteY189" fmla="*/ 313038 h 1507525"/>
                <a:gd name="connsiteX190" fmla="*/ 98854 w 922634"/>
                <a:gd name="connsiteY190" fmla="*/ 411892 h 1507525"/>
                <a:gd name="connsiteX191" fmla="*/ 0 w 922634"/>
                <a:gd name="connsiteY191" fmla="*/ 411892 h 1507525"/>
                <a:gd name="connsiteX192" fmla="*/ 823780 w 922634"/>
                <a:gd name="connsiteY192" fmla="*/ 156519 h 1507525"/>
                <a:gd name="connsiteX193" fmla="*/ 922634 w 922634"/>
                <a:gd name="connsiteY193" fmla="*/ 156519 h 1507525"/>
                <a:gd name="connsiteX194" fmla="*/ 922634 w 922634"/>
                <a:gd name="connsiteY194" fmla="*/ 255373 h 1507525"/>
                <a:gd name="connsiteX195" fmla="*/ 823780 w 922634"/>
                <a:gd name="connsiteY195" fmla="*/ 255373 h 1507525"/>
                <a:gd name="connsiteX196" fmla="*/ 659024 w 922634"/>
                <a:gd name="connsiteY196" fmla="*/ 156519 h 1507525"/>
                <a:gd name="connsiteX197" fmla="*/ 757878 w 922634"/>
                <a:gd name="connsiteY197" fmla="*/ 156519 h 1507525"/>
                <a:gd name="connsiteX198" fmla="*/ 757878 w 922634"/>
                <a:gd name="connsiteY198" fmla="*/ 255373 h 1507525"/>
                <a:gd name="connsiteX199" fmla="*/ 659024 w 922634"/>
                <a:gd name="connsiteY199" fmla="*/ 255373 h 1507525"/>
                <a:gd name="connsiteX200" fmla="*/ 494268 w 922634"/>
                <a:gd name="connsiteY200" fmla="*/ 156519 h 1507525"/>
                <a:gd name="connsiteX201" fmla="*/ 593122 w 922634"/>
                <a:gd name="connsiteY201" fmla="*/ 156519 h 1507525"/>
                <a:gd name="connsiteX202" fmla="*/ 593122 w 922634"/>
                <a:gd name="connsiteY202" fmla="*/ 255373 h 1507525"/>
                <a:gd name="connsiteX203" fmla="*/ 494268 w 922634"/>
                <a:gd name="connsiteY203" fmla="*/ 255373 h 1507525"/>
                <a:gd name="connsiteX204" fmla="*/ 329512 w 922634"/>
                <a:gd name="connsiteY204" fmla="*/ 156519 h 1507525"/>
                <a:gd name="connsiteX205" fmla="*/ 428366 w 922634"/>
                <a:gd name="connsiteY205" fmla="*/ 156519 h 1507525"/>
                <a:gd name="connsiteX206" fmla="*/ 428366 w 922634"/>
                <a:gd name="connsiteY206" fmla="*/ 255373 h 1507525"/>
                <a:gd name="connsiteX207" fmla="*/ 329512 w 922634"/>
                <a:gd name="connsiteY207" fmla="*/ 255373 h 1507525"/>
                <a:gd name="connsiteX208" fmla="*/ 164756 w 922634"/>
                <a:gd name="connsiteY208" fmla="*/ 156519 h 1507525"/>
                <a:gd name="connsiteX209" fmla="*/ 263610 w 922634"/>
                <a:gd name="connsiteY209" fmla="*/ 156519 h 1507525"/>
                <a:gd name="connsiteX210" fmla="*/ 263610 w 922634"/>
                <a:gd name="connsiteY210" fmla="*/ 255373 h 1507525"/>
                <a:gd name="connsiteX211" fmla="*/ 164756 w 922634"/>
                <a:gd name="connsiteY211" fmla="*/ 255373 h 1507525"/>
                <a:gd name="connsiteX212" fmla="*/ 0 w 922634"/>
                <a:gd name="connsiteY212" fmla="*/ 156519 h 1507525"/>
                <a:gd name="connsiteX213" fmla="*/ 98854 w 922634"/>
                <a:gd name="connsiteY213" fmla="*/ 156519 h 1507525"/>
                <a:gd name="connsiteX214" fmla="*/ 98854 w 922634"/>
                <a:gd name="connsiteY214" fmla="*/ 255373 h 1507525"/>
                <a:gd name="connsiteX215" fmla="*/ 0 w 922634"/>
                <a:gd name="connsiteY215" fmla="*/ 255373 h 1507525"/>
                <a:gd name="connsiteX216" fmla="*/ 823780 w 922634"/>
                <a:gd name="connsiteY216" fmla="*/ 0 h 1507525"/>
                <a:gd name="connsiteX217" fmla="*/ 922634 w 922634"/>
                <a:gd name="connsiteY217" fmla="*/ 0 h 1507525"/>
                <a:gd name="connsiteX218" fmla="*/ 922634 w 922634"/>
                <a:gd name="connsiteY218" fmla="*/ 98854 h 1507525"/>
                <a:gd name="connsiteX219" fmla="*/ 823780 w 922634"/>
                <a:gd name="connsiteY219" fmla="*/ 98854 h 1507525"/>
                <a:gd name="connsiteX220" fmla="*/ 659024 w 922634"/>
                <a:gd name="connsiteY220" fmla="*/ 0 h 1507525"/>
                <a:gd name="connsiteX221" fmla="*/ 757878 w 922634"/>
                <a:gd name="connsiteY221" fmla="*/ 0 h 1507525"/>
                <a:gd name="connsiteX222" fmla="*/ 757878 w 922634"/>
                <a:gd name="connsiteY222" fmla="*/ 98854 h 1507525"/>
                <a:gd name="connsiteX223" fmla="*/ 659024 w 922634"/>
                <a:gd name="connsiteY223" fmla="*/ 98854 h 1507525"/>
                <a:gd name="connsiteX224" fmla="*/ 494268 w 922634"/>
                <a:gd name="connsiteY224" fmla="*/ 0 h 1507525"/>
                <a:gd name="connsiteX225" fmla="*/ 593122 w 922634"/>
                <a:gd name="connsiteY225" fmla="*/ 0 h 1507525"/>
                <a:gd name="connsiteX226" fmla="*/ 593122 w 922634"/>
                <a:gd name="connsiteY226" fmla="*/ 98854 h 1507525"/>
                <a:gd name="connsiteX227" fmla="*/ 494268 w 922634"/>
                <a:gd name="connsiteY227" fmla="*/ 98854 h 1507525"/>
                <a:gd name="connsiteX228" fmla="*/ 329512 w 922634"/>
                <a:gd name="connsiteY228" fmla="*/ 0 h 1507525"/>
                <a:gd name="connsiteX229" fmla="*/ 428366 w 922634"/>
                <a:gd name="connsiteY229" fmla="*/ 0 h 1507525"/>
                <a:gd name="connsiteX230" fmla="*/ 428366 w 922634"/>
                <a:gd name="connsiteY230" fmla="*/ 98854 h 1507525"/>
                <a:gd name="connsiteX231" fmla="*/ 329512 w 922634"/>
                <a:gd name="connsiteY231" fmla="*/ 98854 h 1507525"/>
                <a:gd name="connsiteX232" fmla="*/ 164756 w 922634"/>
                <a:gd name="connsiteY232" fmla="*/ 0 h 1507525"/>
                <a:gd name="connsiteX233" fmla="*/ 263610 w 922634"/>
                <a:gd name="connsiteY233" fmla="*/ 0 h 1507525"/>
                <a:gd name="connsiteX234" fmla="*/ 263610 w 922634"/>
                <a:gd name="connsiteY234" fmla="*/ 98854 h 1507525"/>
                <a:gd name="connsiteX235" fmla="*/ 164756 w 922634"/>
                <a:gd name="connsiteY235" fmla="*/ 98854 h 1507525"/>
                <a:gd name="connsiteX236" fmla="*/ 0 w 922634"/>
                <a:gd name="connsiteY236" fmla="*/ 0 h 1507525"/>
                <a:gd name="connsiteX237" fmla="*/ 98854 w 922634"/>
                <a:gd name="connsiteY237" fmla="*/ 0 h 1507525"/>
                <a:gd name="connsiteX238" fmla="*/ 98854 w 922634"/>
                <a:gd name="connsiteY238" fmla="*/ 98854 h 1507525"/>
                <a:gd name="connsiteX239" fmla="*/ 0 w 922634"/>
                <a:gd name="connsiteY239" fmla="*/ 98854 h 150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922634" h="1507525">
                  <a:moveTo>
                    <a:pt x="823780" y="1408671"/>
                  </a:moveTo>
                  <a:lnTo>
                    <a:pt x="922634" y="1408671"/>
                  </a:lnTo>
                  <a:lnTo>
                    <a:pt x="922634" y="1507525"/>
                  </a:lnTo>
                  <a:lnTo>
                    <a:pt x="823780" y="1507525"/>
                  </a:lnTo>
                  <a:close/>
                  <a:moveTo>
                    <a:pt x="659024" y="1408671"/>
                  </a:moveTo>
                  <a:lnTo>
                    <a:pt x="757878" y="1408671"/>
                  </a:lnTo>
                  <a:lnTo>
                    <a:pt x="757878" y="1507525"/>
                  </a:lnTo>
                  <a:lnTo>
                    <a:pt x="659024" y="1507525"/>
                  </a:lnTo>
                  <a:close/>
                  <a:moveTo>
                    <a:pt x="494268" y="1408671"/>
                  </a:moveTo>
                  <a:lnTo>
                    <a:pt x="593122" y="1408671"/>
                  </a:lnTo>
                  <a:lnTo>
                    <a:pt x="593122" y="1507525"/>
                  </a:lnTo>
                  <a:lnTo>
                    <a:pt x="494268" y="1507525"/>
                  </a:lnTo>
                  <a:close/>
                  <a:moveTo>
                    <a:pt x="329512" y="1408671"/>
                  </a:moveTo>
                  <a:lnTo>
                    <a:pt x="428366" y="1408671"/>
                  </a:lnTo>
                  <a:lnTo>
                    <a:pt x="428366" y="1507525"/>
                  </a:lnTo>
                  <a:lnTo>
                    <a:pt x="329512" y="1507525"/>
                  </a:lnTo>
                  <a:close/>
                  <a:moveTo>
                    <a:pt x="164756" y="1408671"/>
                  </a:moveTo>
                  <a:lnTo>
                    <a:pt x="263610" y="1408671"/>
                  </a:lnTo>
                  <a:lnTo>
                    <a:pt x="263610" y="1507525"/>
                  </a:lnTo>
                  <a:lnTo>
                    <a:pt x="164756" y="1507525"/>
                  </a:lnTo>
                  <a:close/>
                  <a:moveTo>
                    <a:pt x="0" y="1408671"/>
                  </a:moveTo>
                  <a:lnTo>
                    <a:pt x="98854" y="1408671"/>
                  </a:lnTo>
                  <a:lnTo>
                    <a:pt x="98854" y="1507525"/>
                  </a:lnTo>
                  <a:lnTo>
                    <a:pt x="0" y="1507525"/>
                  </a:lnTo>
                  <a:close/>
                  <a:moveTo>
                    <a:pt x="823780" y="1252152"/>
                  </a:moveTo>
                  <a:lnTo>
                    <a:pt x="922634" y="1252152"/>
                  </a:lnTo>
                  <a:lnTo>
                    <a:pt x="922634" y="1351006"/>
                  </a:lnTo>
                  <a:lnTo>
                    <a:pt x="823780" y="1351006"/>
                  </a:lnTo>
                  <a:close/>
                  <a:moveTo>
                    <a:pt x="659024" y="1252152"/>
                  </a:moveTo>
                  <a:lnTo>
                    <a:pt x="757878" y="1252152"/>
                  </a:lnTo>
                  <a:lnTo>
                    <a:pt x="757878" y="1351006"/>
                  </a:lnTo>
                  <a:lnTo>
                    <a:pt x="659024" y="1351006"/>
                  </a:lnTo>
                  <a:close/>
                  <a:moveTo>
                    <a:pt x="494268" y="1252152"/>
                  </a:moveTo>
                  <a:lnTo>
                    <a:pt x="593122" y="1252152"/>
                  </a:lnTo>
                  <a:lnTo>
                    <a:pt x="593122" y="1351006"/>
                  </a:lnTo>
                  <a:lnTo>
                    <a:pt x="494268" y="1351006"/>
                  </a:lnTo>
                  <a:close/>
                  <a:moveTo>
                    <a:pt x="329512" y="1252152"/>
                  </a:moveTo>
                  <a:lnTo>
                    <a:pt x="428366" y="1252152"/>
                  </a:lnTo>
                  <a:lnTo>
                    <a:pt x="428366" y="1351006"/>
                  </a:lnTo>
                  <a:lnTo>
                    <a:pt x="329512" y="1351006"/>
                  </a:lnTo>
                  <a:close/>
                  <a:moveTo>
                    <a:pt x="164756" y="1252152"/>
                  </a:moveTo>
                  <a:lnTo>
                    <a:pt x="263610" y="1252152"/>
                  </a:lnTo>
                  <a:lnTo>
                    <a:pt x="263610" y="1351006"/>
                  </a:lnTo>
                  <a:lnTo>
                    <a:pt x="164756" y="1351006"/>
                  </a:lnTo>
                  <a:close/>
                  <a:moveTo>
                    <a:pt x="0" y="1252152"/>
                  </a:moveTo>
                  <a:lnTo>
                    <a:pt x="98854" y="1252152"/>
                  </a:lnTo>
                  <a:lnTo>
                    <a:pt x="98854" y="1351006"/>
                  </a:lnTo>
                  <a:lnTo>
                    <a:pt x="0" y="1351006"/>
                  </a:lnTo>
                  <a:close/>
                  <a:moveTo>
                    <a:pt x="823780" y="1095633"/>
                  </a:moveTo>
                  <a:lnTo>
                    <a:pt x="922634" y="1095633"/>
                  </a:lnTo>
                  <a:lnTo>
                    <a:pt x="922634" y="1194487"/>
                  </a:lnTo>
                  <a:lnTo>
                    <a:pt x="823780" y="1194487"/>
                  </a:lnTo>
                  <a:close/>
                  <a:moveTo>
                    <a:pt x="659024" y="1095633"/>
                  </a:moveTo>
                  <a:lnTo>
                    <a:pt x="757878" y="1095633"/>
                  </a:lnTo>
                  <a:lnTo>
                    <a:pt x="757878" y="1194487"/>
                  </a:lnTo>
                  <a:lnTo>
                    <a:pt x="659024" y="1194487"/>
                  </a:lnTo>
                  <a:close/>
                  <a:moveTo>
                    <a:pt x="494268" y="1095633"/>
                  </a:moveTo>
                  <a:lnTo>
                    <a:pt x="593122" y="1095633"/>
                  </a:lnTo>
                  <a:lnTo>
                    <a:pt x="593122" y="1194487"/>
                  </a:lnTo>
                  <a:lnTo>
                    <a:pt x="494268" y="1194487"/>
                  </a:lnTo>
                  <a:close/>
                  <a:moveTo>
                    <a:pt x="329512" y="1095633"/>
                  </a:moveTo>
                  <a:lnTo>
                    <a:pt x="428366" y="1095633"/>
                  </a:lnTo>
                  <a:lnTo>
                    <a:pt x="428366" y="1194487"/>
                  </a:lnTo>
                  <a:lnTo>
                    <a:pt x="329512" y="1194487"/>
                  </a:lnTo>
                  <a:close/>
                  <a:moveTo>
                    <a:pt x="164756" y="1095633"/>
                  </a:moveTo>
                  <a:lnTo>
                    <a:pt x="263610" y="1095633"/>
                  </a:lnTo>
                  <a:lnTo>
                    <a:pt x="263610" y="1194487"/>
                  </a:lnTo>
                  <a:lnTo>
                    <a:pt x="164756" y="1194487"/>
                  </a:lnTo>
                  <a:close/>
                  <a:moveTo>
                    <a:pt x="0" y="1095633"/>
                  </a:moveTo>
                  <a:lnTo>
                    <a:pt x="98854" y="1095633"/>
                  </a:lnTo>
                  <a:lnTo>
                    <a:pt x="98854" y="1194487"/>
                  </a:lnTo>
                  <a:lnTo>
                    <a:pt x="0" y="1194487"/>
                  </a:lnTo>
                  <a:close/>
                  <a:moveTo>
                    <a:pt x="823780" y="939114"/>
                  </a:moveTo>
                  <a:lnTo>
                    <a:pt x="922634" y="939114"/>
                  </a:lnTo>
                  <a:lnTo>
                    <a:pt x="922634" y="1037968"/>
                  </a:lnTo>
                  <a:lnTo>
                    <a:pt x="823780" y="1037968"/>
                  </a:lnTo>
                  <a:close/>
                  <a:moveTo>
                    <a:pt x="659024" y="939114"/>
                  </a:moveTo>
                  <a:lnTo>
                    <a:pt x="757878" y="939114"/>
                  </a:lnTo>
                  <a:lnTo>
                    <a:pt x="757878" y="1037968"/>
                  </a:lnTo>
                  <a:lnTo>
                    <a:pt x="659024" y="1037968"/>
                  </a:lnTo>
                  <a:close/>
                  <a:moveTo>
                    <a:pt x="494268" y="939114"/>
                  </a:moveTo>
                  <a:lnTo>
                    <a:pt x="593122" y="939114"/>
                  </a:lnTo>
                  <a:lnTo>
                    <a:pt x="593122" y="1037968"/>
                  </a:lnTo>
                  <a:lnTo>
                    <a:pt x="494268" y="1037968"/>
                  </a:lnTo>
                  <a:close/>
                  <a:moveTo>
                    <a:pt x="329512" y="939114"/>
                  </a:moveTo>
                  <a:lnTo>
                    <a:pt x="428366" y="939114"/>
                  </a:lnTo>
                  <a:lnTo>
                    <a:pt x="428366" y="1037968"/>
                  </a:lnTo>
                  <a:lnTo>
                    <a:pt x="329512" y="1037968"/>
                  </a:lnTo>
                  <a:close/>
                  <a:moveTo>
                    <a:pt x="164756" y="939114"/>
                  </a:moveTo>
                  <a:lnTo>
                    <a:pt x="263610" y="939114"/>
                  </a:lnTo>
                  <a:lnTo>
                    <a:pt x="263610" y="1037968"/>
                  </a:lnTo>
                  <a:lnTo>
                    <a:pt x="164756" y="1037968"/>
                  </a:lnTo>
                  <a:close/>
                  <a:moveTo>
                    <a:pt x="0" y="939114"/>
                  </a:moveTo>
                  <a:lnTo>
                    <a:pt x="98854" y="939114"/>
                  </a:lnTo>
                  <a:lnTo>
                    <a:pt x="98854" y="1037968"/>
                  </a:lnTo>
                  <a:lnTo>
                    <a:pt x="0" y="1037968"/>
                  </a:lnTo>
                  <a:close/>
                  <a:moveTo>
                    <a:pt x="823780" y="782595"/>
                  </a:moveTo>
                  <a:lnTo>
                    <a:pt x="922634" y="782595"/>
                  </a:lnTo>
                  <a:lnTo>
                    <a:pt x="922634" y="881449"/>
                  </a:lnTo>
                  <a:lnTo>
                    <a:pt x="823780" y="881449"/>
                  </a:lnTo>
                  <a:close/>
                  <a:moveTo>
                    <a:pt x="659024" y="782595"/>
                  </a:moveTo>
                  <a:lnTo>
                    <a:pt x="757878" y="782595"/>
                  </a:lnTo>
                  <a:lnTo>
                    <a:pt x="757878" y="881449"/>
                  </a:lnTo>
                  <a:lnTo>
                    <a:pt x="659024" y="881449"/>
                  </a:lnTo>
                  <a:close/>
                  <a:moveTo>
                    <a:pt x="494268" y="782595"/>
                  </a:moveTo>
                  <a:lnTo>
                    <a:pt x="593122" y="782595"/>
                  </a:lnTo>
                  <a:lnTo>
                    <a:pt x="593122" y="881449"/>
                  </a:lnTo>
                  <a:lnTo>
                    <a:pt x="494268" y="881449"/>
                  </a:lnTo>
                  <a:close/>
                  <a:moveTo>
                    <a:pt x="329512" y="782595"/>
                  </a:moveTo>
                  <a:lnTo>
                    <a:pt x="428366" y="782595"/>
                  </a:lnTo>
                  <a:lnTo>
                    <a:pt x="428366" y="881449"/>
                  </a:lnTo>
                  <a:lnTo>
                    <a:pt x="329512" y="881449"/>
                  </a:lnTo>
                  <a:close/>
                  <a:moveTo>
                    <a:pt x="164756" y="782595"/>
                  </a:moveTo>
                  <a:lnTo>
                    <a:pt x="263610" y="782595"/>
                  </a:lnTo>
                  <a:lnTo>
                    <a:pt x="263610" y="881449"/>
                  </a:lnTo>
                  <a:lnTo>
                    <a:pt x="164756" y="881449"/>
                  </a:lnTo>
                  <a:close/>
                  <a:moveTo>
                    <a:pt x="0" y="782595"/>
                  </a:moveTo>
                  <a:lnTo>
                    <a:pt x="98854" y="782595"/>
                  </a:lnTo>
                  <a:lnTo>
                    <a:pt x="98854" y="881449"/>
                  </a:lnTo>
                  <a:lnTo>
                    <a:pt x="0" y="881449"/>
                  </a:lnTo>
                  <a:close/>
                  <a:moveTo>
                    <a:pt x="823780" y="626076"/>
                  </a:moveTo>
                  <a:lnTo>
                    <a:pt x="922634" y="626076"/>
                  </a:lnTo>
                  <a:lnTo>
                    <a:pt x="922634" y="724930"/>
                  </a:lnTo>
                  <a:lnTo>
                    <a:pt x="823780" y="724930"/>
                  </a:lnTo>
                  <a:close/>
                  <a:moveTo>
                    <a:pt x="659024" y="626076"/>
                  </a:moveTo>
                  <a:lnTo>
                    <a:pt x="757878" y="626076"/>
                  </a:lnTo>
                  <a:lnTo>
                    <a:pt x="757878" y="724930"/>
                  </a:lnTo>
                  <a:lnTo>
                    <a:pt x="659024" y="724930"/>
                  </a:lnTo>
                  <a:close/>
                  <a:moveTo>
                    <a:pt x="494268" y="626076"/>
                  </a:moveTo>
                  <a:lnTo>
                    <a:pt x="593122" y="626076"/>
                  </a:lnTo>
                  <a:lnTo>
                    <a:pt x="593122" y="724930"/>
                  </a:lnTo>
                  <a:lnTo>
                    <a:pt x="494268" y="724930"/>
                  </a:lnTo>
                  <a:close/>
                  <a:moveTo>
                    <a:pt x="329512" y="626076"/>
                  </a:moveTo>
                  <a:lnTo>
                    <a:pt x="428366" y="626076"/>
                  </a:lnTo>
                  <a:lnTo>
                    <a:pt x="428366" y="724930"/>
                  </a:lnTo>
                  <a:lnTo>
                    <a:pt x="329512" y="724930"/>
                  </a:lnTo>
                  <a:close/>
                  <a:moveTo>
                    <a:pt x="164756" y="626076"/>
                  </a:moveTo>
                  <a:lnTo>
                    <a:pt x="263610" y="626076"/>
                  </a:lnTo>
                  <a:lnTo>
                    <a:pt x="263610" y="724930"/>
                  </a:lnTo>
                  <a:lnTo>
                    <a:pt x="164756" y="724930"/>
                  </a:lnTo>
                  <a:close/>
                  <a:moveTo>
                    <a:pt x="0" y="626076"/>
                  </a:moveTo>
                  <a:lnTo>
                    <a:pt x="98854" y="626076"/>
                  </a:lnTo>
                  <a:lnTo>
                    <a:pt x="98854" y="724930"/>
                  </a:lnTo>
                  <a:lnTo>
                    <a:pt x="0" y="724930"/>
                  </a:lnTo>
                  <a:close/>
                  <a:moveTo>
                    <a:pt x="823780" y="469557"/>
                  </a:moveTo>
                  <a:lnTo>
                    <a:pt x="922634" y="469557"/>
                  </a:lnTo>
                  <a:lnTo>
                    <a:pt x="922634" y="568411"/>
                  </a:lnTo>
                  <a:lnTo>
                    <a:pt x="823780" y="568411"/>
                  </a:lnTo>
                  <a:close/>
                  <a:moveTo>
                    <a:pt x="659024" y="469557"/>
                  </a:moveTo>
                  <a:lnTo>
                    <a:pt x="757878" y="469557"/>
                  </a:lnTo>
                  <a:lnTo>
                    <a:pt x="757878" y="568411"/>
                  </a:lnTo>
                  <a:lnTo>
                    <a:pt x="659024" y="568411"/>
                  </a:lnTo>
                  <a:close/>
                  <a:moveTo>
                    <a:pt x="494268" y="469557"/>
                  </a:moveTo>
                  <a:lnTo>
                    <a:pt x="593122" y="469557"/>
                  </a:lnTo>
                  <a:lnTo>
                    <a:pt x="593122" y="568411"/>
                  </a:lnTo>
                  <a:lnTo>
                    <a:pt x="494268" y="568411"/>
                  </a:lnTo>
                  <a:close/>
                  <a:moveTo>
                    <a:pt x="329512" y="469557"/>
                  </a:moveTo>
                  <a:lnTo>
                    <a:pt x="428366" y="469557"/>
                  </a:lnTo>
                  <a:lnTo>
                    <a:pt x="428366" y="568411"/>
                  </a:lnTo>
                  <a:lnTo>
                    <a:pt x="329512" y="568411"/>
                  </a:lnTo>
                  <a:close/>
                  <a:moveTo>
                    <a:pt x="164756" y="469557"/>
                  </a:moveTo>
                  <a:lnTo>
                    <a:pt x="263610" y="469557"/>
                  </a:lnTo>
                  <a:lnTo>
                    <a:pt x="263610" y="568411"/>
                  </a:lnTo>
                  <a:lnTo>
                    <a:pt x="164756" y="568411"/>
                  </a:lnTo>
                  <a:close/>
                  <a:moveTo>
                    <a:pt x="0" y="469557"/>
                  </a:moveTo>
                  <a:lnTo>
                    <a:pt x="98854" y="469557"/>
                  </a:lnTo>
                  <a:lnTo>
                    <a:pt x="98854" y="568411"/>
                  </a:lnTo>
                  <a:lnTo>
                    <a:pt x="0" y="568411"/>
                  </a:lnTo>
                  <a:close/>
                  <a:moveTo>
                    <a:pt x="823780" y="313038"/>
                  </a:moveTo>
                  <a:lnTo>
                    <a:pt x="922634" y="313038"/>
                  </a:lnTo>
                  <a:lnTo>
                    <a:pt x="922634" y="411892"/>
                  </a:lnTo>
                  <a:lnTo>
                    <a:pt x="823780" y="411892"/>
                  </a:lnTo>
                  <a:close/>
                  <a:moveTo>
                    <a:pt x="659024" y="313038"/>
                  </a:moveTo>
                  <a:lnTo>
                    <a:pt x="757878" y="313038"/>
                  </a:lnTo>
                  <a:lnTo>
                    <a:pt x="757878" y="411892"/>
                  </a:lnTo>
                  <a:lnTo>
                    <a:pt x="659024" y="411892"/>
                  </a:lnTo>
                  <a:close/>
                  <a:moveTo>
                    <a:pt x="494268" y="313038"/>
                  </a:moveTo>
                  <a:lnTo>
                    <a:pt x="593122" y="313038"/>
                  </a:lnTo>
                  <a:lnTo>
                    <a:pt x="593122" y="411892"/>
                  </a:lnTo>
                  <a:lnTo>
                    <a:pt x="494268" y="411892"/>
                  </a:lnTo>
                  <a:close/>
                  <a:moveTo>
                    <a:pt x="329512" y="313038"/>
                  </a:moveTo>
                  <a:lnTo>
                    <a:pt x="428366" y="313038"/>
                  </a:lnTo>
                  <a:lnTo>
                    <a:pt x="428366" y="411892"/>
                  </a:lnTo>
                  <a:lnTo>
                    <a:pt x="329512" y="411892"/>
                  </a:lnTo>
                  <a:close/>
                  <a:moveTo>
                    <a:pt x="164756" y="313038"/>
                  </a:moveTo>
                  <a:lnTo>
                    <a:pt x="263610" y="313038"/>
                  </a:lnTo>
                  <a:lnTo>
                    <a:pt x="263610" y="411892"/>
                  </a:lnTo>
                  <a:lnTo>
                    <a:pt x="164756" y="411892"/>
                  </a:lnTo>
                  <a:close/>
                  <a:moveTo>
                    <a:pt x="0" y="313038"/>
                  </a:moveTo>
                  <a:lnTo>
                    <a:pt x="98854" y="313038"/>
                  </a:lnTo>
                  <a:lnTo>
                    <a:pt x="98854" y="411892"/>
                  </a:lnTo>
                  <a:lnTo>
                    <a:pt x="0" y="411892"/>
                  </a:lnTo>
                  <a:close/>
                  <a:moveTo>
                    <a:pt x="823780" y="156519"/>
                  </a:moveTo>
                  <a:lnTo>
                    <a:pt x="922634" y="156519"/>
                  </a:lnTo>
                  <a:lnTo>
                    <a:pt x="922634" y="255373"/>
                  </a:lnTo>
                  <a:lnTo>
                    <a:pt x="823780" y="255373"/>
                  </a:lnTo>
                  <a:close/>
                  <a:moveTo>
                    <a:pt x="659024" y="156519"/>
                  </a:moveTo>
                  <a:lnTo>
                    <a:pt x="757878" y="156519"/>
                  </a:lnTo>
                  <a:lnTo>
                    <a:pt x="757878" y="255373"/>
                  </a:lnTo>
                  <a:lnTo>
                    <a:pt x="659024" y="255373"/>
                  </a:lnTo>
                  <a:close/>
                  <a:moveTo>
                    <a:pt x="494268" y="156519"/>
                  </a:moveTo>
                  <a:lnTo>
                    <a:pt x="593122" y="156519"/>
                  </a:lnTo>
                  <a:lnTo>
                    <a:pt x="593122" y="255373"/>
                  </a:lnTo>
                  <a:lnTo>
                    <a:pt x="494268" y="255373"/>
                  </a:lnTo>
                  <a:close/>
                  <a:moveTo>
                    <a:pt x="329512" y="156519"/>
                  </a:moveTo>
                  <a:lnTo>
                    <a:pt x="428366" y="156519"/>
                  </a:lnTo>
                  <a:lnTo>
                    <a:pt x="428366" y="255373"/>
                  </a:lnTo>
                  <a:lnTo>
                    <a:pt x="329512" y="255373"/>
                  </a:lnTo>
                  <a:close/>
                  <a:moveTo>
                    <a:pt x="164756" y="156519"/>
                  </a:moveTo>
                  <a:lnTo>
                    <a:pt x="263610" y="156519"/>
                  </a:lnTo>
                  <a:lnTo>
                    <a:pt x="263610" y="255373"/>
                  </a:lnTo>
                  <a:lnTo>
                    <a:pt x="164756" y="255373"/>
                  </a:lnTo>
                  <a:close/>
                  <a:moveTo>
                    <a:pt x="0" y="156519"/>
                  </a:moveTo>
                  <a:lnTo>
                    <a:pt x="98854" y="156519"/>
                  </a:lnTo>
                  <a:lnTo>
                    <a:pt x="98854" y="255373"/>
                  </a:lnTo>
                  <a:lnTo>
                    <a:pt x="0" y="255373"/>
                  </a:lnTo>
                  <a:close/>
                  <a:moveTo>
                    <a:pt x="823780" y="0"/>
                  </a:moveTo>
                  <a:lnTo>
                    <a:pt x="922634" y="0"/>
                  </a:lnTo>
                  <a:lnTo>
                    <a:pt x="922634" y="98854"/>
                  </a:lnTo>
                  <a:lnTo>
                    <a:pt x="823780" y="98854"/>
                  </a:lnTo>
                  <a:close/>
                  <a:moveTo>
                    <a:pt x="659024" y="0"/>
                  </a:moveTo>
                  <a:lnTo>
                    <a:pt x="757878" y="0"/>
                  </a:lnTo>
                  <a:lnTo>
                    <a:pt x="757878" y="98854"/>
                  </a:lnTo>
                  <a:lnTo>
                    <a:pt x="659024" y="98854"/>
                  </a:lnTo>
                  <a:close/>
                  <a:moveTo>
                    <a:pt x="494268" y="0"/>
                  </a:moveTo>
                  <a:lnTo>
                    <a:pt x="593122" y="0"/>
                  </a:lnTo>
                  <a:lnTo>
                    <a:pt x="593122" y="98854"/>
                  </a:lnTo>
                  <a:lnTo>
                    <a:pt x="494268" y="98854"/>
                  </a:lnTo>
                  <a:close/>
                  <a:moveTo>
                    <a:pt x="329512" y="0"/>
                  </a:moveTo>
                  <a:lnTo>
                    <a:pt x="428366" y="0"/>
                  </a:lnTo>
                  <a:lnTo>
                    <a:pt x="428366" y="98854"/>
                  </a:lnTo>
                  <a:lnTo>
                    <a:pt x="329512" y="98854"/>
                  </a:lnTo>
                  <a:close/>
                  <a:moveTo>
                    <a:pt x="164756" y="0"/>
                  </a:moveTo>
                  <a:lnTo>
                    <a:pt x="263610" y="0"/>
                  </a:lnTo>
                  <a:lnTo>
                    <a:pt x="263610" y="98854"/>
                  </a:lnTo>
                  <a:lnTo>
                    <a:pt x="164756" y="98854"/>
                  </a:lnTo>
                  <a:close/>
                  <a:moveTo>
                    <a:pt x="0" y="0"/>
                  </a:moveTo>
                  <a:lnTo>
                    <a:pt x="98854" y="0"/>
                  </a:lnTo>
                  <a:lnTo>
                    <a:pt x="98854" y="98854"/>
                  </a:lnTo>
                  <a:lnTo>
                    <a:pt x="0" y="988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8" name="MH_Text_5"/>
            <p:cNvSpPr/>
            <p:nvPr>
              <p:custDataLst>
                <p:tags r:id="rId9"/>
              </p:custDataLst>
            </p:nvPr>
          </p:nvSpPr>
          <p:spPr>
            <a:xfrm>
              <a:off x="6741395" y="1687116"/>
              <a:ext cx="923925" cy="1019175"/>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sz="2400" dirty="0">
                  <a:solidFill>
                    <a:srgbClr val="FFFFFF"/>
                  </a:solidFill>
                  <a:latin typeface="Arial Black" panose="020B0A04020102020204" pitchFamily="34" charset="0"/>
                </a:rPr>
                <a:t>90</a:t>
              </a:r>
              <a:r>
                <a:rPr lang="en-US" altLang="zh-CN" sz="1600" dirty="0">
                  <a:solidFill>
                    <a:srgbClr val="FFFFFF"/>
                  </a:solidFill>
                  <a:latin typeface="Arial Black" panose="020B0A04020102020204" pitchFamily="34" charset="0"/>
                </a:rPr>
                <a:t>%</a:t>
              </a:r>
              <a:endParaRPr lang="zh-CN" altLang="en-US" sz="1600" dirty="0">
                <a:solidFill>
                  <a:srgbClr val="FFFFFF"/>
                </a:solidFill>
                <a:latin typeface="Arial Black" panose="020B0A04020102020204" pitchFamily="34" charset="0"/>
              </a:endParaRPr>
            </a:p>
          </p:txBody>
        </p:sp>
        <p:sp>
          <p:nvSpPr>
            <p:cNvPr id="5132" name="MH_SubTitle_5"/>
            <p:cNvSpPr txBox="1">
              <a:spLocks noChangeArrowheads="1"/>
            </p:cNvSpPr>
            <p:nvPr>
              <p:custDataLst>
                <p:tags r:id="rId10"/>
              </p:custDataLst>
            </p:nvPr>
          </p:nvSpPr>
          <p:spPr bwMode="auto">
            <a:xfrm>
              <a:off x="6442944" y="2815828"/>
              <a:ext cx="1504950" cy="46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a:r>
                <a:rPr lang="zh-CN" altLang="en-US" sz="1600" dirty="0" smtClean="0">
                  <a:solidFill>
                    <a:schemeClr val="bg1">
                      <a:lumMod val="85000"/>
                    </a:schemeClr>
                  </a:solidFill>
                  <a:latin typeface="微软雅黑" pitchFamily="34" charset="-122"/>
                  <a:ea typeface="微软雅黑" pitchFamily="34" charset="-122"/>
                </a:rPr>
                <a:t>第四季度</a:t>
              </a:r>
              <a:endParaRPr lang="zh-CN" altLang="en-US" sz="1600" dirty="0">
                <a:solidFill>
                  <a:schemeClr val="bg1">
                    <a:lumMod val="85000"/>
                  </a:schemeClr>
                </a:solidFill>
                <a:latin typeface="微软雅黑" pitchFamily="34" charset="-122"/>
                <a:ea typeface="微软雅黑" pitchFamily="34" charset="-122"/>
              </a:endParaRPr>
            </a:p>
          </p:txBody>
        </p:sp>
        <p:sp>
          <p:nvSpPr>
            <p:cNvPr id="19" name="MH_Other_6"/>
            <p:cNvSpPr/>
            <p:nvPr>
              <p:custDataLst>
                <p:tags r:id="rId11"/>
              </p:custDataLst>
            </p:nvPr>
          </p:nvSpPr>
          <p:spPr>
            <a:xfrm>
              <a:off x="5085632" y="1575198"/>
              <a:ext cx="923925" cy="1131094"/>
            </a:xfrm>
            <a:custGeom>
              <a:avLst/>
              <a:gdLst>
                <a:gd name="connsiteX0" fmla="*/ 823780 w 922634"/>
                <a:gd name="connsiteY0" fmla="*/ 1408671 h 1507525"/>
                <a:gd name="connsiteX1" fmla="*/ 922634 w 922634"/>
                <a:gd name="connsiteY1" fmla="*/ 1408671 h 1507525"/>
                <a:gd name="connsiteX2" fmla="*/ 922634 w 922634"/>
                <a:gd name="connsiteY2" fmla="*/ 1507525 h 1507525"/>
                <a:gd name="connsiteX3" fmla="*/ 823780 w 922634"/>
                <a:gd name="connsiteY3" fmla="*/ 1507525 h 1507525"/>
                <a:gd name="connsiteX4" fmla="*/ 659024 w 922634"/>
                <a:gd name="connsiteY4" fmla="*/ 1408671 h 1507525"/>
                <a:gd name="connsiteX5" fmla="*/ 757878 w 922634"/>
                <a:gd name="connsiteY5" fmla="*/ 1408671 h 1507525"/>
                <a:gd name="connsiteX6" fmla="*/ 757878 w 922634"/>
                <a:gd name="connsiteY6" fmla="*/ 1507525 h 1507525"/>
                <a:gd name="connsiteX7" fmla="*/ 659024 w 922634"/>
                <a:gd name="connsiteY7" fmla="*/ 1507525 h 1507525"/>
                <a:gd name="connsiteX8" fmla="*/ 494268 w 922634"/>
                <a:gd name="connsiteY8" fmla="*/ 1408671 h 1507525"/>
                <a:gd name="connsiteX9" fmla="*/ 593122 w 922634"/>
                <a:gd name="connsiteY9" fmla="*/ 1408671 h 1507525"/>
                <a:gd name="connsiteX10" fmla="*/ 593122 w 922634"/>
                <a:gd name="connsiteY10" fmla="*/ 1507525 h 1507525"/>
                <a:gd name="connsiteX11" fmla="*/ 494268 w 922634"/>
                <a:gd name="connsiteY11" fmla="*/ 1507525 h 1507525"/>
                <a:gd name="connsiteX12" fmla="*/ 329512 w 922634"/>
                <a:gd name="connsiteY12" fmla="*/ 1408671 h 1507525"/>
                <a:gd name="connsiteX13" fmla="*/ 428366 w 922634"/>
                <a:gd name="connsiteY13" fmla="*/ 1408671 h 1507525"/>
                <a:gd name="connsiteX14" fmla="*/ 428366 w 922634"/>
                <a:gd name="connsiteY14" fmla="*/ 1507525 h 1507525"/>
                <a:gd name="connsiteX15" fmla="*/ 329512 w 922634"/>
                <a:gd name="connsiteY15" fmla="*/ 1507525 h 1507525"/>
                <a:gd name="connsiteX16" fmla="*/ 164756 w 922634"/>
                <a:gd name="connsiteY16" fmla="*/ 1408671 h 1507525"/>
                <a:gd name="connsiteX17" fmla="*/ 263610 w 922634"/>
                <a:gd name="connsiteY17" fmla="*/ 1408671 h 1507525"/>
                <a:gd name="connsiteX18" fmla="*/ 263610 w 922634"/>
                <a:gd name="connsiteY18" fmla="*/ 1507525 h 1507525"/>
                <a:gd name="connsiteX19" fmla="*/ 164756 w 922634"/>
                <a:gd name="connsiteY19" fmla="*/ 1507525 h 1507525"/>
                <a:gd name="connsiteX20" fmla="*/ 0 w 922634"/>
                <a:gd name="connsiteY20" fmla="*/ 1408671 h 1507525"/>
                <a:gd name="connsiteX21" fmla="*/ 98854 w 922634"/>
                <a:gd name="connsiteY21" fmla="*/ 1408671 h 1507525"/>
                <a:gd name="connsiteX22" fmla="*/ 98854 w 922634"/>
                <a:gd name="connsiteY22" fmla="*/ 1507525 h 1507525"/>
                <a:gd name="connsiteX23" fmla="*/ 0 w 922634"/>
                <a:gd name="connsiteY23" fmla="*/ 1507525 h 1507525"/>
                <a:gd name="connsiteX24" fmla="*/ 823780 w 922634"/>
                <a:gd name="connsiteY24" fmla="*/ 1252152 h 1507525"/>
                <a:gd name="connsiteX25" fmla="*/ 922634 w 922634"/>
                <a:gd name="connsiteY25" fmla="*/ 1252152 h 1507525"/>
                <a:gd name="connsiteX26" fmla="*/ 922634 w 922634"/>
                <a:gd name="connsiteY26" fmla="*/ 1351006 h 1507525"/>
                <a:gd name="connsiteX27" fmla="*/ 823780 w 922634"/>
                <a:gd name="connsiteY27" fmla="*/ 1351006 h 1507525"/>
                <a:gd name="connsiteX28" fmla="*/ 659024 w 922634"/>
                <a:gd name="connsiteY28" fmla="*/ 1252152 h 1507525"/>
                <a:gd name="connsiteX29" fmla="*/ 757878 w 922634"/>
                <a:gd name="connsiteY29" fmla="*/ 1252152 h 1507525"/>
                <a:gd name="connsiteX30" fmla="*/ 757878 w 922634"/>
                <a:gd name="connsiteY30" fmla="*/ 1351006 h 1507525"/>
                <a:gd name="connsiteX31" fmla="*/ 659024 w 922634"/>
                <a:gd name="connsiteY31" fmla="*/ 1351006 h 1507525"/>
                <a:gd name="connsiteX32" fmla="*/ 494268 w 922634"/>
                <a:gd name="connsiteY32" fmla="*/ 1252152 h 1507525"/>
                <a:gd name="connsiteX33" fmla="*/ 593122 w 922634"/>
                <a:gd name="connsiteY33" fmla="*/ 1252152 h 1507525"/>
                <a:gd name="connsiteX34" fmla="*/ 593122 w 922634"/>
                <a:gd name="connsiteY34" fmla="*/ 1351006 h 1507525"/>
                <a:gd name="connsiteX35" fmla="*/ 494268 w 922634"/>
                <a:gd name="connsiteY35" fmla="*/ 1351006 h 1507525"/>
                <a:gd name="connsiteX36" fmla="*/ 329512 w 922634"/>
                <a:gd name="connsiteY36" fmla="*/ 1252152 h 1507525"/>
                <a:gd name="connsiteX37" fmla="*/ 428366 w 922634"/>
                <a:gd name="connsiteY37" fmla="*/ 1252152 h 1507525"/>
                <a:gd name="connsiteX38" fmla="*/ 428366 w 922634"/>
                <a:gd name="connsiteY38" fmla="*/ 1351006 h 1507525"/>
                <a:gd name="connsiteX39" fmla="*/ 329512 w 922634"/>
                <a:gd name="connsiteY39" fmla="*/ 1351006 h 1507525"/>
                <a:gd name="connsiteX40" fmla="*/ 164756 w 922634"/>
                <a:gd name="connsiteY40" fmla="*/ 1252152 h 1507525"/>
                <a:gd name="connsiteX41" fmla="*/ 263610 w 922634"/>
                <a:gd name="connsiteY41" fmla="*/ 1252152 h 1507525"/>
                <a:gd name="connsiteX42" fmla="*/ 263610 w 922634"/>
                <a:gd name="connsiteY42" fmla="*/ 1351006 h 1507525"/>
                <a:gd name="connsiteX43" fmla="*/ 164756 w 922634"/>
                <a:gd name="connsiteY43" fmla="*/ 1351006 h 1507525"/>
                <a:gd name="connsiteX44" fmla="*/ 0 w 922634"/>
                <a:gd name="connsiteY44" fmla="*/ 1252152 h 1507525"/>
                <a:gd name="connsiteX45" fmla="*/ 98854 w 922634"/>
                <a:gd name="connsiteY45" fmla="*/ 1252152 h 1507525"/>
                <a:gd name="connsiteX46" fmla="*/ 98854 w 922634"/>
                <a:gd name="connsiteY46" fmla="*/ 1351006 h 1507525"/>
                <a:gd name="connsiteX47" fmla="*/ 0 w 922634"/>
                <a:gd name="connsiteY47" fmla="*/ 1351006 h 1507525"/>
                <a:gd name="connsiteX48" fmla="*/ 823780 w 922634"/>
                <a:gd name="connsiteY48" fmla="*/ 1095633 h 1507525"/>
                <a:gd name="connsiteX49" fmla="*/ 922634 w 922634"/>
                <a:gd name="connsiteY49" fmla="*/ 1095633 h 1507525"/>
                <a:gd name="connsiteX50" fmla="*/ 922634 w 922634"/>
                <a:gd name="connsiteY50" fmla="*/ 1194487 h 1507525"/>
                <a:gd name="connsiteX51" fmla="*/ 823780 w 922634"/>
                <a:gd name="connsiteY51" fmla="*/ 1194487 h 1507525"/>
                <a:gd name="connsiteX52" fmla="*/ 659024 w 922634"/>
                <a:gd name="connsiteY52" fmla="*/ 1095633 h 1507525"/>
                <a:gd name="connsiteX53" fmla="*/ 757878 w 922634"/>
                <a:gd name="connsiteY53" fmla="*/ 1095633 h 1507525"/>
                <a:gd name="connsiteX54" fmla="*/ 757878 w 922634"/>
                <a:gd name="connsiteY54" fmla="*/ 1194487 h 1507525"/>
                <a:gd name="connsiteX55" fmla="*/ 659024 w 922634"/>
                <a:gd name="connsiteY55" fmla="*/ 1194487 h 1507525"/>
                <a:gd name="connsiteX56" fmla="*/ 494268 w 922634"/>
                <a:gd name="connsiteY56" fmla="*/ 1095633 h 1507525"/>
                <a:gd name="connsiteX57" fmla="*/ 593122 w 922634"/>
                <a:gd name="connsiteY57" fmla="*/ 1095633 h 1507525"/>
                <a:gd name="connsiteX58" fmla="*/ 593122 w 922634"/>
                <a:gd name="connsiteY58" fmla="*/ 1194487 h 1507525"/>
                <a:gd name="connsiteX59" fmla="*/ 494268 w 922634"/>
                <a:gd name="connsiteY59" fmla="*/ 1194487 h 1507525"/>
                <a:gd name="connsiteX60" fmla="*/ 329512 w 922634"/>
                <a:gd name="connsiteY60" fmla="*/ 1095633 h 1507525"/>
                <a:gd name="connsiteX61" fmla="*/ 428366 w 922634"/>
                <a:gd name="connsiteY61" fmla="*/ 1095633 h 1507525"/>
                <a:gd name="connsiteX62" fmla="*/ 428366 w 922634"/>
                <a:gd name="connsiteY62" fmla="*/ 1194487 h 1507525"/>
                <a:gd name="connsiteX63" fmla="*/ 329512 w 922634"/>
                <a:gd name="connsiteY63" fmla="*/ 1194487 h 1507525"/>
                <a:gd name="connsiteX64" fmla="*/ 164756 w 922634"/>
                <a:gd name="connsiteY64" fmla="*/ 1095633 h 1507525"/>
                <a:gd name="connsiteX65" fmla="*/ 263610 w 922634"/>
                <a:gd name="connsiteY65" fmla="*/ 1095633 h 1507525"/>
                <a:gd name="connsiteX66" fmla="*/ 263610 w 922634"/>
                <a:gd name="connsiteY66" fmla="*/ 1194487 h 1507525"/>
                <a:gd name="connsiteX67" fmla="*/ 164756 w 922634"/>
                <a:gd name="connsiteY67" fmla="*/ 1194487 h 1507525"/>
                <a:gd name="connsiteX68" fmla="*/ 0 w 922634"/>
                <a:gd name="connsiteY68" fmla="*/ 1095633 h 1507525"/>
                <a:gd name="connsiteX69" fmla="*/ 98854 w 922634"/>
                <a:gd name="connsiteY69" fmla="*/ 1095633 h 1507525"/>
                <a:gd name="connsiteX70" fmla="*/ 98854 w 922634"/>
                <a:gd name="connsiteY70" fmla="*/ 1194487 h 1507525"/>
                <a:gd name="connsiteX71" fmla="*/ 0 w 922634"/>
                <a:gd name="connsiteY71" fmla="*/ 1194487 h 1507525"/>
                <a:gd name="connsiteX72" fmla="*/ 823780 w 922634"/>
                <a:gd name="connsiteY72" fmla="*/ 939114 h 1507525"/>
                <a:gd name="connsiteX73" fmla="*/ 922634 w 922634"/>
                <a:gd name="connsiteY73" fmla="*/ 939114 h 1507525"/>
                <a:gd name="connsiteX74" fmla="*/ 922634 w 922634"/>
                <a:gd name="connsiteY74" fmla="*/ 1037968 h 1507525"/>
                <a:gd name="connsiteX75" fmla="*/ 823780 w 922634"/>
                <a:gd name="connsiteY75" fmla="*/ 1037968 h 1507525"/>
                <a:gd name="connsiteX76" fmla="*/ 659024 w 922634"/>
                <a:gd name="connsiteY76" fmla="*/ 939114 h 1507525"/>
                <a:gd name="connsiteX77" fmla="*/ 757878 w 922634"/>
                <a:gd name="connsiteY77" fmla="*/ 939114 h 1507525"/>
                <a:gd name="connsiteX78" fmla="*/ 757878 w 922634"/>
                <a:gd name="connsiteY78" fmla="*/ 1037968 h 1507525"/>
                <a:gd name="connsiteX79" fmla="*/ 659024 w 922634"/>
                <a:gd name="connsiteY79" fmla="*/ 1037968 h 1507525"/>
                <a:gd name="connsiteX80" fmla="*/ 494268 w 922634"/>
                <a:gd name="connsiteY80" fmla="*/ 939114 h 1507525"/>
                <a:gd name="connsiteX81" fmla="*/ 593122 w 922634"/>
                <a:gd name="connsiteY81" fmla="*/ 939114 h 1507525"/>
                <a:gd name="connsiteX82" fmla="*/ 593122 w 922634"/>
                <a:gd name="connsiteY82" fmla="*/ 1037968 h 1507525"/>
                <a:gd name="connsiteX83" fmla="*/ 494268 w 922634"/>
                <a:gd name="connsiteY83" fmla="*/ 1037968 h 1507525"/>
                <a:gd name="connsiteX84" fmla="*/ 329512 w 922634"/>
                <a:gd name="connsiteY84" fmla="*/ 939114 h 1507525"/>
                <a:gd name="connsiteX85" fmla="*/ 428366 w 922634"/>
                <a:gd name="connsiteY85" fmla="*/ 939114 h 1507525"/>
                <a:gd name="connsiteX86" fmla="*/ 428366 w 922634"/>
                <a:gd name="connsiteY86" fmla="*/ 1037968 h 1507525"/>
                <a:gd name="connsiteX87" fmla="*/ 329512 w 922634"/>
                <a:gd name="connsiteY87" fmla="*/ 1037968 h 1507525"/>
                <a:gd name="connsiteX88" fmla="*/ 164756 w 922634"/>
                <a:gd name="connsiteY88" fmla="*/ 939114 h 1507525"/>
                <a:gd name="connsiteX89" fmla="*/ 263610 w 922634"/>
                <a:gd name="connsiteY89" fmla="*/ 939114 h 1507525"/>
                <a:gd name="connsiteX90" fmla="*/ 263610 w 922634"/>
                <a:gd name="connsiteY90" fmla="*/ 1037968 h 1507525"/>
                <a:gd name="connsiteX91" fmla="*/ 164756 w 922634"/>
                <a:gd name="connsiteY91" fmla="*/ 1037968 h 1507525"/>
                <a:gd name="connsiteX92" fmla="*/ 0 w 922634"/>
                <a:gd name="connsiteY92" fmla="*/ 939114 h 1507525"/>
                <a:gd name="connsiteX93" fmla="*/ 98854 w 922634"/>
                <a:gd name="connsiteY93" fmla="*/ 939114 h 1507525"/>
                <a:gd name="connsiteX94" fmla="*/ 98854 w 922634"/>
                <a:gd name="connsiteY94" fmla="*/ 1037968 h 1507525"/>
                <a:gd name="connsiteX95" fmla="*/ 0 w 922634"/>
                <a:gd name="connsiteY95" fmla="*/ 1037968 h 1507525"/>
                <a:gd name="connsiteX96" fmla="*/ 823780 w 922634"/>
                <a:gd name="connsiteY96" fmla="*/ 782595 h 1507525"/>
                <a:gd name="connsiteX97" fmla="*/ 922634 w 922634"/>
                <a:gd name="connsiteY97" fmla="*/ 782595 h 1507525"/>
                <a:gd name="connsiteX98" fmla="*/ 922634 w 922634"/>
                <a:gd name="connsiteY98" fmla="*/ 881449 h 1507525"/>
                <a:gd name="connsiteX99" fmla="*/ 823780 w 922634"/>
                <a:gd name="connsiteY99" fmla="*/ 881449 h 1507525"/>
                <a:gd name="connsiteX100" fmla="*/ 659024 w 922634"/>
                <a:gd name="connsiteY100" fmla="*/ 782595 h 1507525"/>
                <a:gd name="connsiteX101" fmla="*/ 757878 w 922634"/>
                <a:gd name="connsiteY101" fmla="*/ 782595 h 1507525"/>
                <a:gd name="connsiteX102" fmla="*/ 757878 w 922634"/>
                <a:gd name="connsiteY102" fmla="*/ 881449 h 1507525"/>
                <a:gd name="connsiteX103" fmla="*/ 659024 w 922634"/>
                <a:gd name="connsiteY103" fmla="*/ 881449 h 1507525"/>
                <a:gd name="connsiteX104" fmla="*/ 494268 w 922634"/>
                <a:gd name="connsiteY104" fmla="*/ 782595 h 1507525"/>
                <a:gd name="connsiteX105" fmla="*/ 593122 w 922634"/>
                <a:gd name="connsiteY105" fmla="*/ 782595 h 1507525"/>
                <a:gd name="connsiteX106" fmla="*/ 593122 w 922634"/>
                <a:gd name="connsiteY106" fmla="*/ 881449 h 1507525"/>
                <a:gd name="connsiteX107" fmla="*/ 494268 w 922634"/>
                <a:gd name="connsiteY107" fmla="*/ 881449 h 1507525"/>
                <a:gd name="connsiteX108" fmla="*/ 329512 w 922634"/>
                <a:gd name="connsiteY108" fmla="*/ 782595 h 1507525"/>
                <a:gd name="connsiteX109" fmla="*/ 428366 w 922634"/>
                <a:gd name="connsiteY109" fmla="*/ 782595 h 1507525"/>
                <a:gd name="connsiteX110" fmla="*/ 428366 w 922634"/>
                <a:gd name="connsiteY110" fmla="*/ 881449 h 1507525"/>
                <a:gd name="connsiteX111" fmla="*/ 329512 w 922634"/>
                <a:gd name="connsiteY111" fmla="*/ 881449 h 1507525"/>
                <a:gd name="connsiteX112" fmla="*/ 164756 w 922634"/>
                <a:gd name="connsiteY112" fmla="*/ 782595 h 1507525"/>
                <a:gd name="connsiteX113" fmla="*/ 263610 w 922634"/>
                <a:gd name="connsiteY113" fmla="*/ 782595 h 1507525"/>
                <a:gd name="connsiteX114" fmla="*/ 263610 w 922634"/>
                <a:gd name="connsiteY114" fmla="*/ 881449 h 1507525"/>
                <a:gd name="connsiteX115" fmla="*/ 164756 w 922634"/>
                <a:gd name="connsiteY115" fmla="*/ 881449 h 1507525"/>
                <a:gd name="connsiteX116" fmla="*/ 0 w 922634"/>
                <a:gd name="connsiteY116" fmla="*/ 782595 h 1507525"/>
                <a:gd name="connsiteX117" fmla="*/ 98854 w 922634"/>
                <a:gd name="connsiteY117" fmla="*/ 782595 h 1507525"/>
                <a:gd name="connsiteX118" fmla="*/ 98854 w 922634"/>
                <a:gd name="connsiteY118" fmla="*/ 881449 h 1507525"/>
                <a:gd name="connsiteX119" fmla="*/ 0 w 922634"/>
                <a:gd name="connsiteY119" fmla="*/ 881449 h 1507525"/>
                <a:gd name="connsiteX120" fmla="*/ 823780 w 922634"/>
                <a:gd name="connsiteY120" fmla="*/ 626076 h 1507525"/>
                <a:gd name="connsiteX121" fmla="*/ 922634 w 922634"/>
                <a:gd name="connsiteY121" fmla="*/ 626076 h 1507525"/>
                <a:gd name="connsiteX122" fmla="*/ 922634 w 922634"/>
                <a:gd name="connsiteY122" fmla="*/ 724930 h 1507525"/>
                <a:gd name="connsiteX123" fmla="*/ 823780 w 922634"/>
                <a:gd name="connsiteY123" fmla="*/ 724930 h 1507525"/>
                <a:gd name="connsiteX124" fmla="*/ 659024 w 922634"/>
                <a:gd name="connsiteY124" fmla="*/ 626076 h 1507525"/>
                <a:gd name="connsiteX125" fmla="*/ 757878 w 922634"/>
                <a:gd name="connsiteY125" fmla="*/ 626076 h 1507525"/>
                <a:gd name="connsiteX126" fmla="*/ 757878 w 922634"/>
                <a:gd name="connsiteY126" fmla="*/ 724930 h 1507525"/>
                <a:gd name="connsiteX127" fmla="*/ 659024 w 922634"/>
                <a:gd name="connsiteY127" fmla="*/ 724930 h 1507525"/>
                <a:gd name="connsiteX128" fmla="*/ 494268 w 922634"/>
                <a:gd name="connsiteY128" fmla="*/ 626076 h 1507525"/>
                <a:gd name="connsiteX129" fmla="*/ 593122 w 922634"/>
                <a:gd name="connsiteY129" fmla="*/ 626076 h 1507525"/>
                <a:gd name="connsiteX130" fmla="*/ 593122 w 922634"/>
                <a:gd name="connsiteY130" fmla="*/ 724930 h 1507525"/>
                <a:gd name="connsiteX131" fmla="*/ 494268 w 922634"/>
                <a:gd name="connsiteY131" fmla="*/ 724930 h 1507525"/>
                <a:gd name="connsiteX132" fmla="*/ 329512 w 922634"/>
                <a:gd name="connsiteY132" fmla="*/ 626076 h 1507525"/>
                <a:gd name="connsiteX133" fmla="*/ 428366 w 922634"/>
                <a:gd name="connsiteY133" fmla="*/ 626076 h 1507525"/>
                <a:gd name="connsiteX134" fmla="*/ 428366 w 922634"/>
                <a:gd name="connsiteY134" fmla="*/ 724930 h 1507525"/>
                <a:gd name="connsiteX135" fmla="*/ 329512 w 922634"/>
                <a:gd name="connsiteY135" fmla="*/ 724930 h 1507525"/>
                <a:gd name="connsiteX136" fmla="*/ 164756 w 922634"/>
                <a:gd name="connsiteY136" fmla="*/ 626076 h 1507525"/>
                <a:gd name="connsiteX137" fmla="*/ 263610 w 922634"/>
                <a:gd name="connsiteY137" fmla="*/ 626076 h 1507525"/>
                <a:gd name="connsiteX138" fmla="*/ 263610 w 922634"/>
                <a:gd name="connsiteY138" fmla="*/ 724930 h 1507525"/>
                <a:gd name="connsiteX139" fmla="*/ 164756 w 922634"/>
                <a:gd name="connsiteY139" fmla="*/ 724930 h 1507525"/>
                <a:gd name="connsiteX140" fmla="*/ 0 w 922634"/>
                <a:gd name="connsiteY140" fmla="*/ 626076 h 1507525"/>
                <a:gd name="connsiteX141" fmla="*/ 98854 w 922634"/>
                <a:gd name="connsiteY141" fmla="*/ 626076 h 1507525"/>
                <a:gd name="connsiteX142" fmla="*/ 98854 w 922634"/>
                <a:gd name="connsiteY142" fmla="*/ 724930 h 1507525"/>
                <a:gd name="connsiteX143" fmla="*/ 0 w 922634"/>
                <a:gd name="connsiteY143" fmla="*/ 724930 h 1507525"/>
                <a:gd name="connsiteX144" fmla="*/ 823780 w 922634"/>
                <a:gd name="connsiteY144" fmla="*/ 469557 h 1507525"/>
                <a:gd name="connsiteX145" fmla="*/ 922634 w 922634"/>
                <a:gd name="connsiteY145" fmla="*/ 469557 h 1507525"/>
                <a:gd name="connsiteX146" fmla="*/ 922634 w 922634"/>
                <a:gd name="connsiteY146" fmla="*/ 568411 h 1507525"/>
                <a:gd name="connsiteX147" fmla="*/ 823780 w 922634"/>
                <a:gd name="connsiteY147" fmla="*/ 568411 h 1507525"/>
                <a:gd name="connsiteX148" fmla="*/ 659024 w 922634"/>
                <a:gd name="connsiteY148" fmla="*/ 469557 h 1507525"/>
                <a:gd name="connsiteX149" fmla="*/ 757878 w 922634"/>
                <a:gd name="connsiteY149" fmla="*/ 469557 h 1507525"/>
                <a:gd name="connsiteX150" fmla="*/ 757878 w 922634"/>
                <a:gd name="connsiteY150" fmla="*/ 568411 h 1507525"/>
                <a:gd name="connsiteX151" fmla="*/ 659024 w 922634"/>
                <a:gd name="connsiteY151" fmla="*/ 568411 h 1507525"/>
                <a:gd name="connsiteX152" fmla="*/ 494268 w 922634"/>
                <a:gd name="connsiteY152" fmla="*/ 469557 h 1507525"/>
                <a:gd name="connsiteX153" fmla="*/ 593122 w 922634"/>
                <a:gd name="connsiteY153" fmla="*/ 469557 h 1507525"/>
                <a:gd name="connsiteX154" fmla="*/ 593122 w 922634"/>
                <a:gd name="connsiteY154" fmla="*/ 568411 h 1507525"/>
                <a:gd name="connsiteX155" fmla="*/ 494268 w 922634"/>
                <a:gd name="connsiteY155" fmla="*/ 568411 h 1507525"/>
                <a:gd name="connsiteX156" fmla="*/ 329512 w 922634"/>
                <a:gd name="connsiteY156" fmla="*/ 469557 h 1507525"/>
                <a:gd name="connsiteX157" fmla="*/ 428366 w 922634"/>
                <a:gd name="connsiteY157" fmla="*/ 469557 h 1507525"/>
                <a:gd name="connsiteX158" fmla="*/ 428366 w 922634"/>
                <a:gd name="connsiteY158" fmla="*/ 568411 h 1507525"/>
                <a:gd name="connsiteX159" fmla="*/ 329512 w 922634"/>
                <a:gd name="connsiteY159" fmla="*/ 568411 h 1507525"/>
                <a:gd name="connsiteX160" fmla="*/ 164756 w 922634"/>
                <a:gd name="connsiteY160" fmla="*/ 469557 h 1507525"/>
                <a:gd name="connsiteX161" fmla="*/ 263610 w 922634"/>
                <a:gd name="connsiteY161" fmla="*/ 469557 h 1507525"/>
                <a:gd name="connsiteX162" fmla="*/ 263610 w 922634"/>
                <a:gd name="connsiteY162" fmla="*/ 568411 h 1507525"/>
                <a:gd name="connsiteX163" fmla="*/ 164756 w 922634"/>
                <a:gd name="connsiteY163" fmla="*/ 568411 h 1507525"/>
                <a:gd name="connsiteX164" fmla="*/ 0 w 922634"/>
                <a:gd name="connsiteY164" fmla="*/ 469557 h 1507525"/>
                <a:gd name="connsiteX165" fmla="*/ 98854 w 922634"/>
                <a:gd name="connsiteY165" fmla="*/ 469557 h 1507525"/>
                <a:gd name="connsiteX166" fmla="*/ 98854 w 922634"/>
                <a:gd name="connsiteY166" fmla="*/ 568411 h 1507525"/>
                <a:gd name="connsiteX167" fmla="*/ 0 w 922634"/>
                <a:gd name="connsiteY167" fmla="*/ 568411 h 1507525"/>
                <a:gd name="connsiteX168" fmla="*/ 823780 w 922634"/>
                <a:gd name="connsiteY168" fmla="*/ 313038 h 1507525"/>
                <a:gd name="connsiteX169" fmla="*/ 922634 w 922634"/>
                <a:gd name="connsiteY169" fmla="*/ 313038 h 1507525"/>
                <a:gd name="connsiteX170" fmla="*/ 922634 w 922634"/>
                <a:gd name="connsiteY170" fmla="*/ 411892 h 1507525"/>
                <a:gd name="connsiteX171" fmla="*/ 823780 w 922634"/>
                <a:gd name="connsiteY171" fmla="*/ 411892 h 1507525"/>
                <a:gd name="connsiteX172" fmla="*/ 659024 w 922634"/>
                <a:gd name="connsiteY172" fmla="*/ 313038 h 1507525"/>
                <a:gd name="connsiteX173" fmla="*/ 757878 w 922634"/>
                <a:gd name="connsiteY173" fmla="*/ 313038 h 1507525"/>
                <a:gd name="connsiteX174" fmla="*/ 757878 w 922634"/>
                <a:gd name="connsiteY174" fmla="*/ 411892 h 1507525"/>
                <a:gd name="connsiteX175" fmla="*/ 659024 w 922634"/>
                <a:gd name="connsiteY175" fmla="*/ 411892 h 1507525"/>
                <a:gd name="connsiteX176" fmla="*/ 494268 w 922634"/>
                <a:gd name="connsiteY176" fmla="*/ 313038 h 1507525"/>
                <a:gd name="connsiteX177" fmla="*/ 593122 w 922634"/>
                <a:gd name="connsiteY177" fmla="*/ 313038 h 1507525"/>
                <a:gd name="connsiteX178" fmla="*/ 593122 w 922634"/>
                <a:gd name="connsiteY178" fmla="*/ 411892 h 1507525"/>
                <a:gd name="connsiteX179" fmla="*/ 494268 w 922634"/>
                <a:gd name="connsiteY179" fmla="*/ 411892 h 1507525"/>
                <a:gd name="connsiteX180" fmla="*/ 329512 w 922634"/>
                <a:gd name="connsiteY180" fmla="*/ 313038 h 1507525"/>
                <a:gd name="connsiteX181" fmla="*/ 428366 w 922634"/>
                <a:gd name="connsiteY181" fmla="*/ 313038 h 1507525"/>
                <a:gd name="connsiteX182" fmla="*/ 428366 w 922634"/>
                <a:gd name="connsiteY182" fmla="*/ 411892 h 1507525"/>
                <a:gd name="connsiteX183" fmla="*/ 329512 w 922634"/>
                <a:gd name="connsiteY183" fmla="*/ 411892 h 1507525"/>
                <a:gd name="connsiteX184" fmla="*/ 164756 w 922634"/>
                <a:gd name="connsiteY184" fmla="*/ 313038 h 1507525"/>
                <a:gd name="connsiteX185" fmla="*/ 263610 w 922634"/>
                <a:gd name="connsiteY185" fmla="*/ 313038 h 1507525"/>
                <a:gd name="connsiteX186" fmla="*/ 263610 w 922634"/>
                <a:gd name="connsiteY186" fmla="*/ 411892 h 1507525"/>
                <a:gd name="connsiteX187" fmla="*/ 164756 w 922634"/>
                <a:gd name="connsiteY187" fmla="*/ 411892 h 1507525"/>
                <a:gd name="connsiteX188" fmla="*/ 0 w 922634"/>
                <a:gd name="connsiteY188" fmla="*/ 313038 h 1507525"/>
                <a:gd name="connsiteX189" fmla="*/ 98854 w 922634"/>
                <a:gd name="connsiteY189" fmla="*/ 313038 h 1507525"/>
                <a:gd name="connsiteX190" fmla="*/ 98854 w 922634"/>
                <a:gd name="connsiteY190" fmla="*/ 411892 h 1507525"/>
                <a:gd name="connsiteX191" fmla="*/ 0 w 922634"/>
                <a:gd name="connsiteY191" fmla="*/ 411892 h 1507525"/>
                <a:gd name="connsiteX192" fmla="*/ 823780 w 922634"/>
                <a:gd name="connsiteY192" fmla="*/ 156519 h 1507525"/>
                <a:gd name="connsiteX193" fmla="*/ 922634 w 922634"/>
                <a:gd name="connsiteY193" fmla="*/ 156519 h 1507525"/>
                <a:gd name="connsiteX194" fmla="*/ 922634 w 922634"/>
                <a:gd name="connsiteY194" fmla="*/ 255373 h 1507525"/>
                <a:gd name="connsiteX195" fmla="*/ 823780 w 922634"/>
                <a:gd name="connsiteY195" fmla="*/ 255373 h 1507525"/>
                <a:gd name="connsiteX196" fmla="*/ 659024 w 922634"/>
                <a:gd name="connsiteY196" fmla="*/ 156519 h 1507525"/>
                <a:gd name="connsiteX197" fmla="*/ 757878 w 922634"/>
                <a:gd name="connsiteY197" fmla="*/ 156519 h 1507525"/>
                <a:gd name="connsiteX198" fmla="*/ 757878 w 922634"/>
                <a:gd name="connsiteY198" fmla="*/ 255373 h 1507525"/>
                <a:gd name="connsiteX199" fmla="*/ 659024 w 922634"/>
                <a:gd name="connsiteY199" fmla="*/ 255373 h 1507525"/>
                <a:gd name="connsiteX200" fmla="*/ 494268 w 922634"/>
                <a:gd name="connsiteY200" fmla="*/ 156519 h 1507525"/>
                <a:gd name="connsiteX201" fmla="*/ 593122 w 922634"/>
                <a:gd name="connsiteY201" fmla="*/ 156519 h 1507525"/>
                <a:gd name="connsiteX202" fmla="*/ 593122 w 922634"/>
                <a:gd name="connsiteY202" fmla="*/ 255373 h 1507525"/>
                <a:gd name="connsiteX203" fmla="*/ 494268 w 922634"/>
                <a:gd name="connsiteY203" fmla="*/ 255373 h 1507525"/>
                <a:gd name="connsiteX204" fmla="*/ 329512 w 922634"/>
                <a:gd name="connsiteY204" fmla="*/ 156519 h 1507525"/>
                <a:gd name="connsiteX205" fmla="*/ 428366 w 922634"/>
                <a:gd name="connsiteY205" fmla="*/ 156519 h 1507525"/>
                <a:gd name="connsiteX206" fmla="*/ 428366 w 922634"/>
                <a:gd name="connsiteY206" fmla="*/ 255373 h 1507525"/>
                <a:gd name="connsiteX207" fmla="*/ 329512 w 922634"/>
                <a:gd name="connsiteY207" fmla="*/ 255373 h 1507525"/>
                <a:gd name="connsiteX208" fmla="*/ 164756 w 922634"/>
                <a:gd name="connsiteY208" fmla="*/ 156519 h 1507525"/>
                <a:gd name="connsiteX209" fmla="*/ 263610 w 922634"/>
                <a:gd name="connsiteY209" fmla="*/ 156519 h 1507525"/>
                <a:gd name="connsiteX210" fmla="*/ 263610 w 922634"/>
                <a:gd name="connsiteY210" fmla="*/ 255373 h 1507525"/>
                <a:gd name="connsiteX211" fmla="*/ 164756 w 922634"/>
                <a:gd name="connsiteY211" fmla="*/ 255373 h 1507525"/>
                <a:gd name="connsiteX212" fmla="*/ 0 w 922634"/>
                <a:gd name="connsiteY212" fmla="*/ 156519 h 1507525"/>
                <a:gd name="connsiteX213" fmla="*/ 98854 w 922634"/>
                <a:gd name="connsiteY213" fmla="*/ 156519 h 1507525"/>
                <a:gd name="connsiteX214" fmla="*/ 98854 w 922634"/>
                <a:gd name="connsiteY214" fmla="*/ 255373 h 1507525"/>
                <a:gd name="connsiteX215" fmla="*/ 0 w 922634"/>
                <a:gd name="connsiteY215" fmla="*/ 255373 h 1507525"/>
                <a:gd name="connsiteX216" fmla="*/ 823780 w 922634"/>
                <a:gd name="connsiteY216" fmla="*/ 0 h 1507525"/>
                <a:gd name="connsiteX217" fmla="*/ 922634 w 922634"/>
                <a:gd name="connsiteY217" fmla="*/ 0 h 1507525"/>
                <a:gd name="connsiteX218" fmla="*/ 922634 w 922634"/>
                <a:gd name="connsiteY218" fmla="*/ 98854 h 1507525"/>
                <a:gd name="connsiteX219" fmla="*/ 823780 w 922634"/>
                <a:gd name="connsiteY219" fmla="*/ 98854 h 1507525"/>
                <a:gd name="connsiteX220" fmla="*/ 659024 w 922634"/>
                <a:gd name="connsiteY220" fmla="*/ 0 h 1507525"/>
                <a:gd name="connsiteX221" fmla="*/ 757878 w 922634"/>
                <a:gd name="connsiteY221" fmla="*/ 0 h 1507525"/>
                <a:gd name="connsiteX222" fmla="*/ 757878 w 922634"/>
                <a:gd name="connsiteY222" fmla="*/ 98854 h 1507525"/>
                <a:gd name="connsiteX223" fmla="*/ 659024 w 922634"/>
                <a:gd name="connsiteY223" fmla="*/ 98854 h 1507525"/>
                <a:gd name="connsiteX224" fmla="*/ 494268 w 922634"/>
                <a:gd name="connsiteY224" fmla="*/ 0 h 1507525"/>
                <a:gd name="connsiteX225" fmla="*/ 593122 w 922634"/>
                <a:gd name="connsiteY225" fmla="*/ 0 h 1507525"/>
                <a:gd name="connsiteX226" fmla="*/ 593122 w 922634"/>
                <a:gd name="connsiteY226" fmla="*/ 98854 h 1507525"/>
                <a:gd name="connsiteX227" fmla="*/ 494268 w 922634"/>
                <a:gd name="connsiteY227" fmla="*/ 98854 h 1507525"/>
                <a:gd name="connsiteX228" fmla="*/ 329512 w 922634"/>
                <a:gd name="connsiteY228" fmla="*/ 0 h 1507525"/>
                <a:gd name="connsiteX229" fmla="*/ 428366 w 922634"/>
                <a:gd name="connsiteY229" fmla="*/ 0 h 1507525"/>
                <a:gd name="connsiteX230" fmla="*/ 428366 w 922634"/>
                <a:gd name="connsiteY230" fmla="*/ 98854 h 1507525"/>
                <a:gd name="connsiteX231" fmla="*/ 329512 w 922634"/>
                <a:gd name="connsiteY231" fmla="*/ 98854 h 1507525"/>
                <a:gd name="connsiteX232" fmla="*/ 164756 w 922634"/>
                <a:gd name="connsiteY232" fmla="*/ 0 h 1507525"/>
                <a:gd name="connsiteX233" fmla="*/ 263610 w 922634"/>
                <a:gd name="connsiteY233" fmla="*/ 0 h 1507525"/>
                <a:gd name="connsiteX234" fmla="*/ 263610 w 922634"/>
                <a:gd name="connsiteY234" fmla="*/ 98854 h 1507525"/>
                <a:gd name="connsiteX235" fmla="*/ 164756 w 922634"/>
                <a:gd name="connsiteY235" fmla="*/ 98854 h 1507525"/>
                <a:gd name="connsiteX236" fmla="*/ 0 w 922634"/>
                <a:gd name="connsiteY236" fmla="*/ 0 h 1507525"/>
                <a:gd name="connsiteX237" fmla="*/ 98854 w 922634"/>
                <a:gd name="connsiteY237" fmla="*/ 0 h 1507525"/>
                <a:gd name="connsiteX238" fmla="*/ 98854 w 922634"/>
                <a:gd name="connsiteY238" fmla="*/ 98854 h 1507525"/>
                <a:gd name="connsiteX239" fmla="*/ 0 w 922634"/>
                <a:gd name="connsiteY239" fmla="*/ 98854 h 150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922634" h="1507525">
                  <a:moveTo>
                    <a:pt x="823780" y="1408671"/>
                  </a:moveTo>
                  <a:lnTo>
                    <a:pt x="922634" y="1408671"/>
                  </a:lnTo>
                  <a:lnTo>
                    <a:pt x="922634" y="1507525"/>
                  </a:lnTo>
                  <a:lnTo>
                    <a:pt x="823780" y="1507525"/>
                  </a:lnTo>
                  <a:close/>
                  <a:moveTo>
                    <a:pt x="659024" y="1408671"/>
                  </a:moveTo>
                  <a:lnTo>
                    <a:pt x="757878" y="1408671"/>
                  </a:lnTo>
                  <a:lnTo>
                    <a:pt x="757878" y="1507525"/>
                  </a:lnTo>
                  <a:lnTo>
                    <a:pt x="659024" y="1507525"/>
                  </a:lnTo>
                  <a:close/>
                  <a:moveTo>
                    <a:pt x="494268" y="1408671"/>
                  </a:moveTo>
                  <a:lnTo>
                    <a:pt x="593122" y="1408671"/>
                  </a:lnTo>
                  <a:lnTo>
                    <a:pt x="593122" y="1507525"/>
                  </a:lnTo>
                  <a:lnTo>
                    <a:pt x="494268" y="1507525"/>
                  </a:lnTo>
                  <a:close/>
                  <a:moveTo>
                    <a:pt x="329512" y="1408671"/>
                  </a:moveTo>
                  <a:lnTo>
                    <a:pt x="428366" y="1408671"/>
                  </a:lnTo>
                  <a:lnTo>
                    <a:pt x="428366" y="1507525"/>
                  </a:lnTo>
                  <a:lnTo>
                    <a:pt x="329512" y="1507525"/>
                  </a:lnTo>
                  <a:close/>
                  <a:moveTo>
                    <a:pt x="164756" y="1408671"/>
                  </a:moveTo>
                  <a:lnTo>
                    <a:pt x="263610" y="1408671"/>
                  </a:lnTo>
                  <a:lnTo>
                    <a:pt x="263610" y="1507525"/>
                  </a:lnTo>
                  <a:lnTo>
                    <a:pt x="164756" y="1507525"/>
                  </a:lnTo>
                  <a:close/>
                  <a:moveTo>
                    <a:pt x="0" y="1408671"/>
                  </a:moveTo>
                  <a:lnTo>
                    <a:pt x="98854" y="1408671"/>
                  </a:lnTo>
                  <a:lnTo>
                    <a:pt x="98854" y="1507525"/>
                  </a:lnTo>
                  <a:lnTo>
                    <a:pt x="0" y="1507525"/>
                  </a:lnTo>
                  <a:close/>
                  <a:moveTo>
                    <a:pt x="823780" y="1252152"/>
                  </a:moveTo>
                  <a:lnTo>
                    <a:pt x="922634" y="1252152"/>
                  </a:lnTo>
                  <a:lnTo>
                    <a:pt x="922634" y="1351006"/>
                  </a:lnTo>
                  <a:lnTo>
                    <a:pt x="823780" y="1351006"/>
                  </a:lnTo>
                  <a:close/>
                  <a:moveTo>
                    <a:pt x="659024" y="1252152"/>
                  </a:moveTo>
                  <a:lnTo>
                    <a:pt x="757878" y="1252152"/>
                  </a:lnTo>
                  <a:lnTo>
                    <a:pt x="757878" y="1351006"/>
                  </a:lnTo>
                  <a:lnTo>
                    <a:pt x="659024" y="1351006"/>
                  </a:lnTo>
                  <a:close/>
                  <a:moveTo>
                    <a:pt x="494268" y="1252152"/>
                  </a:moveTo>
                  <a:lnTo>
                    <a:pt x="593122" y="1252152"/>
                  </a:lnTo>
                  <a:lnTo>
                    <a:pt x="593122" y="1351006"/>
                  </a:lnTo>
                  <a:lnTo>
                    <a:pt x="494268" y="1351006"/>
                  </a:lnTo>
                  <a:close/>
                  <a:moveTo>
                    <a:pt x="329512" y="1252152"/>
                  </a:moveTo>
                  <a:lnTo>
                    <a:pt x="428366" y="1252152"/>
                  </a:lnTo>
                  <a:lnTo>
                    <a:pt x="428366" y="1351006"/>
                  </a:lnTo>
                  <a:lnTo>
                    <a:pt x="329512" y="1351006"/>
                  </a:lnTo>
                  <a:close/>
                  <a:moveTo>
                    <a:pt x="164756" y="1252152"/>
                  </a:moveTo>
                  <a:lnTo>
                    <a:pt x="263610" y="1252152"/>
                  </a:lnTo>
                  <a:lnTo>
                    <a:pt x="263610" y="1351006"/>
                  </a:lnTo>
                  <a:lnTo>
                    <a:pt x="164756" y="1351006"/>
                  </a:lnTo>
                  <a:close/>
                  <a:moveTo>
                    <a:pt x="0" y="1252152"/>
                  </a:moveTo>
                  <a:lnTo>
                    <a:pt x="98854" y="1252152"/>
                  </a:lnTo>
                  <a:lnTo>
                    <a:pt x="98854" y="1351006"/>
                  </a:lnTo>
                  <a:lnTo>
                    <a:pt x="0" y="1351006"/>
                  </a:lnTo>
                  <a:close/>
                  <a:moveTo>
                    <a:pt x="823780" y="1095633"/>
                  </a:moveTo>
                  <a:lnTo>
                    <a:pt x="922634" y="1095633"/>
                  </a:lnTo>
                  <a:lnTo>
                    <a:pt x="922634" y="1194487"/>
                  </a:lnTo>
                  <a:lnTo>
                    <a:pt x="823780" y="1194487"/>
                  </a:lnTo>
                  <a:close/>
                  <a:moveTo>
                    <a:pt x="659024" y="1095633"/>
                  </a:moveTo>
                  <a:lnTo>
                    <a:pt x="757878" y="1095633"/>
                  </a:lnTo>
                  <a:lnTo>
                    <a:pt x="757878" y="1194487"/>
                  </a:lnTo>
                  <a:lnTo>
                    <a:pt x="659024" y="1194487"/>
                  </a:lnTo>
                  <a:close/>
                  <a:moveTo>
                    <a:pt x="494268" y="1095633"/>
                  </a:moveTo>
                  <a:lnTo>
                    <a:pt x="593122" y="1095633"/>
                  </a:lnTo>
                  <a:lnTo>
                    <a:pt x="593122" y="1194487"/>
                  </a:lnTo>
                  <a:lnTo>
                    <a:pt x="494268" y="1194487"/>
                  </a:lnTo>
                  <a:close/>
                  <a:moveTo>
                    <a:pt x="329512" y="1095633"/>
                  </a:moveTo>
                  <a:lnTo>
                    <a:pt x="428366" y="1095633"/>
                  </a:lnTo>
                  <a:lnTo>
                    <a:pt x="428366" y="1194487"/>
                  </a:lnTo>
                  <a:lnTo>
                    <a:pt x="329512" y="1194487"/>
                  </a:lnTo>
                  <a:close/>
                  <a:moveTo>
                    <a:pt x="164756" y="1095633"/>
                  </a:moveTo>
                  <a:lnTo>
                    <a:pt x="263610" y="1095633"/>
                  </a:lnTo>
                  <a:lnTo>
                    <a:pt x="263610" y="1194487"/>
                  </a:lnTo>
                  <a:lnTo>
                    <a:pt x="164756" y="1194487"/>
                  </a:lnTo>
                  <a:close/>
                  <a:moveTo>
                    <a:pt x="0" y="1095633"/>
                  </a:moveTo>
                  <a:lnTo>
                    <a:pt x="98854" y="1095633"/>
                  </a:lnTo>
                  <a:lnTo>
                    <a:pt x="98854" y="1194487"/>
                  </a:lnTo>
                  <a:lnTo>
                    <a:pt x="0" y="1194487"/>
                  </a:lnTo>
                  <a:close/>
                  <a:moveTo>
                    <a:pt x="823780" y="939114"/>
                  </a:moveTo>
                  <a:lnTo>
                    <a:pt x="922634" y="939114"/>
                  </a:lnTo>
                  <a:lnTo>
                    <a:pt x="922634" y="1037968"/>
                  </a:lnTo>
                  <a:lnTo>
                    <a:pt x="823780" y="1037968"/>
                  </a:lnTo>
                  <a:close/>
                  <a:moveTo>
                    <a:pt x="659024" y="939114"/>
                  </a:moveTo>
                  <a:lnTo>
                    <a:pt x="757878" y="939114"/>
                  </a:lnTo>
                  <a:lnTo>
                    <a:pt x="757878" y="1037968"/>
                  </a:lnTo>
                  <a:lnTo>
                    <a:pt x="659024" y="1037968"/>
                  </a:lnTo>
                  <a:close/>
                  <a:moveTo>
                    <a:pt x="494268" y="939114"/>
                  </a:moveTo>
                  <a:lnTo>
                    <a:pt x="593122" y="939114"/>
                  </a:lnTo>
                  <a:lnTo>
                    <a:pt x="593122" y="1037968"/>
                  </a:lnTo>
                  <a:lnTo>
                    <a:pt x="494268" y="1037968"/>
                  </a:lnTo>
                  <a:close/>
                  <a:moveTo>
                    <a:pt x="329512" y="939114"/>
                  </a:moveTo>
                  <a:lnTo>
                    <a:pt x="428366" y="939114"/>
                  </a:lnTo>
                  <a:lnTo>
                    <a:pt x="428366" y="1037968"/>
                  </a:lnTo>
                  <a:lnTo>
                    <a:pt x="329512" y="1037968"/>
                  </a:lnTo>
                  <a:close/>
                  <a:moveTo>
                    <a:pt x="164756" y="939114"/>
                  </a:moveTo>
                  <a:lnTo>
                    <a:pt x="263610" y="939114"/>
                  </a:lnTo>
                  <a:lnTo>
                    <a:pt x="263610" y="1037968"/>
                  </a:lnTo>
                  <a:lnTo>
                    <a:pt x="164756" y="1037968"/>
                  </a:lnTo>
                  <a:close/>
                  <a:moveTo>
                    <a:pt x="0" y="939114"/>
                  </a:moveTo>
                  <a:lnTo>
                    <a:pt x="98854" y="939114"/>
                  </a:lnTo>
                  <a:lnTo>
                    <a:pt x="98854" y="1037968"/>
                  </a:lnTo>
                  <a:lnTo>
                    <a:pt x="0" y="1037968"/>
                  </a:lnTo>
                  <a:close/>
                  <a:moveTo>
                    <a:pt x="823780" y="782595"/>
                  </a:moveTo>
                  <a:lnTo>
                    <a:pt x="922634" y="782595"/>
                  </a:lnTo>
                  <a:lnTo>
                    <a:pt x="922634" y="881449"/>
                  </a:lnTo>
                  <a:lnTo>
                    <a:pt x="823780" y="881449"/>
                  </a:lnTo>
                  <a:close/>
                  <a:moveTo>
                    <a:pt x="659024" y="782595"/>
                  </a:moveTo>
                  <a:lnTo>
                    <a:pt x="757878" y="782595"/>
                  </a:lnTo>
                  <a:lnTo>
                    <a:pt x="757878" y="881449"/>
                  </a:lnTo>
                  <a:lnTo>
                    <a:pt x="659024" y="881449"/>
                  </a:lnTo>
                  <a:close/>
                  <a:moveTo>
                    <a:pt x="494268" y="782595"/>
                  </a:moveTo>
                  <a:lnTo>
                    <a:pt x="593122" y="782595"/>
                  </a:lnTo>
                  <a:lnTo>
                    <a:pt x="593122" y="881449"/>
                  </a:lnTo>
                  <a:lnTo>
                    <a:pt x="494268" y="881449"/>
                  </a:lnTo>
                  <a:close/>
                  <a:moveTo>
                    <a:pt x="329512" y="782595"/>
                  </a:moveTo>
                  <a:lnTo>
                    <a:pt x="428366" y="782595"/>
                  </a:lnTo>
                  <a:lnTo>
                    <a:pt x="428366" y="881449"/>
                  </a:lnTo>
                  <a:lnTo>
                    <a:pt x="329512" y="881449"/>
                  </a:lnTo>
                  <a:close/>
                  <a:moveTo>
                    <a:pt x="164756" y="782595"/>
                  </a:moveTo>
                  <a:lnTo>
                    <a:pt x="263610" y="782595"/>
                  </a:lnTo>
                  <a:lnTo>
                    <a:pt x="263610" y="881449"/>
                  </a:lnTo>
                  <a:lnTo>
                    <a:pt x="164756" y="881449"/>
                  </a:lnTo>
                  <a:close/>
                  <a:moveTo>
                    <a:pt x="0" y="782595"/>
                  </a:moveTo>
                  <a:lnTo>
                    <a:pt x="98854" y="782595"/>
                  </a:lnTo>
                  <a:lnTo>
                    <a:pt x="98854" y="881449"/>
                  </a:lnTo>
                  <a:lnTo>
                    <a:pt x="0" y="881449"/>
                  </a:lnTo>
                  <a:close/>
                  <a:moveTo>
                    <a:pt x="823780" y="626076"/>
                  </a:moveTo>
                  <a:lnTo>
                    <a:pt x="922634" y="626076"/>
                  </a:lnTo>
                  <a:lnTo>
                    <a:pt x="922634" y="724930"/>
                  </a:lnTo>
                  <a:lnTo>
                    <a:pt x="823780" y="724930"/>
                  </a:lnTo>
                  <a:close/>
                  <a:moveTo>
                    <a:pt x="659024" y="626076"/>
                  </a:moveTo>
                  <a:lnTo>
                    <a:pt x="757878" y="626076"/>
                  </a:lnTo>
                  <a:lnTo>
                    <a:pt x="757878" y="724930"/>
                  </a:lnTo>
                  <a:lnTo>
                    <a:pt x="659024" y="724930"/>
                  </a:lnTo>
                  <a:close/>
                  <a:moveTo>
                    <a:pt x="494268" y="626076"/>
                  </a:moveTo>
                  <a:lnTo>
                    <a:pt x="593122" y="626076"/>
                  </a:lnTo>
                  <a:lnTo>
                    <a:pt x="593122" y="724930"/>
                  </a:lnTo>
                  <a:lnTo>
                    <a:pt x="494268" y="724930"/>
                  </a:lnTo>
                  <a:close/>
                  <a:moveTo>
                    <a:pt x="329512" y="626076"/>
                  </a:moveTo>
                  <a:lnTo>
                    <a:pt x="428366" y="626076"/>
                  </a:lnTo>
                  <a:lnTo>
                    <a:pt x="428366" y="724930"/>
                  </a:lnTo>
                  <a:lnTo>
                    <a:pt x="329512" y="724930"/>
                  </a:lnTo>
                  <a:close/>
                  <a:moveTo>
                    <a:pt x="164756" y="626076"/>
                  </a:moveTo>
                  <a:lnTo>
                    <a:pt x="263610" y="626076"/>
                  </a:lnTo>
                  <a:lnTo>
                    <a:pt x="263610" y="724930"/>
                  </a:lnTo>
                  <a:lnTo>
                    <a:pt x="164756" y="724930"/>
                  </a:lnTo>
                  <a:close/>
                  <a:moveTo>
                    <a:pt x="0" y="626076"/>
                  </a:moveTo>
                  <a:lnTo>
                    <a:pt x="98854" y="626076"/>
                  </a:lnTo>
                  <a:lnTo>
                    <a:pt x="98854" y="724930"/>
                  </a:lnTo>
                  <a:lnTo>
                    <a:pt x="0" y="724930"/>
                  </a:lnTo>
                  <a:close/>
                  <a:moveTo>
                    <a:pt x="823780" y="469557"/>
                  </a:moveTo>
                  <a:lnTo>
                    <a:pt x="922634" y="469557"/>
                  </a:lnTo>
                  <a:lnTo>
                    <a:pt x="922634" y="568411"/>
                  </a:lnTo>
                  <a:lnTo>
                    <a:pt x="823780" y="568411"/>
                  </a:lnTo>
                  <a:close/>
                  <a:moveTo>
                    <a:pt x="659024" y="469557"/>
                  </a:moveTo>
                  <a:lnTo>
                    <a:pt x="757878" y="469557"/>
                  </a:lnTo>
                  <a:lnTo>
                    <a:pt x="757878" y="568411"/>
                  </a:lnTo>
                  <a:lnTo>
                    <a:pt x="659024" y="568411"/>
                  </a:lnTo>
                  <a:close/>
                  <a:moveTo>
                    <a:pt x="494268" y="469557"/>
                  </a:moveTo>
                  <a:lnTo>
                    <a:pt x="593122" y="469557"/>
                  </a:lnTo>
                  <a:lnTo>
                    <a:pt x="593122" y="568411"/>
                  </a:lnTo>
                  <a:lnTo>
                    <a:pt x="494268" y="568411"/>
                  </a:lnTo>
                  <a:close/>
                  <a:moveTo>
                    <a:pt x="329512" y="469557"/>
                  </a:moveTo>
                  <a:lnTo>
                    <a:pt x="428366" y="469557"/>
                  </a:lnTo>
                  <a:lnTo>
                    <a:pt x="428366" y="568411"/>
                  </a:lnTo>
                  <a:lnTo>
                    <a:pt x="329512" y="568411"/>
                  </a:lnTo>
                  <a:close/>
                  <a:moveTo>
                    <a:pt x="164756" y="469557"/>
                  </a:moveTo>
                  <a:lnTo>
                    <a:pt x="263610" y="469557"/>
                  </a:lnTo>
                  <a:lnTo>
                    <a:pt x="263610" y="568411"/>
                  </a:lnTo>
                  <a:lnTo>
                    <a:pt x="164756" y="568411"/>
                  </a:lnTo>
                  <a:close/>
                  <a:moveTo>
                    <a:pt x="0" y="469557"/>
                  </a:moveTo>
                  <a:lnTo>
                    <a:pt x="98854" y="469557"/>
                  </a:lnTo>
                  <a:lnTo>
                    <a:pt x="98854" y="568411"/>
                  </a:lnTo>
                  <a:lnTo>
                    <a:pt x="0" y="568411"/>
                  </a:lnTo>
                  <a:close/>
                  <a:moveTo>
                    <a:pt x="823780" y="313038"/>
                  </a:moveTo>
                  <a:lnTo>
                    <a:pt x="922634" y="313038"/>
                  </a:lnTo>
                  <a:lnTo>
                    <a:pt x="922634" y="411892"/>
                  </a:lnTo>
                  <a:lnTo>
                    <a:pt x="823780" y="411892"/>
                  </a:lnTo>
                  <a:close/>
                  <a:moveTo>
                    <a:pt x="659024" y="313038"/>
                  </a:moveTo>
                  <a:lnTo>
                    <a:pt x="757878" y="313038"/>
                  </a:lnTo>
                  <a:lnTo>
                    <a:pt x="757878" y="411892"/>
                  </a:lnTo>
                  <a:lnTo>
                    <a:pt x="659024" y="411892"/>
                  </a:lnTo>
                  <a:close/>
                  <a:moveTo>
                    <a:pt x="494268" y="313038"/>
                  </a:moveTo>
                  <a:lnTo>
                    <a:pt x="593122" y="313038"/>
                  </a:lnTo>
                  <a:lnTo>
                    <a:pt x="593122" y="411892"/>
                  </a:lnTo>
                  <a:lnTo>
                    <a:pt x="494268" y="411892"/>
                  </a:lnTo>
                  <a:close/>
                  <a:moveTo>
                    <a:pt x="329512" y="313038"/>
                  </a:moveTo>
                  <a:lnTo>
                    <a:pt x="428366" y="313038"/>
                  </a:lnTo>
                  <a:lnTo>
                    <a:pt x="428366" y="411892"/>
                  </a:lnTo>
                  <a:lnTo>
                    <a:pt x="329512" y="411892"/>
                  </a:lnTo>
                  <a:close/>
                  <a:moveTo>
                    <a:pt x="164756" y="313038"/>
                  </a:moveTo>
                  <a:lnTo>
                    <a:pt x="263610" y="313038"/>
                  </a:lnTo>
                  <a:lnTo>
                    <a:pt x="263610" y="411892"/>
                  </a:lnTo>
                  <a:lnTo>
                    <a:pt x="164756" y="411892"/>
                  </a:lnTo>
                  <a:close/>
                  <a:moveTo>
                    <a:pt x="0" y="313038"/>
                  </a:moveTo>
                  <a:lnTo>
                    <a:pt x="98854" y="313038"/>
                  </a:lnTo>
                  <a:lnTo>
                    <a:pt x="98854" y="411892"/>
                  </a:lnTo>
                  <a:lnTo>
                    <a:pt x="0" y="411892"/>
                  </a:lnTo>
                  <a:close/>
                  <a:moveTo>
                    <a:pt x="823780" y="156519"/>
                  </a:moveTo>
                  <a:lnTo>
                    <a:pt x="922634" y="156519"/>
                  </a:lnTo>
                  <a:lnTo>
                    <a:pt x="922634" y="255373"/>
                  </a:lnTo>
                  <a:lnTo>
                    <a:pt x="823780" y="255373"/>
                  </a:lnTo>
                  <a:close/>
                  <a:moveTo>
                    <a:pt x="659024" y="156519"/>
                  </a:moveTo>
                  <a:lnTo>
                    <a:pt x="757878" y="156519"/>
                  </a:lnTo>
                  <a:lnTo>
                    <a:pt x="757878" y="255373"/>
                  </a:lnTo>
                  <a:lnTo>
                    <a:pt x="659024" y="255373"/>
                  </a:lnTo>
                  <a:close/>
                  <a:moveTo>
                    <a:pt x="494268" y="156519"/>
                  </a:moveTo>
                  <a:lnTo>
                    <a:pt x="593122" y="156519"/>
                  </a:lnTo>
                  <a:lnTo>
                    <a:pt x="593122" y="255373"/>
                  </a:lnTo>
                  <a:lnTo>
                    <a:pt x="494268" y="255373"/>
                  </a:lnTo>
                  <a:close/>
                  <a:moveTo>
                    <a:pt x="329512" y="156519"/>
                  </a:moveTo>
                  <a:lnTo>
                    <a:pt x="428366" y="156519"/>
                  </a:lnTo>
                  <a:lnTo>
                    <a:pt x="428366" y="255373"/>
                  </a:lnTo>
                  <a:lnTo>
                    <a:pt x="329512" y="255373"/>
                  </a:lnTo>
                  <a:close/>
                  <a:moveTo>
                    <a:pt x="164756" y="156519"/>
                  </a:moveTo>
                  <a:lnTo>
                    <a:pt x="263610" y="156519"/>
                  </a:lnTo>
                  <a:lnTo>
                    <a:pt x="263610" y="255373"/>
                  </a:lnTo>
                  <a:lnTo>
                    <a:pt x="164756" y="255373"/>
                  </a:lnTo>
                  <a:close/>
                  <a:moveTo>
                    <a:pt x="0" y="156519"/>
                  </a:moveTo>
                  <a:lnTo>
                    <a:pt x="98854" y="156519"/>
                  </a:lnTo>
                  <a:lnTo>
                    <a:pt x="98854" y="255373"/>
                  </a:lnTo>
                  <a:lnTo>
                    <a:pt x="0" y="255373"/>
                  </a:lnTo>
                  <a:close/>
                  <a:moveTo>
                    <a:pt x="823780" y="0"/>
                  </a:moveTo>
                  <a:lnTo>
                    <a:pt x="922634" y="0"/>
                  </a:lnTo>
                  <a:lnTo>
                    <a:pt x="922634" y="98854"/>
                  </a:lnTo>
                  <a:lnTo>
                    <a:pt x="823780" y="98854"/>
                  </a:lnTo>
                  <a:close/>
                  <a:moveTo>
                    <a:pt x="659024" y="0"/>
                  </a:moveTo>
                  <a:lnTo>
                    <a:pt x="757878" y="0"/>
                  </a:lnTo>
                  <a:lnTo>
                    <a:pt x="757878" y="98854"/>
                  </a:lnTo>
                  <a:lnTo>
                    <a:pt x="659024" y="98854"/>
                  </a:lnTo>
                  <a:close/>
                  <a:moveTo>
                    <a:pt x="494268" y="0"/>
                  </a:moveTo>
                  <a:lnTo>
                    <a:pt x="593122" y="0"/>
                  </a:lnTo>
                  <a:lnTo>
                    <a:pt x="593122" y="98854"/>
                  </a:lnTo>
                  <a:lnTo>
                    <a:pt x="494268" y="98854"/>
                  </a:lnTo>
                  <a:close/>
                  <a:moveTo>
                    <a:pt x="329512" y="0"/>
                  </a:moveTo>
                  <a:lnTo>
                    <a:pt x="428366" y="0"/>
                  </a:lnTo>
                  <a:lnTo>
                    <a:pt x="428366" y="98854"/>
                  </a:lnTo>
                  <a:lnTo>
                    <a:pt x="329512" y="98854"/>
                  </a:lnTo>
                  <a:close/>
                  <a:moveTo>
                    <a:pt x="164756" y="0"/>
                  </a:moveTo>
                  <a:lnTo>
                    <a:pt x="263610" y="0"/>
                  </a:lnTo>
                  <a:lnTo>
                    <a:pt x="263610" y="98854"/>
                  </a:lnTo>
                  <a:lnTo>
                    <a:pt x="164756" y="98854"/>
                  </a:lnTo>
                  <a:close/>
                  <a:moveTo>
                    <a:pt x="0" y="0"/>
                  </a:moveTo>
                  <a:lnTo>
                    <a:pt x="98854" y="0"/>
                  </a:lnTo>
                  <a:lnTo>
                    <a:pt x="98854" y="98854"/>
                  </a:lnTo>
                  <a:lnTo>
                    <a:pt x="0" y="988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0" name="MH_Text_4"/>
            <p:cNvSpPr/>
            <p:nvPr>
              <p:custDataLst>
                <p:tags r:id="rId12"/>
              </p:custDataLst>
            </p:nvPr>
          </p:nvSpPr>
          <p:spPr>
            <a:xfrm>
              <a:off x="5085632" y="1921669"/>
              <a:ext cx="923925" cy="784622"/>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sz="2400" dirty="0">
                  <a:solidFill>
                    <a:srgbClr val="FFFFFF"/>
                  </a:solidFill>
                  <a:latin typeface="Arial Black" panose="020B0A04020102020204" pitchFamily="34" charset="0"/>
                </a:rPr>
                <a:t>70</a:t>
              </a:r>
              <a:r>
                <a:rPr lang="en-US" altLang="zh-CN" sz="1600" dirty="0">
                  <a:solidFill>
                    <a:srgbClr val="FFFFFF"/>
                  </a:solidFill>
                  <a:latin typeface="Arial Black" panose="020B0A04020102020204" pitchFamily="34" charset="0"/>
                </a:rPr>
                <a:t>%</a:t>
              </a:r>
              <a:endParaRPr lang="zh-CN" altLang="en-US" sz="1600" dirty="0">
                <a:solidFill>
                  <a:srgbClr val="FFFFFF"/>
                </a:solidFill>
                <a:latin typeface="Arial Black" panose="020B0A04020102020204" pitchFamily="34" charset="0"/>
              </a:endParaRPr>
            </a:p>
          </p:txBody>
        </p:sp>
        <p:sp>
          <p:nvSpPr>
            <p:cNvPr id="5135" name="MH_SubTitle_4"/>
            <p:cNvSpPr txBox="1">
              <a:spLocks noChangeArrowheads="1"/>
            </p:cNvSpPr>
            <p:nvPr>
              <p:custDataLst>
                <p:tags r:id="rId13"/>
              </p:custDataLst>
            </p:nvPr>
          </p:nvSpPr>
          <p:spPr bwMode="auto">
            <a:xfrm>
              <a:off x="4787181" y="2815828"/>
              <a:ext cx="1504950" cy="46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a:r>
                <a:rPr lang="zh-CN" altLang="en-US" sz="1600" dirty="0" smtClean="0">
                  <a:solidFill>
                    <a:schemeClr val="bg1">
                      <a:lumMod val="85000"/>
                    </a:schemeClr>
                  </a:solidFill>
                  <a:latin typeface="微软雅黑" pitchFamily="34" charset="-122"/>
                  <a:ea typeface="微软雅黑" pitchFamily="34" charset="-122"/>
                </a:rPr>
                <a:t>第三季度</a:t>
              </a:r>
              <a:endParaRPr lang="zh-CN" altLang="en-US" sz="1600" dirty="0">
                <a:solidFill>
                  <a:schemeClr val="bg1">
                    <a:lumMod val="85000"/>
                  </a:schemeClr>
                </a:solidFill>
                <a:latin typeface="微软雅黑" pitchFamily="34" charset="-122"/>
                <a:ea typeface="微软雅黑" pitchFamily="34" charset="-122"/>
              </a:endParaRPr>
            </a:p>
          </p:txBody>
        </p:sp>
        <p:cxnSp>
          <p:nvCxnSpPr>
            <p:cNvPr id="22" name="MH_Other_8"/>
            <p:cNvCxnSpPr/>
            <p:nvPr>
              <p:custDataLst>
                <p:tags r:id="rId14"/>
              </p:custDataLst>
            </p:nvPr>
          </p:nvCxnSpPr>
          <p:spPr>
            <a:xfrm>
              <a:off x="3063156" y="1575197"/>
              <a:ext cx="0" cy="1489472"/>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4" name="MH_Other_9"/>
            <p:cNvSpPr/>
            <p:nvPr>
              <p:custDataLst>
                <p:tags r:id="rId15"/>
              </p:custDataLst>
            </p:nvPr>
          </p:nvSpPr>
          <p:spPr>
            <a:xfrm>
              <a:off x="3429870" y="1575198"/>
              <a:ext cx="923925" cy="1131094"/>
            </a:xfrm>
            <a:custGeom>
              <a:avLst/>
              <a:gdLst>
                <a:gd name="connsiteX0" fmla="*/ 823780 w 922634"/>
                <a:gd name="connsiteY0" fmla="*/ 1408671 h 1507525"/>
                <a:gd name="connsiteX1" fmla="*/ 922634 w 922634"/>
                <a:gd name="connsiteY1" fmla="*/ 1408671 h 1507525"/>
                <a:gd name="connsiteX2" fmla="*/ 922634 w 922634"/>
                <a:gd name="connsiteY2" fmla="*/ 1507525 h 1507525"/>
                <a:gd name="connsiteX3" fmla="*/ 823780 w 922634"/>
                <a:gd name="connsiteY3" fmla="*/ 1507525 h 1507525"/>
                <a:gd name="connsiteX4" fmla="*/ 659024 w 922634"/>
                <a:gd name="connsiteY4" fmla="*/ 1408671 h 1507525"/>
                <a:gd name="connsiteX5" fmla="*/ 757878 w 922634"/>
                <a:gd name="connsiteY5" fmla="*/ 1408671 h 1507525"/>
                <a:gd name="connsiteX6" fmla="*/ 757878 w 922634"/>
                <a:gd name="connsiteY6" fmla="*/ 1507525 h 1507525"/>
                <a:gd name="connsiteX7" fmla="*/ 659024 w 922634"/>
                <a:gd name="connsiteY7" fmla="*/ 1507525 h 1507525"/>
                <a:gd name="connsiteX8" fmla="*/ 494268 w 922634"/>
                <a:gd name="connsiteY8" fmla="*/ 1408671 h 1507525"/>
                <a:gd name="connsiteX9" fmla="*/ 593122 w 922634"/>
                <a:gd name="connsiteY9" fmla="*/ 1408671 h 1507525"/>
                <a:gd name="connsiteX10" fmla="*/ 593122 w 922634"/>
                <a:gd name="connsiteY10" fmla="*/ 1507525 h 1507525"/>
                <a:gd name="connsiteX11" fmla="*/ 494268 w 922634"/>
                <a:gd name="connsiteY11" fmla="*/ 1507525 h 1507525"/>
                <a:gd name="connsiteX12" fmla="*/ 329512 w 922634"/>
                <a:gd name="connsiteY12" fmla="*/ 1408671 h 1507525"/>
                <a:gd name="connsiteX13" fmla="*/ 428366 w 922634"/>
                <a:gd name="connsiteY13" fmla="*/ 1408671 h 1507525"/>
                <a:gd name="connsiteX14" fmla="*/ 428366 w 922634"/>
                <a:gd name="connsiteY14" fmla="*/ 1507525 h 1507525"/>
                <a:gd name="connsiteX15" fmla="*/ 329512 w 922634"/>
                <a:gd name="connsiteY15" fmla="*/ 1507525 h 1507525"/>
                <a:gd name="connsiteX16" fmla="*/ 164756 w 922634"/>
                <a:gd name="connsiteY16" fmla="*/ 1408671 h 1507525"/>
                <a:gd name="connsiteX17" fmla="*/ 263610 w 922634"/>
                <a:gd name="connsiteY17" fmla="*/ 1408671 h 1507525"/>
                <a:gd name="connsiteX18" fmla="*/ 263610 w 922634"/>
                <a:gd name="connsiteY18" fmla="*/ 1507525 h 1507525"/>
                <a:gd name="connsiteX19" fmla="*/ 164756 w 922634"/>
                <a:gd name="connsiteY19" fmla="*/ 1507525 h 1507525"/>
                <a:gd name="connsiteX20" fmla="*/ 0 w 922634"/>
                <a:gd name="connsiteY20" fmla="*/ 1408671 h 1507525"/>
                <a:gd name="connsiteX21" fmla="*/ 98854 w 922634"/>
                <a:gd name="connsiteY21" fmla="*/ 1408671 h 1507525"/>
                <a:gd name="connsiteX22" fmla="*/ 98854 w 922634"/>
                <a:gd name="connsiteY22" fmla="*/ 1507525 h 1507525"/>
                <a:gd name="connsiteX23" fmla="*/ 0 w 922634"/>
                <a:gd name="connsiteY23" fmla="*/ 1507525 h 1507525"/>
                <a:gd name="connsiteX24" fmla="*/ 823780 w 922634"/>
                <a:gd name="connsiteY24" fmla="*/ 1252152 h 1507525"/>
                <a:gd name="connsiteX25" fmla="*/ 922634 w 922634"/>
                <a:gd name="connsiteY25" fmla="*/ 1252152 h 1507525"/>
                <a:gd name="connsiteX26" fmla="*/ 922634 w 922634"/>
                <a:gd name="connsiteY26" fmla="*/ 1351006 h 1507525"/>
                <a:gd name="connsiteX27" fmla="*/ 823780 w 922634"/>
                <a:gd name="connsiteY27" fmla="*/ 1351006 h 1507525"/>
                <a:gd name="connsiteX28" fmla="*/ 659024 w 922634"/>
                <a:gd name="connsiteY28" fmla="*/ 1252152 h 1507525"/>
                <a:gd name="connsiteX29" fmla="*/ 757878 w 922634"/>
                <a:gd name="connsiteY29" fmla="*/ 1252152 h 1507525"/>
                <a:gd name="connsiteX30" fmla="*/ 757878 w 922634"/>
                <a:gd name="connsiteY30" fmla="*/ 1351006 h 1507525"/>
                <a:gd name="connsiteX31" fmla="*/ 659024 w 922634"/>
                <a:gd name="connsiteY31" fmla="*/ 1351006 h 1507525"/>
                <a:gd name="connsiteX32" fmla="*/ 494268 w 922634"/>
                <a:gd name="connsiteY32" fmla="*/ 1252152 h 1507525"/>
                <a:gd name="connsiteX33" fmla="*/ 593122 w 922634"/>
                <a:gd name="connsiteY33" fmla="*/ 1252152 h 1507525"/>
                <a:gd name="connsiteX34" fmla="*/ 593122 w 922634"/>
                <a:gd name="connsiteY34" fmla="*/ 1351006 h 1507525"/>
                <a:gd name="connsiteX35" fmla="*/ 494268 w 922634"/>
                <a:gd name="connsiteY35" fmla="*/ 1351006 h 1507525"/>
                <a:gd name="connsiteX36" fmla="*/ 329512 w 922634"/>
                <a:gd name="connsiteY36" fmla="*/ 1252152 h 1507525"/>
                <a:gd name="connsiteX37" fmla="*/ 428366 w 922634"/>
                <a:gd name="connsiteY37" fmla="*/ 1252152 h 1507525"/>
                <a:gd name="connsiteX38" fmla="*/ 428366 w 922634"/>
                <a:gd name="connsiteY38" fmla="*/ 1351006 h 1507525"/>
                <a:gd name="connsiteX39" fmla="*/ 329512 w 922634"/>
                <a:gd name="connsiteY39" fmla="*/ 1351006 h 1507525"/>
                <a:gd name="connsiteX40" fmla="*/ 164756 w 922634"/>
                <a:gd name="connsiteY40" fmla="*/ 1252152 h 1507525"/>
                <a:gd name="connsiteX41" fmla="*/ 263610 w 922634"/>
                <a:gd name="connsiteY41" fmla="*/ 1252152 h 1507525"/>
                <a:gd name="connsiteX42" fmla="*/ 263610 w 922634"/>
                <a:gd name="connsiteY42" fmla="*/ 1351006 h 1507525"/>
                <a:gd name="connsiteX43" fmla="*/ 164756 w 922634"/>
                <a:gd name="connsiteY43" fmla="*/ 1351006 h 1507525"/>
                <a:gd name="connsiteX44" fmla="*/ 0 w 922634"/>
                <a:gd name="connsiteY44" fmla="*/ 1252152 h 1507525"/>
                <a:gd name="connsiteX45" fmla="*/ 98854 w 922634"/>
                <a:gd name="connsiteY45" fmla="*/ 1252152 h 1507525"/>
                <a:gd name="connsiteX46" fmla="*/ 98854 w 922634"/>
                <a:gd name="connsiteY46" fmla="*/ 1351006 h 1507525"/>
                <a:gd name="connsiteX47" fmla="*/ 0 w 922634"/>
                <a:gd name="connsiteY47" fmla="*/ 1351006 h 1507525"/>
                <a:gd name="connsiteX48" fmla="*/ 823780 w 922634"/>
                <a:gd name="connsiteY48" fmla="*/ 1095633 h 1507525"/>
                <a:gd name="connsiteX49" fmla="*/ 922634 w 922634"/>
                <a:gd name="connsiteY49" fmla="*/ 1095633 h 1507525"/>
                <a:gd name="connsiteX50" fmla="*/ 922634 w 922634"/>
                <a:gd name="connsiteY50" fmla="*/ 1194487 h 1507525"/>
                <a:gd name="connsiteX51" fmla="*/ 823780 w 922634"/>
                <a:gd name="connsiteY51" fmla="*/ 1194487 h 1507525"/>
                <a:gd name="connsiteX52" fmla="*/ 659024 w 922634"/>
                <a:gd name="connsiteY52" fmla="*/ 1095633 h 1507525"/>
                <a:gd name="connsiteX53" fmla="*/ 757878 w 922634"/>
                <a:gd name="connsiteY53" fmla="*/ 1095633 h 1507525"/>
                <a:gd name="connsiteX54" fmla="*/ 757878 w 922634"/>
                <a:gd name="connsiteY54" fmla="*/ 1194487 h 1507525"/>
                <a:gd name="connsiteX55" fmla="*/ 659024 w 922634"/>
                <a:gd name="connsiteY55" fmla="*/ 1194487 h 1507525"/>
                <a:gd name="connsiteX56" fmla="*/ 494268 w 922634"/>
                <a:gd name="connsiteY56" fmla="*/ 1095633 h 1507525"/>
                <a:gd name="connsiteX57" fmla="*/ 593122 w 922634"/>
                <a:gd name="connsiteY57" fmla="*/ 1095633 h 1507525"/>
                <a:gd name="connsiteX58" fmla="*/ 593122 w 922634"/>
                <a:gd name="connsiteY58" fmla="*/ 1194487 h 1507525"/>
                <a:gd name="connsiteX59" fmla="*/ 494268 w 922634"/>
                <a:gd name="connsiteY59" fmla="*/ 1194487 h 1507525"/>
                <a:gd name="connsiteX60" fmla="*/ 329512 w 922634"/>
                <a:gd name="connsiteY60" fmla="*/ 1095633 h 1507525"/>
                <a:gd name="connsiteX61" fmla="*/ 428366 w 922634"/>
                <a:gd name="connsiteY61" fmla="*/ 1095633 h 1507525"/>
                <a:gd name="connsiteX62" fmla="*/ 428366 w 922634"/>
                <a:gd name="connsiteY62" fmla="*/ 1194487 h 1507525"/>
                <a:gd name="connsiteX63" fmla="*/ 329512 w 922634"/>
                <a:gd name="connsiteY63" fmla="*/ 1194487 h 1507525"/>
                <a:gd name="connsiteX64" fmla="*/ 164756 w 922634"/>
                <a:gd name="connsiteY64" fmla="*/ 1095633 h 1507525"/>
                <a:gd name="connsiteX65" fmla="*/ 263610 w 922634"/>
                <a:gd name="connsiteY65" fmla="*/ 1095633 h 1507525"/>
                <a:gd name="connsiteX66" fmla="*/ 263610 w 922634"/>
                <a:gd name="connsiteY66" fmla="*/ 1194487 h 1507525"/>
                <a:gd name="connsiteX67" fmla="*/ 164756 w 922634"/>
                <a:gd name="connsiteY67" fmla="*/ 1194487 h 1507525"/>
                <a:gd name="connsiteX68" fmla="*/ 0 w 922634"/>
                <a:gd name="connsiteY68" fmla="*/ 1095633 h 1507525"/>
                <a:gd name="connsiteX69" fmla="*/ 98854 w 922634"/>
                <a:gd name="connsiteY69" fmla="*/ 1095633 h 1507525"/>
                <a:gd name="connsiteX70" fmla="*/ 98854 w 922634"/>
                <a:gd name="connsiteY70" fmla="*/ 1194487 h 1507525"/>
                <a:gd name="connsiteX71" fmla="*/ 0 w 922634"/>
                <a:gd name="connsiteY71" fmla="*/ 1194487 h 1507525"/>
                <a:gd name="connsiteX72" fmla="*/ 823780 w 922634"/>
                <a:gd name="connsiteY72" fmla="*/ 939114 h 1507525"/>
                <a:gd name="connsiteX73" fmla="*/ 922634 w 922634"/>
                <a:gd name="connsiteY73" fmla="*/ 939114 h 1507525"/>
                <a:gd name="connsiteX74" fmla="*/ 922634 w 922634"/>
                <a:gd name="connsiteY74" fmla="*/ 1037968 h 1507525"/>
                <a:gd name="connsiteX75" fmla="*/ 823780 w 922634"/>
                <a:gd name="connsiteY75" fmla="*/ 1037968 h 1507525"/>
                <a:gd name="connsiteX76" fmla="*/ 659024 w 922634"/>
                <a:gd name="connsiteY76" fmla="*/ 939114 h 1507525"/>
                <a:gd name="connsiteX77" fmla="*/ 757878 w 922634"/>
                <a:gd name="connsiteY77" fmla="*/ 939114 h 1507525"/>
                <a:gd name="connsiteX78" fmla="*/ 757878 w 922634"/>
                <a:gd name="connsiteY78" fmla="*/ 1037968 h 1507525"/>
                <a:gd name="connsiteX79" fmla="*/ 659024 w 922634"/>
                <a:gd name="connsiteY79" fmla="*/ 1037968 h 1507525"/>
                <a:gd name="connsiteX80" fmla="*/ 494268 w 922634"/>
                <a:gd name="connsiteY80" fmla="*/ 939114 h 1507525"/>
                <a:gd name="connsiteX81" fmla="*/ 593122 w 922634"/>
                <a:gd name="connsiteY81" fmla="*/ 939114 h 1507525"/>
                <a:gd name="connsiteX82" fmla="*/ 593122 w 922634"/>
                <a:gd name="connsiteY82" fmla="*/ 1037968 h 1507525"/>
                <a:gd name="connsiteX83" fmla="*/ 494268 w 922634"/>
                <a:gd name="connsiteY83" fmla="*/ 1037968 h 1507525"/>
                <a:gd name="connsiteX84" fmla="*/ 329512 w 922634"/>
                <a:gd name="connsiteY84" fmla="*/ 939114 h 1507525"/>
                <a:gd name="connsiteX85" fmla="*/ 428366 w 922634"/>
                <a:gd name="connsiteY85" fmla="*/ 939114 h 1507525"/>
                <a:gd name="connsiteX86" fmla="*/ 428366 w 922634"/>
                <a:gd name="connsiteY86" fmla="*/ 1037968 h 1507525"/>
                <a:gd name="connsiteX87" fmla="*/ 329512 w 922634"/>
                <a:gd name="connsiteY87" fmla="*/ 1037968 h 1507525"/>
                <a:gd name="connsiteX88" fmla="*/ 164756 w 922634"/>
                <a:gd name="connsiteY88" fmla="*/ 939114 h 1507525"/>
                <a:gd name="connsiteX89" fmla="*/ 263610 w 922634"/>
                <a:gd name="connsiteY89" fmla="*/ 939114 h 1507525"/>
                <a:gd name="connsiteX90" fmla="*/ 263610 w 922634"/>
                <a:gd name="connsiteY90" fmla="*/ 1037968 h 1507525"/>
                <a:gd name="connsiteX91" fmla="*/ 164756 w 922634"/>
                <a:gd name="connsiteY91" fmla="*/ 1037968 h 1507525"/>
                <a:gd name="connsiteX92" fmla="*/ 0 w 922634"/>
                <a:gd name="connsiteY92" fmla="*/ 939114 h 1507525"/>
                <a:gd name="connsiteX93" fmla="*/ 98854 w 922634"/>
                <a:gd name="connsiteY93" fmla="*/ 939114 h 1507525"/>
                <a:gd name="connsiteX94" fmla="*/ 98854 w 922634"/>
                <a:gd name="connsiteY94" fmla="*/ 1037968 h 1507525"/>
                <a:gd name="connsiteX95" fmla="*/ 0 w 922634"/>
                <a:gd name="connsiteY95" fmla="*/ 1037968 h 1507525"/>
                <a:gd name="connsiteX96" fmla="*/ 823780 w 922634"/>
                <a:gd name="connsiteY96" fmla="*/ 782595 h 1507525"/>
                <a:gd name="connsiteX97" fmla="*/ 922634 w 922634"/>
                <a:gd name="connsiteY97" fmla="*/ 782595 h 1507525"/>
                <a:gd name="connsiteX98" fmla="*/ 922634 w 922634"/>
                <a:gd name="connsiteY98" fmla="*/ 881449 h 1507525"/>
                <a:gd name="connsiteX99" fmla="*/ 823780 w 922634"/>
                <a:gd name="connsiteY99" fmla="*/ 881449 h 1507525"/>
                <a:gd name="connsiteX100" fmla="*/ 659024 w 922634"/>
                <a:gd name="connsiteY100" fmla="*/ 782595 h 1507525"/>
                <a:gd name="connsiteX101" fmla="*/ 757878 w 922634"/>
                <a:gd name="connsiteY101" fmla="*/ 782595 h 1507525"/>
                <a:gd name="connsiteX102" fmla="*/ 757878 w 922634"/>
                <a:gd name="connsiteY102" fmla="*/ 881449 h 1507525"/>
                <a:gd name="connsiteX103" fmla="*/ 659024 w 922634"/>
                <a:gd name="connsiteY103" fmla="*/ 881449 h 1507525"/>
                <a:gd name="connsiteX104" fmla="*/ 494268 w 922634"/>
                <a:gd name="connsiteY104" fmla="*/ 782595 h 1507525"/>
                <a:gd name="connsiteX105" fmla="*/ 593122 w 922634"/>
                <a:gd name="connsiteY105" fmla="*/ 782595 h 1507525"/>
                <a:gd name="connsiteX106" fmla="*/ 593122 w 922634"/>
                <a:gd name="connsiteY106" fmla="*/ 881449 h 1507525"/>
                <a:gd name="connsiteX107" fmla="*/ 494268 w 922634"/>
                <a:gd name="connsiteY107" fmla="*/ 881449 h 1507525"/>
                <a:gd name="connsiteX108" fmla="*/ 329512 w 922634"/>
                <a:gd name="connsiteY108" fmla="*/ 782595 h 1507525"/>
                <a:gd name="connsiteX109" fmla="*/ 428366 w 922634"/>
                <a:gd name="connsiteY109" fmla="*/ 782595 h 1507525"/>
                <a:gd name="connsiteX110" fmla="*/ 428366 w 922634"/>
                <a:gd name="connsiteY110" fmla="*/ 881449 h 1507525"/>
                <a:gd name="connsiteX111" fmla="*/ 329512 w 922634"/>
                <a:gd name="connsiteY111" fmla="*/ 881449 h 1507525"/>
                <a:gd name="connsiteX112" fmla="*/ 164756 w 922634"/>
                <a:gd name="connsiteY112" fmla="*/ 782595 h 1507525"/>
                <a:gd name="connsiteX113" fmla="*/ 263610 w 922634"/>
                <a:gd name="connsiteY113" fmla="*/ 782595 h 1507525"/>
                <a:gd name="connsiteX114" fmla="*/ 263610 w 922634"/>
                <a:gd name="connsiteY114" fmla="*/ 881449 h 1507525"/>
                <a:gd name="connsiteX115" fmla="*/ 164756 w 922634"/>
                <a:gd name="connsiteY115" fmla="*/ 881449 h 1507525"/>
                <a:gd name="connsiteX116" fmla="*/ 0 w 922634"/>
                <a:gd name="connsiteY116" fmla="*/ 782595 h 1507525"/>
                <a:gd name="connsiteX117" fmla="*/ 98854 w 922634"/>
                <a:gd name="connsiteY117" fmla="*/ 782595 h 1507525"/>
                <a:gd name="connsiteX118" fmla="*/ 98854 w 922634"/>
                <a:gd name="connsiteY118" fmla="*/ 881449 h 1507525"/>
                <a:gd name="connsiteX119" fmla="*/ 0 w 922634"/>
                <a:gd name="connsiteY119" fmla="*/ 881449 h 1507525"/>
                <a:gd name="connsiteX120" fmla="*/ 823780 w 922634"/>
                <a:gd name="connsiteY120" fmla="*/ 626076 h 1507525"/>
                <a:gd name="connsiteX121" fmla="*/ 922634 w 922634"/>
                <a:gd name="connsiteY121" fmla="*/ 626076 h 1507525"/>
                <a:gd name="connsiteX122" fmla="*/ 922634 w 922634"/>
                <a:gd name="connsiteY122" fmla="*/ 724930 h 1507525"/>
                <a:gd name="connsiteX123" fmla="*/ 823780 w 922634"/>
                <a:gd name="connsiteY123" fmla="*/ 724930 h 1507525"/>
                <a:gd name="connsiteX124" fmla="*/ 659024 w 922634"/>
                <a:gd name="connsiteY124" fmla="*/ 626076 h 1507525"/>
                <a:gd name="connsiteX125" fmla="*/ 757878 w 922634"/>
                <a:gd name="connsiteY125" fmla="*/ 626076 h 1507525"/>
                <a:gd name="connsiteX126" fmla="*/ 757878 w 922634"/>
                <a:gd name="connsiteY126" fmla="*/ 724930 h 1507525"/>
                <a:gd name="connsiteX127" fmla="*/ 659024 w 922634"/>
                <a:gd name="connsiteY127" fmla="*/ 724930 h 1507525"/>
                <a:gd name="connsiteX128" fmla="*/ 494268 w 922634"/>
                <a:gd name="connsiteY128" fmla="*/ 626076 h 1507525"/>
                <a:gd name="connsiteX129" fmla="*/ 593122 w 922634"/>
                <a:gd name="connsiteY129" fmla="*/ 626076 h 1507525"/>
                <a:gd name="connsiteX130" fmla="*/ 593122 w 922634"/>
                <a:gd name="connsiteY130" fmla="*/ 724930 h 1507525"/>
                <a:gd name="connsiteX131" fmla="*/ 494268 w 922634"/>
                <a:gd name="connsiteY131" fmla="*/ 724930 h 1507525"/>
                <a:gd name="connsiteX132" fmla="*/ 329512 w 922634"/>
                <a:gd name="connsiteY132" fmla="*/ 626076 h 1507525"/>
                <a:gd name="connsiteX133" fmla="*/ 428366 w 922634"/>
                <a:gd name="connsiteY133" fmla="*/ 626076 h 1507525"/>
                <a:gd name="connsiteX134" fmla="*/ 428366 w 922634"/>
                <a:gd name="connsiteY134" fmla="*/ 724930 h 1507525"/>
                <a:gd name="connsiteX135" fmla="*/ 329512 w 922634"/>
                <a:gd name="connsiteY135" fmla="*/ 724930 h 1507525"/>
                <a:gd name="connsiteX136" fmla="*/ 164756 w 922634"/>
                <a:gd name="connsiteY136" fmla="*/ 626076 h 1507525"/>
                <a:gd name="connsiteX137" fmla="*/ 263610 w 922634"/>
                <a:gd name="connsiteY137" fmla="*/ 626076 h 1507525"/>
                <a:gd name="connsiteX138" fmla="*/ 263610 w 922634"/>
                <a:gd name="connsiteY138" fmla="*/ 724930 h 1507525"/>
                <a:gd name="connsiteX139" fmla="*/ 164756 w 922634"/>
                <a:gd name="connsiteY139" fmla="*/ 724930 h 1507525"/>
                <a:gd name="connsiteX140" fmla="*/ 0 w 922634"/>
                <a:gd name="connsiteY140" fmla="*/ 626076 h 1507525"/>
                <a:gd name="connsiteX141" fmla="*/ 98854 w 922634"/>
                <a:gd name="connsiteY141" fmla="*/ 626076 h 1507525"/>
                <a:gd name="connsiteX142" fmla="*/ 98854 w 922634"/>
                <a:gd name="connsiteY142" fmla="*/ 724930 h 1507525"/>
                <a:gd name="connsiteX143" fmla="*/ 0 w 922634"/>
                <a:gd name="connsiteY143" fmla="*/ 724930 h 1507525"/>
                <a:gd name="connsiteX144" fmla="*/ 823780 w 922634"/>
                <a:gd name="connsiteY144" fmla="*/ 469557 h 1507525"/>
                <a:gd name="connsiteX145" fmla="*/ 922634 w 922634"/>
                <a:gd name="connsiteY145" fmla="*/ 469557 h 1507525"/>
                <a:gd name="connsiteX146" fmla="*/ 922634 w 922634"/>
                <a:gd name="connsiteY146" fmla="*/ 568411 h 1507525"/>
                <a:gd name="connsiteX147" fmla="*/ 823780 w 922634"/>
                <a:gd name="connsiteY147" fmla="*/ 568411 h 1507525"/>
                <a:gd name="connsiteX148" fmla="*/ 659024 w 922634"/>
                <a:gd name="connsiteY148" fmla="*/ 469557 h 1507525"/>
                <a:gd name="connsiteX149" fmla="*/ 757878 w 922634"/>
                <a:gd name="connsiteY149" fmla="*/ 469557 h 1507525"/>
                <a:gd name="connsiteX150" fmla="*/ 757878 w 922634"/>
                <a:gd name="connsiteY150" fmla="*/ 568411 h 1507525"/>
                <a:gd name="connsiteX151" fmla="*/ 659024 w 922634"/>
                <a:gd name="connsiteY151" fmla="*/ 568411 h 1507525"/>
                <a:gd name="connsiteX152" fmla="*/ 494268 w 922634"/>
                <a:gd name="connsiteY152" fmla="*/ 469557 h 1507525"/>
                <a:gd name="connsiteX153" fmla="*/ 593122 w 922634"/>
                <a:gd name="connsiteY153" fmla="*/ 469557 h 1507525"/>
                <a:gd name="connsiteX154" fmla="*/ 593122 w 922634"/>
                <a:gd name="connsiteY154" fmla="*/ 568411 h 1507525"/>
                <a:gd name="connsiteX155" fmla="*/ 494268 w 922634"/>
                <a:gd name="connsiteY155" fmla="*/ 568411 h 1507525"/>
                <a:gd name="connsiteX156" fmla="*/ 329512 w 922634"/>
                <a:gd name="connsiteY156" fmla="*/ 469557 h 1507525"/>
                <a:gd name="connsiteX157" fmla="*/ 428366 w 922634"/>
                <a:gd name="connsiteY157" fmla="*/ 469557 h 1507525"/>
                <a:gd name="connsiteX158" fmla="*/ 428366 w 922634"/>
                <a:gd name="connsiteY158" fmla="*/ 568411 h 1507525"/>
                <a:gd name="connsiteX159" fmla="*/ 329512 w 922634"/>
                <a:gd name="connsiteY159" fmla="*/ 568411 h 1507525"/>
                <a:gd name="connsiteX160" fmla="*/ 164756 w 922634"/>
                <a:gd name="connsiteY160" fmla="*/ 469557 h 1507525"/>
                <a:gd name="connsiteX161" fmla="*/ 263610 w 922634"/>
                <a:gd name="connsiteY161" fmla="*/ 469557 h 1507525"/>
                <a:gd name="connsiteX162" fmla="*/ 263610 w 922634"/>
                <a:gd name="connsiteY162" fmla="*/ 568411 h 1507525"/>
                <a:gd name="connsiteX163" fmla="*/ 164756 w 922634"/>
                <a:gd name="connsiteY163" fmla="*/ 568411 h 1507525"/>
                <a:gd name="connsiteX164" fmla="*/ 0 w 922634"/>
                <a:gd name="connsiteY164" fmla="*/ 469557 h 1507525"/>
                <a:gd name="connsiteX165" fmla="*/ 98854 w 922634"/>
                <a:gd name="connsiteY165" fmla="*/ 469557 h 1507525"/>
                <a:gd name="connsiteX166" fmla="*/ 98854 w 922634"/>
                <a:gd name="connsiteY166" fmla="*/ 568411 h 1507525"/>
                <a:gd name="connsiteX167" fmla="*/ 0 w 922634"/>
                <a:gd name="connsiteY167" fmla="*/ 568411 h 1507525"/>
                <a:gd name="connsiteX168" fmla="*/ 823780 w 922634"/>
                <a:gd name="connsiteY168" fmla="*/ 313038 h 1507525"/>
                <a:gd name="connsiteX169" fmla="*/ 922634 w 922634"/>
                <a:gd name="connsiteY169" fmla="*/ 313038 h 1507525"/>
                <a:gd name="connsiteX170" fmla="*/ 922634 w 922634"/>
                <a:gd name="connsiteY170" fmla="*/ 411892 h 1507525"/>
                <a:gd name="connsiteX171" fmla="*/ 823780 w 922634"/>
                <a:gd name="connsiteY171" fmla="*/ 411892 h 1507525"/>
                <a:gd name="connsiteX172" fmla="*/ 659024 w 922634"/>
                <a:gd name="connsiteY172" fmla="*/ 313038 h 1507525"/>
                <a:gd name="connsiteX173" fmla="*/ 757878 w 922634"/>
                <a:gd name="connsiteY173" fmla="*/ 313038 h 1507525"/>
                <a:gd name="connsiteX174" fmla="*/ 757878 w 922634"/>
                <a:gd name="connsiteY174" fmla="*/ 411892 h 1507525"/>
                <a:gd name="connsiteX175" fmla="*/ 659024 w 922634"/>
                <a:gd name="connsiteY175" fmla="*/ 411892 h 1507525"/>
                <a:gd name="connsiteX176" fmla="*/ 494268 w 922634"/>
                <a:gd name="connsiteY176" fmla="*/ 313038 h 1507525"/>
                <a:gd name="connsiteX177" fmla="*/ 593122 w 922634"/>
                <a:gd name="connsiteY177" fmla="*/ 313038 h 1507525"/>
                <a:gd name="connsiteX178" fmla="*/ 593122 w 922634"/>
                <a:gd name="connsiteY178" fmla="*/ 411892 h 1507525"/>
                <a:gd name="connsiteX179" fmla="*/ 494268 w 922634"/>
                <a:gd name="connsiteY179" fmla="*/ 411892 h 1507525"/>
                <a:gd name="connsiteX180" fmla="*/ 329512 w 922634"/>
                <a:gd name="connsiteY180" fmla="*/ 313038 h 1507525"/>
                <a:gd name="connsiteX181" fmla="*/ 428366 w 922634"/>
                <a:gd name="connsiteY181" fmla="*/ 313038 h 1507525"/>
                <a:gd name="connsiteX182" fmla="*/ 428366 w 922634"/>
                <a:gd name="connsiteY182" fmla="*/ 411892 h 1507525"/>
                <a:gd name="connsiteX183" fmla="*/ 329512 w 922634"/>
                <a:gd name="connsiteY183" fmla="*/ 411892 h 1507525"/>
                <a:gd name="connsiteX184" fmla="*/ 164756 w 922634"/>
                <a:gd name="connsiteY184" fmla="*/ 313038 h 1507525"/>
                <a:gd name="connsiteX185" fmla="*/ 263610 w 922634"/>
                <a:gd name="connsiteY185" fmla="*/ 313038 h 1507525"/>
                <a:gd name="connsiteX186" fmla="*/ 263610 w 922634"/>
                <a:gd name="connsiteY186" fmla="*/ 411892 h 1507525"/>
                <a:gd name="connsiteX187" fmla="*/ 164756 w 922634"/>
                <a:gd name="connsiteY187" fmla="*/ 411892 h 1507525"/>
                <a:gd name="connsiteX188" fmla="*/ 0 w 922634"/>
                <a:gd name="connsiteY188" fmla="*/ 313038 h 1507525"/>
                <a:gd name="connsiteX189" fmla="*/ 98854 w 922634"/>
                <a:gd name="connsiteY189" fmla="*/ 313038 h 1507525"/>
                <a:gd name="connsiteX190" fmla="*/ 98854 w 922634"/>
                <a:gd name="connsiteY190" fmla="*/ 411892 h 1507525"/>
                <a:gd name="connsiteX191" fmla="*/ 0 w 922634"/>
                <a:gd name="connsiteY191" fmla="*/ 411892 h 1507525"/>
                <a:gd name="connsiteX192" fmla="*/ 823780 w 922634"/>
                <a:gd name="connsiteY192" fmla="*/ 156519 h 1507525"/>
                <a:gd name="connsiteX193" fmla="*/ 922634 w 922634"/>
                <a:gd name="connsiteY193" fmla="*/ 156519 h 1507525"/>
                <a:gd name="connsiteX194" fmla="*/ 922634 w 922634"/>
                <a:gd name="connsiteY194" fmla="*/ 255373 h 1507525"/>
                <a:gd name="connsiteX195" fmla="*/ 823780 w 922634"/>
                <a:gd name="connsiteY195" fmla="*/ 255373 h 1507525"/>
                <a:gd name="connsiteX196" fmla="*/ 659024 w 922634"/>
                <a:gd name="connsiteY196" fmla="*/ 156519 h 1507525"/>
                <a:gd name="connsiteX197" fmla="*/ 757878 w 922634"/>
                <a:gd name="connsiteY197" fmla="*/ 156519 h 1507525"/>
                <a:gd name="connsiteX198" fmla="*/ 757878 w 922634"/>
                <a:gd name="connsiteY198" fmla="*/ 255373 h 1507525"/>
                <a:gd name="connsiteX199" fmla="*/ 659024 w 922634"/>
                <a:gd name="connsiteY199" fmla="*/ 255373 h 1507525"/>
                <a:gd name="connsiteX200" fmla="*/ 494268 w 922634"/>
                <a:gd name="connsiteY200" fmla="*/ 156519 h 1507525"/>
                <a:gd name="connsiteX201" fmla="*/ 593122 w 922634"/>
                <a:gd name="connsiteY201" fmla="*/ 156519 h 1507525"/>
                <a:gd name="connsiteX202" fmla="*/ 593122 w 922634"/>
                <a:gd name="connsiteY202" fmla="*/ 255373 h 1507525"/>
                <a:gd name="connsiteX203" fmla="*/ 494268 w 922634"/>
                <a:gd name="connsiteY203" fmla="*/ 255373 h 1507525"/>
                <a:gd name="connsiteX204" fmla="*/ 329512 w 922634"/>
                <a:gd name="connsiteY204" fmla="*/ 156519 h 1507525"/>
                <a:gd name="connsiteX205" fmla="*/ 428366 w 922634"/>
                <a:gd name="connsiteY205" fmla="*/ 156519 h 1507525"/>
                <a:gd name="connsiteX206" fmla="*/ 428366 w 922634"/>
                <a:gd name="connsiteY206" fmla="*/ 255373 h 1507525"/>
                <a:gd name="connsiteX207" fmla="*/ 329512 w 922634"/>
                <a:gd name="connsiteY207" fmla="*/ 255373 h 1507525"/>
                <a:gd name="connsiteX208" fmla="*/ 164756 w 922634"/>
                <a:gd name="connsiteY208" fmla="*/ 156519 h 1507525"/>
                <a:gd name="connsiteX209" fmla="*/ 263610 w 922634"/>
                <a:gd name="connsiteY209" fmla="*/ 156519 h 1507525"/>
                <a:gd name="connsiteX210" fmla="*/ 263610 w 922634"/>
                <a:gd name="connsiteY210" fmla="*/ 255373 h 1507525"/>
                <a:gd name="connsiteX211" fmla="*/ 164756 w 922634"/>
                <a:gd name="connsiteY211" fmla="*/ 255373 h 1507525"/>
                <a:gd name="connsiteX212" fmla="*/ 0 w 922634"/>
                <a:gd name="connsiteY212" fmla="*/ 156519 h 1507525"/>
                <a:gd name="connsiteX213" fmla="*/ 98854 w 922634"/>
                <a:gd name="connsiteY213" fmla="*/ 156519 h 1507525"/>
                <a:gd name="connsiteX214" fmla="*/ 98854 w 922634"/>
                <a:gd name="connsiteY214" fmla="*/ 255373 h 1507525"/>
                <a:gd name="connsiteX215" fmla="*/ 0 w 922634"/>
                <a:gd name="connsiteY215" fmla="*/ 255373 h 1507525"/>
                <a:gd name="connsiteX216" fmla="*/ 823780 w 922634"/>
                <a:gd name="connsiteY216" fmla="*/ 0 h 1507525"/>
                <a:gd name="connsiteX217" fmla="*/ 922634 w 922634"/>
                <a:gd name="connsiteY217" fmla="*/ 0 h 1507525"/>
                <a:gd name="connsiteX218" fmla="*/ 922634 w 922634"/>
                <a:gd name="connsiteY218" fmla="*/ 98854 h 1507525"/>
                <a:gd name="connsiteX219" fmla="*/ 823780 w 922634"/>
                <a:gd name="connsiteY219" fmla="*/ 98854 h 1507525"/>
                <a:gd name="connsiteX220" fmla="*/ 659024 w 922634"/>
                <a:gd name="connsiteY220" fmla="*/ 0 h 1507525"/>
                <a:gd name="connsiteX221" fmla="*/ 757878 w 922634"/>
                <a:gd name="connsiteY221" fmla="*/ 0 h 1507525"/>
                <a:gd name="connsiteX222" fmla="*/ 757878 w 922634"/>
                <a:gd name="connsiteY222" fmla="*/ 98854 h 1507525"/>
                <a:gd name="connsiteX223" fmla="*/ 659024 w 922634"/>
                <a:gd name="connsiteY223" fmla="*/ 98854 h 1507525"/>
                <a:gd name="connsiteX224" fmla="*/ 494268 w 922634"/>
                <a:gd name="connsiteY224" fmla="*/ 0 h 1507525"/>
                <a:gd name="connsiteX225" fmla="*/ 593122 w 922634"/>
                <a:gd name="connsiteY225" fmla="*/ 0 h 1507525"/>
                <a:gd name="connsiteX226" fmla="*/ 593122 w 922634"/>
                <a:gd name="connsiteY226" fmla="*/ 98854 h 1507525"/>
                <a:gd name="connsiteX227" fmla="*/ 494268 w 922634"/>
                <a:gd name="connsiteY227" fmla="*/ 98854 h 1507525"/>
                <a:gd name="connsiteX228" fmla="*/ 329512 w 922634"/>
                <a:gd name="connsiteY228" fmla="*/ 0 h 1507525"/>
                <a:gd name="connsiteX229" fmla="*/ 428366 w 922634"/>
                <a:gd name="connsiteY229" fmla="*/ 0 h 1507525"/>
                <a:gd name="connsiteX230" fmla="*/ 428366 w 922634"/>
                <a:gd name="connsiteY230" fmla="*/ 98854 h 1507525"/>
                <a:gd name="connsiteX231" fmla="*/ 329512 w 922634"/>
                <a:gd name="connsiteY231" fmla="*/ 98854 h 1507525"/>
                <a:gd name="connsiteX232" fmla="*/ 164756 w 922634"/>
                <a:gd name="connsiteY232" fmla="*/ 0 h 1507525"/>
                <a:gd name="connsiteX233" fmla="*/ 263610 w 922634"/>
                <a:gd name="connsiteY233" fmla="*/ 0 h 1507525"/>
                <a:gd name="connsiteX234" fmla="*/ 263610 w 922634"/>
                <a:gd name="connsiteY234" fmla="*/ 98854 h 1507525"/>
                <a:gd name="connsiteX235" fmla="*/ 164756 w 922634"/>
                <a:gd name="connsiteY235" fmla="*/ 98854 h 1507525"/>
                <a:gd name="connsiteX236" fmla="*/ 0 w 922634"/>
                <a:gd name="connsiteY236" fmla="*/ 0 h 1507525"/>
                <a:gd name="connsiteX237" fmla="*/ 98854 w 922634"/>
                <a:gd name="connsiteY237" fmla="*/ 0 h 1507525"/>
                <a:gd name="connsiteX238" fmla="*/ 98854 w 922634"/>
                <a:gd name="connsiteY238" fmla="*/ 98854 h 1507525"/>
                <a:gd name="connsiteX239" fmla="*/ 0 w 922634"/>
                <a:gd name="connsiteY239" fmla="*/ 98854 h 150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922634" h="1507525">
                  <a:moveTo>
                    <a:pt x="823780" y="1408671"/>
                  </a:moveTo>
                  <a:lnTo>
                    <a:pt x="922634" y="1408671"/>
                  </a:lnTo>
                  <a:lnTo>
                    <a:pt x="922634" y="1507525"/>
                  </a:lnTo>
                  <a:lnTo>
                    <a:pt x="823780" y="1507525"/>
                  </a:lnTo>
                  <a:close/>
                  <a:moveTo>
                    <a:pt x="659024" y="1408671"/>
                  </a:moveTo>
                  <a:lnTo>
                    <a:pt x="757878" y="1408671"/>
                  </a:lnTo>
                  <a:lnTo>
                    <a:pt x="757878" y="1507525"/>
                  </a:lnTo>
                  <a:lnTo>
                    <a:pt x="659024" y="1507525"/>
                  </a:lnTo>
                  <a:close/>
                  <a:moveTo>
                    <a:pt x="494268" y="1408671"/>
                  </a:moveTo>
                  <a:lnTo>
                    <a:pt x="593122" y="1408671"/>
                  </a:lnTo>
                  <a:lnTo>
                    <a:pt x="593122" y="1507525"/>
                  </a:lnTo>
                  <a:lnTo>
                    <a:pt x="494268" y="1507525"/>
                  </a:lnTo>
                  <a:close/>
                  <a:moveTo>
                    <a:pt x="329512" y="1408671"/>
                  </a:moveTo>
                  <a:lnTo>
                    <a:pt x="428366" y="1408671"/>
                  </a:lnTo>
                  <a:lnTo>
                    <a:pt x="428366" y="1507525"/>
                  </a:lnTo>
                  <a:lnTo>
                    <a:pt x="329512" y="1507525"/>
                  </a:lnTo>
                  <a:close/>
                  <a:moveTo>
                    <a:pt x="164756" y="1408671"/>
                  </a:moveTo>
                  <a:lnTo>
                    <a:pt x="263610" y="1408671"/>
                  </a:lnTo>
                  <a:lnTo>
                    <a:pt x="263610" y="1507525"/>
                  </a:lnTo>
                  <a:lnTo>
                    <a:pt x="164756" y="1507525"/>
                  </a:lnTo>
                  <a:close/>
                  <a:moveTo>
                    <a:pt x="0" y="1408671"/>
                  </a:moveTo>
                  <a:lnTo>
                    <a:pt x="98854" y="1408671"/>
                  </a:lnTo>
                  <a:lnTo>
                    <a:pt x="98854" y="1507525"/>
                  </a:lnTo>
                  <a:lnTo>
                    <a:pt x="0" y="1507525"/>
                  </a:lnTo>
                  <a:close/>
                  <a:moveTo>
                    <a:pt x="823780" y="1252152"/>
                  </a:moveTo>
                  <a:lnTo>
                    <a:pt x="922634" y="1252152"/>
                  </a:lnTo>
                  <a:lnTo>
                    <a:pt x="922634" y="1351006"/>
                  </a:lnTo>
                  <a:lnTo>
                    <a:pt x="823780" y="1351006"/>
                  </a:lnTo>
                  <a:close/>
                  <a:moveTo>
                    <a:pt x="659024" y="1252152"/>
                  </a:moveTo>
                  <a:lnTo>
                    <a:pt x="757878" y="1252152"/>
                  </a:lnTo>
                  <a:lnTo>
                    <a:pt x="757878" y="1351006"/>
                  </a:lnTo>
                  <a:lnTo>
                    <a:pt x="659024" y="1351006"/>
                  </a:lnTo>
                  <a:close/>
                  <a:moveTo>
                    <a:pt x="494268" y="1252152"/>
                  </a:moveTo>
                  <a:lnTo>
                    <a:pt x="593122" y="1252152"/>
                  </a:lnTo>
                  <a:lnTo>
                    <a:pt x="593122" y="1351006"/>
                  </a:lnTo>
                  <a:lnTo>
                    <a:pt x="494268" y="1351006"/>
                  </a:lnTo>
                  <a:close/>
                  <a:moveTo>
                    <a:pt x="329512" y="1252152"/>
                  </a:moveTo>
                  <a:lnTo>
                    <a:pt x="428366" y="1252152"/>
                  </a:lnTo>
                  <a:lnTo>
                    <a:pt x="428366" y="1351006"/>
                  </a:lnTo>
                  <a:lnTo>
                    <a:pt x="329512" y="1351006"/>
                  </a:lnTo>
                  <a:close/>
                  <a:moveTo>
                    <a:pt x="164756" y="1252152"/>
                  </a:moveTo>
                  <a:lnTo>
                    <a:pt x="263610" y="1252152"/>
                  </a:lnTo>
                  <a:lnTo>
                    <a:pt x="263610" y="1351006"/>
                  </a:lnTo>
                  <a:lnTo>
                    <a:pt x="164756" y="1351006"/>
                  </a:lnTo>
                  <a:close/>
                  <a:moveTo>
                    <a:pt x="0" y="1252152"/>
                  </a:moveTo>
                  <a:lnTo>
                    <a:pt x="98854" y="1252152"/>
                  </a:lnTo>
                  <a:lnTo>
                    <a:pt x="98854" y="1351006"/>
                  </a:lnTo>
                  <a:lnTo>
                    <a:pt x="0" y="1351006"/>
                  </a:lnTo>
                  <a:close/>
                  <a:moveTo>
                    <a:pt x="823780" y="1095633"/>
                  </a:moveTo>
                  <a:lnTo>
                    <a:pt x="922634" y="1095633"/>
                  </a:lnTo>
                  <a:lnTo>
                    <a:pt x="922634" y="1194487"/>
                  </a:lnTo>
                  <a:lnTo>
                    <a:pt x="823780" y="1194487"/>
                  </a:lnTo>
                  <a:close/>
                  <a:moveTo>
                    <a:pt x="659024" y="1095633"/>
                  </a:moveTo>
                  <a:lnTo>
                    <a:pt x="757878" y="1095633"/>
                  </a:lnTo>
                  <a:lnTo>
                    <a:pt x="757878" y="1194487"/>
                  </a:lnTo>
                  <a:lnTo>
                    <a:pt x="659024" y="1194487"/>
                  </a:lnTo>
                  <a:close/>
                  <a:moveTo>
                    <a:pt x="494268" y="1095633"/>
                  </a:moveTo>
                  <a:lnTo>
                    <a:pt x="593122" y="1095633"/>
                  </a:lnTo>
                  <a:lnTo>
                    <a:pt x="593122" y="1194487"/>
                  </a:lnTo>
                  <a:lnTo>
                    <a:pt x="494268" y="1194487"/>
                  </a:lnTo>
                  <a:close/>
                  <a:moveTo>
                    <a:pt x="329512" y="1095633"/>
                  </a:moveTo>
                  <a:lnTo>
                    <a:pt x="428366" y="1095633"/>
                  </a:lnTo>
                  <a:lnTo>
                    <a:pt x="428366" y="1194487"/>
                  </a:lnTo>
                  <a:lnTo>
                    <a:pt x="329512" y="1194487"/>
                  </a:lnTo>
                  <a:close/>
                  <a:moveTo>
                    <a:pt x="164756" y="1095633"/>
                  </a:moveTo>
                  <a:lnTo>
                    <a:pt x="263610" y="1095633"/>
                  </a:lnTo>
                  <a:lnTo>
                    <a:pt x="263610" y="1194487"/>
                  </a:lnTo>
                  <a:lnTo>
                    <a:pt x="164756" y="1194487"/>
                  </a:lnTo>
                  <a:close/>
                  <a:moveTo>
                    <a:pt x="0" y="1095633"/>
                  </a:moveTo>
                  <a:lnTo>
                    <a:pt x="98854" y="1095633"/>
                  </a:lnTo>
                  <a:lnTo>
                    <a:pt x="98854" y="1194487"/>
                  </a:lnTo>
                  <a:lnTo>
                    <a:pt x="0" y="1194487"/>
                  </a:lnTo>
                  <a:close/>
                  <a:moveTo>
                    <a:pt x="823780" y="939114"/>
                  </a:moveTo>
                  <a:lnTo>
                    <a:pt x="922634" y="939114"/>
                  </a:lnTo>
                  <a:lnTo>
                    <a:pt x="922634" y="1037968"/>
                  </a:lnTo>
                  <a:lnTo>
                    <a:pt x="823780" y="1037968"/>
                  </a:lnTo>
                  <a:close/>
                  <a:moveTo>
                    <a:pt x="659024" y="939114"/>
                  </a:moveTo>
                  <a:lnTo>
                    <a:pt x="757878" y="939114"/>
                  </a:lnTo>
                  <a:lnTo>
                    <a:pt x="757878" y="1037968"/>
                  </a:lnTo>
                  <a:lnTo>
                    <a:pt x="659024" y="1037968"/>
                  </a:lnTo>
                  <a:close/>
                  <a:moveTo>
                    <a:pt x="494268" y="939114"/>
                  </a:moveTo>
                  <a:lnTo>
                    <a:pt x="593122" y="939114"/>
                  </a:lnTo>
                  <a:lnTo>
                    <a:pt x="593122" y="1037968"/>
                  </a:lnTo>
                  <a:lnTo>
                    <a:pt x="494268" y="1037968"/>
                  </a:lnTo>
                  <a:close/>
                  <a:moveTo>
                    <a:pt x="329512" y="939114"/>
                  </a:moveTo>
                  <a:lnTo>
                    <a:pt x="428366" y="939114"/>
                  </a:lnTo>
                  <a:lnTo>
                    <a:pt x="428366" y="1037968"/>
                  </a:lnTo>
                  <a:lnTo>
                    <a:pt x="329512" y="1037968"/>
                  </a:lnTo>
                  <a:close/>
                  <a:moveTo>
                    <a:pt x="164756" y="939114"/>
                  </a:moveTo>
                  <a:lnTo>
                    <a:pt x="263610" y="939114"/>
                  </a:lnTo>
                  <a:lnTo>
                    <a:pt x="263610" y="1037968"/>
                  </a:lnTo>
                  <a:lnTo>
                    <a:pt x="164756" y="1037968"/>
                  </a:lnTo>
                  <a:close/>
                  <a:moveTo>
                    <a:pt x="0" y="939114"/>
                  </a:moveTo>
                  <a:lnTo>
                    <a:pt x="98854" y="939114"/>
                  </a:lnTo>
                  <a:lnTo>
                    <a:pt x="98854" y="1037968"/>
                  </a:lnTo>
                  <a:lnTo>
                    <a:pt x="0" y="1037968"/>
                  </a:lnTo>
                  <a:close/>
                  <a:moveTo>
                    <a:pt x="823780" y="782595"/>
                  </a:moveTo>
                  <a:lnTo>
                    <a:pt x="922634" y="782595"/>
                  </a:lnTo>
                  <a:lnTo>
                    <a:pt x="922634" y="881449"/>
                  </a:lnTo>
                  <a:lnTo>
                    <a:pt x="823780" y="881449"/>
                  </a:lnTo>
                  <a:close/>
                  <a:moveTo>
                    <a:pt x="659024" y="782595"/>
                  </a:moveTo>
                  <a:lnTo>
                    <a:pt x="757878" y="782595"/>
                  </a:lnTo>
                  <a:lnTo>
                    <a:pt x="757878" y="881449"/>
                  </a:lnTo>
                  <a:lnTo>
                    <a:pt x="659024" y="881449"/>
                  </a:lnTo>
                  <a:close/>
                  <a:moveTo>
                    <a:pt x="494268" y="782595"/>
                  </a:moveTo>
                  <a:lnTo>
                    <a:pt x="593122" y="782595"/>
                  </a:lnTo>
                  <a:lnTo>
                    <a:pt x="593122" y="881449"/>
                  </a:lnTo>
                  <a:lnTo>
                    <a:pt x="494268" y="881449"/>
                  </a:lnTo>
                  <a:close/>
                  <a:moveTo>
                    <a:pt x="329512" y="782595"/>
                  </a:moveTo>
                  <a:lnTo>
                    <a:pt x="428366" y="782595"/>
                  </a:lnTo>
                  <a:lnTo>
                    <a:pt x="428366" y="881449"/>
                  </a:lnTo>
                  <a:lnTo>
                    <a:pt x="329512" y="881449"/>
                  </a:lnTo>
                  <a:close/>
                  <a:moveTo>
                    <a:pt x="164756" y="782595"/>
                  </a:moveTo>
                  <a:lnTo>
                    <a:pt x="263610" y="782595"/>
                  </a:lnTo>
                  <a:lnTo>
                    <a:pt x="263610" y="881449"/>
                  </a:lnTo>
                  <a:lnTo>
                    <a:pt x="164756" y="881449"/>
                  </a:lnTo>
                  <a:close/>
                  <a:moveTo>
                    <a:pt x="0" y="782595"/>
                  </a:moveTo>
                  <a:lnTo>
                    <a:pt x="98854" y="782595"/>
                  </a:lnTo>
                  <a:lnTo>
                    <a:pt x="98854" y="881449"/>
                  </a:lnTo>
                  <a:lnTo>
                    <a:pt x="0" y="881449"/>
                  </a:lnTo>
                  <a:close/>
                  <a:moveTo>
                    <a:pt x="823780" y="626076"/>
                  </a:moveTo>
                  <a:lnTo>
                    <a:pt x="922634" y="626076"/>
                  </a:lnTo>
                  <a:lnTo>
                    <a:pt x="922634" y="724930"/>
                  </a:lnTo>
                  <a:lnTo>
                    <a:pt x="823780" y="724930"/>
                  </a:lnTo>
                  <a:close/>
                  <a:moveTo>
                    <a:pt x="659024" y="626076"/>
                  </a:moveTo>
                  <a:lnTo>
                    <a:pt x="757878" y="626076"/>
                  </a:lnTo>
                  <a:lnTo>
                    <a:pt x="757878" y="724930"/>
                  </a:lnTo>
                  <a:lnTo>
                    <a:pt x="659024" y="724930"/>
                  </a:lnTo>
                  <a:close/>
                  <a:moveTo>
                    <a:pt x="494268" y="626076"/>
                  </a:moveTo>
                  <a:lnTo>
                    <a:pt x="593122" y="626076"/>
                  </a:lnTo>
                  <a:lnTo>
                    <a:pt x="593122" y="724930"/>
                  </a:lnTo>
                  <a:lnTo>
                    <a:pt x="494268" y="724930"/>
                  </a:lnTo>
                  <a:close/>
                  <a:moveTo>
                    <a:pt x="329512" y="626076"/>
                  </a:moveTo>
                  <a:lnTo>
                    <a:pt x="428366" y="626076"/>
                  </a:lnTo>
                  <a:lnTo>
                    <a:pt x="428366" y="724930"/>
                  </a:lnTo>
                  <a:lnTo>
                    <a:pt x="329512" y="724930"/>
                  </a:lnTo>
                  <a:close/>
                  <a:moveTo>
                    <a:pt x="164756" y="626076"/>
                  </a:moveTo>
                  <a:lnTo>
                    <a:pt x="263610" y="626076"/>
                  </a:lnTo>
                  <a:lnTo>
                    <a:pt x="263610" y="724930"/>
                  </a:lnTo>
                  <a:lnTo>
                    <a:pt x="164756" y="724930"/>
                  </a:lnTo>
                  <a:close/>
                  <a:moveTo>
                    <a:pt x="0" y="626076"/>
                  </a:moveTo>
                  <a:lnTo>
                    <a:pt x="98854" y="626076"/>
                  </a:lnTo>
                  <a:lnTo>
                    <a:pt x="98854" y="724930"/>
                  </a:lnTo>
                  <a:lnTo>
                    <a:pt x="0" y="724930"/>
                  </a:lnTo>
                  <a:close/>
                  <a:moveTo>
                    <a:pt x="823780" y="469557"/>
                  </a:moveTo>
                  <a:lnTo>
                    <a:pt x="922634" y="469557"/>
                  </a:lnTo>
                  <a:lnTo>
                    <a:pt x="922634" y="568411"/>
                  </a:lnTo>
                  <a:lnTo>
                    <a:pt x="823780" y="568411"/>
                  </a:lnTo>
                  <a:close/>
                  <a:moveTo>
                    <a:pt x="659024" y="469557"/>
                  </a:moveTo>
                  <a:lnTo>
                    <a:pt x="757878" y="469557"/>
                  </a:lnTo>
                  <a:lnTo>
                    <a:pt x="757878" y="568411"/>
                  </a:lnTo>
                  <a:lnTo>
                    <a:pt x="659024" y="568411"/>
                  </a:lnTo>
                  <a:close/>
                  <a:moveTo>
                    <a:pt x="494268" y="469557"/>
                  </a:moveTo>
                  <a:lnTo>
                    <a:pt x="593122" y="469557"/>
                  </a:lnTo>
                  <a:lnTo>
                    <a:pt x="593122" y="568411"/>
                  </a:lnTo>
                  <a:lnTo>
                    <a:pt x="494268" y="568411"/>
                  </a:lnTo>
                  <a:close/>
                  <a:moveTo>
                    <a:pt x="329512" y="469557"/>
                  </a:moveTo>
                  <a:lnTo>
                    <a:pt x="428366" y="469557"/>
                  </a:lnTo>
                  <a:lnTo>
                    <a:pt x="428366" y="568411"/>
                  </a:lnTo>
                  <a:lnTo>
                    <a:pt x="329512" y="568411"/>
                  </a:lnTo>
                  <a:close/>
                  <a:moveTo>
                    <a:pt x="164756" y="469557"/>
                  </a:moveTo>
                  <a:lnTo>
                    <a:pt x="263610" y="469557"/>
                  </a:lnTo>
                  <a:lnTo>
                    <a:pt x="263610" y="568411"/>
                  </a:lnTo>
                  <a:lnTo>
                    <a:pt x="164756" y="568411"/>
                  </a:lnTo>
                  <a:close/>
                  <a:moveTo>
                    <a:pt x="0" y="469557"/>
                  </a:moveTo>
                  <a:lnTo>
                    <a:pt x="98854" y="469557"/>
                  </a:lnTo>
                  <a:lnTo>
                    <a:pt x="98854" y="568411"/>
                  </a:lnTo>
                  <a:lnTo>
                    <a:pt x="0" y="568411"/>
                  </a:lnTo>
                  <a:close/>
                  <a:moveTo>
                    <a:pt x="823780" y="313038"/>
                  </a:moveTo>
                  <a:lnTo>
                    <a:pt x="922634" y="313038"/>
                  </a:lnTo>
                  <a:lnTo>
                    <a:pt x="922634" y="411892"/>
                  </a:lnTo>
                  <a:lnTo>
                    <a:pt x="823780" y="411892"/>
                  </a:lnTo>
                  <a:close/>
                  <a:moveTo>
                    <a:pt x="659024" y="313038"/>
                  </a:moveTo>
                  <a:lnTo>
                    <a:pt x="757878" y="313038"/>
                  </a:lnTo>
                  <a:lnTo>
                    <a:pt x="757878" y="411892"/>
                  </a:lnTo>
                  <a:lnTo>
                    <a:pt x="659024" y="411892"/>
                  </a:lnTo>
                  <a:close/>
                  <a:moveTo>
                    <a:pt x="494268" y="313038"/>
                  </a:moveTo>
                  <a:lnTo>
                    <a:pt x="593122" y="313038"/>
                  </a:lnTo>
                  <a:lnTo>
                    <a:pt x="593122" y="411892"/>
                  </a:lnTo>
                  <a:lnTo>
                    <a:pt x="494268" y="411892"/>
                  </a:lnTo>
                  <a:close/>
                  <a:moveTo>
                    <a:pt x="329512" y="313038"/>
                  </a:moveTo>
                  <a:lnTo>
                    <a:pt x="428366" y="313038"/>
                  </a:lnTo>
                  <a:lnTo>
                    <a:pt x="428366" y="411892"/>
                  </a:lnTo>
                  <a:lnTo>
                    <a:pt x="329512" y="411892"/>
                  </a:lnTo>
                  <a:close/>
                  <a:moveTo>
                    <a:pt x="164756" y="313038"/>
                  </a:moveTo>
                  <a:lnTo>
                    <a:pt x="263610" y="313038"/>
                  </a:lnTo>
                  <a:lnTo>
                    <a:pt x="263610" y="411892"/>
                  </a:lnTo>
                  <a:lnTo>
                    <a:pt x="164756" y="411892"/>
                  </a:lnTo>
                  <a:close/>
                  <a:moveTo>
                    <a:pt x="0" y="313038"/>
                  </a:moveTo>
                  <a:lnTo>
                    <a:pt x="98854" y="313038"/>
                  </a:lnTo>
                  <a:lnTo>
                    <a:pt x="98854" y="411892"/>
                  </a:lnTo>
                  <a:lnTo>
                    <a:pt x="0" y="411892"/>
                  </a:lnTo>
                  <a:close/>
                  <a:moveTo>
                    <a:pt x="823780" y="156519"/>
                  </a:moveTo>
                  <a:lnTo>
                    <a:pt x="922634" y="156519"/>
                  </a:lnTo>
                  <a:lnTo>
                    <a:pt x="922634" y="255373"/>
                  </a:lnTo>
                  <a:lnTo>
                    <a:pt x="823780" y="255373"/>
                  </a:lnTo>
                  <a:close/>
                  <a:moveTo>
                    <a:pt x="659024" y="156519"/>
                  </a:moveTo>
                  <a:lnTo>
                    <a:pt x="757878" y="156519"/>
                  </a:lnTo>
                  <a:lnTo>
                    <a:pt x="757878" y="255373"/>
                  </a:lnTo>
                  <a:lnTo>
                    <a:pt x="659024" y="255373"/>
                  </a:lnTo>
                  <a:close/>
                  <a:moveTo>
                    <a:pt x="494268" y="156519"/>
                  </a:moveTo>
                  <a:lnTo>
                    <a:pt x="593122" y="156519"/>
                  </a:lnTo>
                  <a:lnTo>
                    <a:pt x="593122" y="255373"/>
                  </a:lnTo>
                  <a:lnTo>
                    <a:pt x="494268" y="255373"/>
                  </a:lnTo>
                  <a:close/>
                  <a:moveTo>
                    <a:pt x="329512" y="156519"/>
                  </a:moveTo>
                  <a:lnTo>
                    <a:pt x="428366" y="156519"/>
                  </a:lnTo>
                  <a:lnTo>
                    <a:pt x="428366" y="255373"/>
                  </a:lnTo>
                  <a:lnTo>
                    <a:pt x="329512" y="255373"/>
                  </a:lnTo>
                  <a:close/>
                  <a:moveTo>
                    <a:pt x="164756" y="156519"/>
                  </a:moveTo>
                  <a:lnTo>
                    <a:pt x="263610" y="156519"/>
                  </a:lnTo>
                  <a:lnTo>
                    <a:pt x="263610" y="255373"/>
                  </a:lnTo>
                  <a:lnTo>
                    <a:pt x="164756" y="255373"/>
                  </a:lnTo>
                  <a:close/>
                  <a:moveTo>
                    <a:pt x="0" y="156519"/>
                  </a:moveTo>
                  <a:lnTo>
                    <a:pt x="98854" y="156519"/>
                  </a:lnTo>
                  <a:lnTo>
                    <a:pt x="98854" y="255373"/>
                  </a:lnTo>
                  <a:lnTo>
                    <a:pt x="0" y="255373"/>
                  </a:lnTo>
                  <a:close/>
                  <a:moveTo>
                    <a:pt x="823780" y="0"/>
                  </a:moveTo>
                  <a:lnTo>
                    <a:pt x="922634" y="0"/>
                  </a:lnTo>
                  <a:lnTo>
                    <a:pt x="922634" y="98854"/>
                  </a:lnTo>
                  <a:lnTo>
                    <a:pt x="823780" y="98854"/>
                  </a:lnTo>
                  <a:close/>
                  <a:moveTo>
                    <a:pt x="659024" y="0"/>
                  </a:moveTo>
                  <a:lnTo>
                    <a:pt x="757878" y="0"/>
                  </a:lnTo>
                  <a:lnTo>
                    <a:pt x="757878" y="98854"/>
                  </a:lnTo>
                  <a:lnTo>
                    <a:pt x="659024" y="98854"/>
                  </a:lnTo>
                  <a:close/>
                  <a:moveTo>
                    <a:pt x="494268" y="0"/>
                  </a:moveTo>
                  <a:lnTo>
                    <a:pt x="593122" y="0"/>
                  </a:lnTo>
                  <a:lnTo>
                    <a:pt x="593122" y="98854"/>
                  </a:lnTo>
                  <a:lnTo>
                    <a:pt x="494268" y="98854"/>
                  </a:lnTo>
                  <a:close/>
                  <a:moveTo>
                    <a:pt x="329512" y="0"/>
                  </a:moveTo>
                  <a:lnTo>
                    <a:pt x="428366" y="0"/>
                  </a:lnTo>
                  <a:lnTo>
                    <a:pt x="428366" y="98854"/>
                  </a:lnTo>
                  <a:lnTo>
                    <a:pt x="329512" y="98854"/>
                  </a:lnTo>
                  <a:close/>
                  <a:moveTo>
                    <a:pt x="164756" y="0"/>
                  </a:moveTo>
                  <a:lnTo>
                    <a:pt x="263610" y="0"/>
                  </a:lnTo>
                  <a:lnTo>
                    <a:pt x="263610" y="98854"/>
                  </a:lnTo>
                  <a:lnTo>
                    <a:pt x="164756" y="98854"/>
                  </a:lnTo>
                  <a:close/>
                  <a:moveTo>
                    <a:pt x="0" y="0"/>
                  </a:moveTo>
                  <a:lnTo>
                    <a:pt x="98854" y="0"/>
                  </a:lnTo>
                  <a:lnTo>
                    <a:pt x="98854" y="98854"/>
                  </a:lnTo>
                  <a:lnTo>
                    <a:pt x="0" y="988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MH_Text_3"/>
            <p:cNvSpPr/>
            <p:nvPr>
              <p:custDataLst>
                <p:tags r:id="rId16"/>
              </p:custDataLst>
            </p:nvPr>
          </p:nvSpPr>
          <p:spPr>
            <a:xfrm>
              <a:off x="3429870" y="2400300"/>
              <a:ext cx="923925" cy="305991"/>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70000" lnSpcReduction="20000"/>
            </a:bodyPr>
            <a:lstStyle/>
            <a:p>
              <a:pPr algn="ctr" eaLnBrk="1" fontAlgn="auto" hangingPunct="1">
                <a:spcBef>
                  <a:spcPts val="0"/>
                </a:spcBef>
                <a:spcAft>
                  <a:spcPts val="0"/>
                </a:spcAft>
                <a:defRPr/>
              </a:pPr>
              <a:r>
                <a:rPr lang="en-US" altLang="zh-CN" sz="2400" dirty="0">
                  <a:solidFill>
                    <a:srgbClr val="FFFFFF"/>
                  </a:solidFill>
                  <a:latin typeface="Arial Black" panose="020B0A04020102020204" pitchFamily="34" charset="0"/>
                </a:rPr>
                <a:t>30</a:t>
              </a:r>
              <a:r>
                <a:rPr lang="en-US" altLang="zh-CN" sz="1600" dirty="0">
                  <a:solidFill>
                    <a:srgbClr val="FFFFFF"/>
                  </a:solidFill>
                  <a:latin typeface="Arial Black" panose="020B0A04020102020204" pitchFamily="34" charset="0"/>
                </a:rPr>
                <a:t>%</a:t>
              </a:r>
              <a:endParaRPr lang="zh-CN" altLang="en-US" sz="1600" dirty="0">
                <a:solidFill>
                  <a:srgbClr val="FFFFFF"/>
                </a:solidFill>
                <a:latin typeface="Arial Black" panose="020B0A04020102020204" pitchFamily="34" charset="0"/>
              </a:endParaRPr>
            </a:p>
          </p:txBody>
        </p:sp>
        <p:sp>
          <p:nvSpPr>
            <p:cNvPr id="5140" name="MH_SubTitle_3"/>
            <p:cNvSpPr txBox="1">
              <a:spLocks noChangeArrowheads="1"/>
            </p:cNvSpPr>
            <p:nvPr>
              <p:custDataLst>
                <p:tags r:id="rId17"/>
              </p:custDataLst>
            </p:nvPr>
          </p:nvSpPr>
          <p:spPr bwMode="auto">
            <a:xfrm>
              <a:off x="3131419" y="2815828"/>
              <a:ext cx="1504950" cy="46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a:r>
                <a:rPr lang="zh-CN" altLang="en-US" sz="1600" dirty="0" smtClean="0">
                  <a:solidFill>
                    <a:schemeClr val="bg1">
                      <a:lumMod val="85000"/>
                    </a:schemeClr>
                  </a:solidFill>
                  <a:latin typeface="微软雅黑" pitchFamily="34" charset="-122"/>
                  <a:ea typeface="微软雅黑" pitchFamily="34" charset="-122"/>
                </a:rPr>
                <a:t>第二季度</a:t>
              </a:r>
              <a:endParaRPr lang="zh-CN" altLang="en-US" sz="1600" dirty="0">
                <a:solidFill>
                  <a:schemeClr val="bg1">
                    <a:lumMod val="85000"/>
                  </a:schemeClr>
                </a:solidFill>
                <a:latin typeface="微软雅黑" pitchFamily="34" charset="-122"/>
                <a:ea typeface="微软雅黑" pitchFamily="34" charset="-122"/>
              </a:endParaRPr>
            </a:p>
          </p:txBody>
        </p:sp>
      </p:grpSp>
      <p:sp>
        <p:nvSpPr>
          <p:cNvPr id="26" name="MH_Desc_1"/>
          <p:cNvSpPr txBox="1">
            <a:spLocks noChangeArrowheads="1"/>
          </p:cNvSpPr>
          <p:nvPr>
            <p:custDataLst>
              <p:tags r:id="rId2"/>
            </p:custDataLst>
          </p:nvPr>
        </p:nvSpPr>
        <p:spPr bwMode="auto">
          <a:xfrm>
            <a:off x="1640311" y="3651870"/>
            <a:ext cx="6160389" cy="1084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点击增加文本</a:t>
            </a:r>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内容</a:t>
            </a:r>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点击增加文本</a:t>
            </a:r>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内容</a:t>
            </a:r>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点击增加文本内容点击增加文本内容</a:t>
            </a: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点击增加文本内容点击增加文本</a:t>
            </a:r>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内容点击</a:t>
            </a:r>
            <a:r>
              <a:rPr lang="zh-CN" altLang="en-US" sz="1400" dirty="0">
                <a:solidFill>
                  <a:schemeClr val="bg1">
                    <a:lumMod val="85000"/>
                  </a:schemeClr>
                </a:solidFill>
                <a:latin typeface="微软雅黑" panose="020B0503020204020204" pitchFamily="34" charset="-122"/>
                <a:ea typeface="微软雅黑" panose="020B0503020204020204" pitchFamily="34" charset="-122"/>
              </a:rPr>
              <a:t>增加文本内容点击增加文本</a:t>
            </a:r>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内容</a:t>
            </a:r>
            <a:endParaRPr lang="en-US" altLang="zh-CN" sz="1400" dirty="0" smtClean="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点击增加文本内容点击增加文本内容点击增加文本内容点击增加文本</a:t>
            </a:r>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内容</a:t>
            </a:r>
            <a:endParaRPr lang="zh-CN" altLang="en-US" sz="1400" dirty="0">
              <a:solidFill>
                <a:schemeClr val="bg1">
                  <a:lumMod val="85000"/>
                </a:schemeClr>
              </a:solidFill>
              <a:latin typeface="微软雅黑" panose="020B0503020204020204" pitchFamily="34" charset="-122"/>
              <a:ea typeface="微软雅黑" panose="020B0503020204020204" pitchFamily="34" charset="-122"/>
            </a:endParaRPr>
          </a:p>
        </p:txBody>
      </p:sp>
      <p:grpSp>
        <p:nvGrpSpPr>
          <p:cNvPr id="44" name="组合 43"/>
          <p:cNvGrpSpPr/>
          <p:nvPr/>
        </p:nvGrpSpPr>
        <p:grpSpPr>
          <a:xfrm>
            <a:off x="323528" y="274810"/>
            <a:ext cx="2269029" cy="424732"/>
            <a:chOff x="617315" y="342254"/>
            <a:chExt cx="2269029" cy="424732"/>
          </a:xfrm>
        </p:grpSpPr>
        <p:sp>
          <p:nvSpPr>
            <p:cNvPr id="45" name="矩形 44"/>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46" name="矩形 45"/>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47" name="组合 46"/>
          <p:cNvGrpSpPr/>
          <p:nvPr/>
        </p:nvGrpSpPr>
        <p:grpSpPr>
          <a:xfrm>
            <a:off x="251520" y="653823"/>
            <a:ext cx="8676456" cy="45719"/>
            <a:chOff x="1" y="356632"/>
            <a:chExt cx="755577" cy="353539"/>
          </a:xfrm>
        </p:grpSpPr>
        <p:sp>
          <p:nvSpPr>
            <p:cNvPr id="48" name="矩形 47"/>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3356023146"/>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heel(1)">
                                      <p:cBhvr>
                                        <p:cTn id="11"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MH_Other_2"/>
          <p:cNvSpPr>
            <a:spLocks noChangeArrowheads="1"/>
          </p:cNvSpPr>
          <p:nvPr>
            <p:custDataLst>
              <p:tags r:id="rId2"/>
            </p:custDataLst>
          </p:nvPr>
        </p:nvSpPr>
        <p:spPr bwMode="auto">
          <a:xfrm>
            <a:off x="2507260" y="2673234"/>
            <a:ext cx="1644650" cy="174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grpSp>
        <p:nvGrpSpPr>
          <p:cNvPr id="4" name="组合 3"/>
          <p:cNvGrpSpPr/>
          <p:nvPr/>
        </p:nvGrpSpPr>
        <p:grpSpPr>
          <a:xfrm>
            <a:off x="864198" y="2673234"/>
            <a:ext cx="6565901" cy="174209"/>
            <a:chOff x="864198" y="2673234"/>
            <a:chExt cx="6565901" cy="174209"/>
          </a:xfrm>
        </p:grpSpPr>
        <p:sp>
          <p:nvSpPr>
            <p:cNvPr id="3074" name="MH_Other_1"/>
            <p:cNvSpPr>
              <a:spLocks/>
            </p:cNvSpPr>
            <p:nvPr>
              <p:custDataLst>
                <p:tags r:id="rId15"/>
              </p:custDataLst>
            </p:nvPr>
          </p:nvSpPr>
          <p:spPr bwMode="auto">
            <a:xfrm>
              <a:off x="864198" y="2673234"/>
              <a:ext cx="1643062" cy="174209"/>
            </a:xfrm>
            <a:custGeom>
              <a:avLst/>
              <a:gdLst>
                <a:gd name="T0" fmla="*/ 2147483646 w 176"/>
                <a:gd name="T1" fmla="*/ 0 h 18"/>
                <a:gd name="T2" fmla="*/ 2147483646 w 176"/>
                <a:gd name="T3" fmla="*/ 2147483646 h 18"/>
                <a:gd name="T4" fmla="*/ 2147483646 w 176"/>
                <a:gd name="T5" fmla="*/ 2147483646 h 18"/>
                <a:gd name="T6" fmla="*/ 0 w 176"/>
                <a:gd name="T7" fmla="*/ 2147483646 h 18"/>
                <a:gd name="T8" fmla="*/ 2147483646 w 176"/>
                <a:gd name="T9" fmla="*/ 0 h 18"/>
                <a:gd name="T10" fmla="*/ 2147483646 w 176"/>
                <a:gd name="T11" fmla="*/ 0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6" h="18">
                  <a:moveTo>
                    <a:pt x="176" y="0"/>
                  </a:moveTo>
                  <a:cubicBezTo>
                    <a:pt x="176" y="18"/>
                    <a:pt x="176" y="18"/>
                    <a:pt x="176" y="18"/>
                  </a:cubicBezTo>
                  <a:cubicBezTo>
                    <a:pt x="4" y="18"/>
                    <a:pt x="4" y="18"/>
                    <a:pt x="4" y="18"/>
                  </a:cubicBezTo>
                  <a:cubicBezTo>
                    <a:pt x="2" y="18"/>
                    <a:pt x="0" y="14"/>
                    <a:pt x="0" y="9"/>
                  </a:cubicBezTo>
                  <a:cubicBezTo>
                    <a:pt x="0" y="4"/>
                    <a:pt x="2" y="0"/>
                    <a:pt x="4" y="0"/>
                  </a:cubicBezTo>
                  <a:cubicBezTo>
                    <a:pt x="176" y="0"/>
                    <a:pt x="176" y="0"/>
                    <a:pt x="176" y="0"/>
                  </a:cubicBezTo>
                </a:path>
              </a:pathLst>
            </a:custGeom>
            <a:solidFill>
              <a:srgbClr val="23A3DF"/>
            </a:solidFill>
            <a:ln>
              <a:noFill/>
            </a:ln>
          </p:spPr>
          <p:txBody>
            <a:bodyPr/>
            <a:lstStyle/>
            <a:p>
              <a:endParaRPr lang="zh-CN" altLang="en-US"/>
            </a:p>
          </p:txBody>
        </p:sp>
        <p:sp>
          <p:nvSpPr>
            <p:cNvPr id="3076" name="MH_Other_3"/>
            <p:cNvSpPr>
              <a:spLocks noChangeArrowheads="1"/>
            </p:cNvSpPr>
            <p:nvPr>
              <p:custDataLst>
                <p:tags r:id="rId16"/>
              </p:custDataLst>
            </p:nvPr>
          </p:nvSpPr>
          <p:spPr bwMode="auto">
            <a:xfrm>
              <a:off x="4151911" y="2673234"/>
              <a:ext cx="1641475" cy="174209"/>
            </a:xfrm>
            <a:prstGeom prst="rect">
              <a:avLst/>
            </a:prstGeom>
            <a:solidFill>
              <a:srgbClr val="F57E1B"/>
            </a:solidFill>
            <a:ln>
              <a:noFill/>
            </a:ln>
          </p:spPr>
          <p:txBody>
            <a:bodyPr/>
            <a:lstStyle/>
            <a:p>
              <a:pPr eaLnBrk="1" hangingPunct="1"/>
              <a:endParaRPr lang="zh-CN" altLang="en-US"/>
            </a:p>
          </p:txBody>
        </p:sp>
        <p:sp>
          <p:nvSpPr>
            <p:cNvPr id="3077" name="MH_Other_4"/>
            <p:cNvSpPr>
              <a:spLocks noChangeArrowheads="1"/>
            </p:cNvSpPr>
            <p:nvPr>
              <p:custDataLst>
                <p:tags r:id="rId17"/>
              </p:custDataLst>
            </p:nvPr>
          </p:nvSpPr>
          <p:spPr bwMode="auto">
            <a:xfrm>
              <a:off x="2507260" y="2673234"/>
              <a:ext cx="1644650" cy="174209"/>
            </a:xfrm>
            <a:prstGeom prst="rect">
              <a:avLst/>
            </a:prstGeom>
            <a:solidFill>
              <a:srgbClr val="AE43A0"/>
            </a:solidFill>
            <a:ln>
              <a:noFill/>
            </a:ln>
          </p:spPr>
          <p:txBody>
            <a:bodyPr/>
            <a:lstStyle/>
            <a:p>
              <a:pPr eaLnBrk="1" hangingPunct="1"/>
              <a:endParaRPr lang="zh-CN" altLang="en-US"/>
            </a:p>
          </p:txBody>
        </p:sp>
        <p:sp>
          <p:nvSpPr>
            <p:cNvPr id="3078" name="MH_Other_5"/>
            <p:cNvSpPr>
              <a:spLocks/>
            </p:cNvSpPr>
            <p:nvPr>
              <p:custDataLst>
                <p:tags r:id="rId18"/>
              </p:custDataLst>
            </p:nvPr>
          </p:nvSpPr>
          <p:spPr bwMode="auto">
            <a:xfrm flipH="1">
              <a:off x="5788624" y="2673234"/>
              <a:ext cx="1641475" cy="174209"/>
            </a:xfrm>
            <a:custGeom>
              <a:avLst/>
              <a:gdLst>
                <a:gd name="T0" fmla="*/ 2147483646 w 176"/>
                <a:gd name="T1" fmla="*/ 0 h 18"/>
                <a:gd name="T2" fmla="*/ 2147483646 w 176"/>
                <a:gd name="T3" fmla="*/ 2147483646 h 18"/>
                <a:gd name="T4" fmla="*/ 2147483646 w 176"/>
                <a:gd name="T5" fmla="*/ 2147483646 h 18"/>
                <a:gd name="T6" fmla="*/ 0 w 176"/>
                <a:gd name="T7" fmla="*/ 2147483646 h 18"/>
                <a:gd name="T8" fmla="*/ 2147483646 w 176"/>
                <a:gd name="T9" fmla="*/ 0 h 18"/>
                <a:gd name="T10" fmla="*/ 2147483646 w 176"/>
                <a:gd name="T11" fmla="*/ 0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6" h="18">
                  <a:moveTo>
                    <a:pt x="176" y="0"/>
                  </a:moveTo>
                  <a:cubicBezTo>
                    <a:pt x="176" y="18"/>
                    <a:pt x="176" y="18"/>
                    <a:pt x="176" y="18"/>
                  </a:cubicBezTo>
                  <a:cubicBezTo>
                    <a:pt x="4" y="18"/>
                    <a:pt x="4" y="18"/>
                    <a:pt x="4" y="18"/>
                  </a:cubicBezTo>
                  <a:cubicBezTo>
                    <a:pt x="2" y="18"/>
                    <a:pt x="0" y="14"/>
                    <a:pt x="0" y="9"/>
                  </a:cubicBezTo>
                  <a:cubicBezTo>
                    <a:pt x="0" y="4"/>
                    <a:pt x="2" y="0"/>
                    <a:pt x="4" y="0"/>
                  </a:cubicBezTo>
                  <a:cubicBezTo>
                    <a:pt x="176" y="0"/>
                    <a:pt x="176" y="0"/>
                    <a:pt x="176" y="0"/>
                  </a:cubicBezTo>
                </a:path>
              </a:pathLst>
            </a:custGeom>
            <a:solidFill>
              <a:srgbClr val="71B657"/>
            </a:solidFill>
            <a:ln>
              <a:noFill/>
            </a:ln>
          </p:spPr>
          <p:txBody>
            <a:bodyPr/>
            <a:lstStyle/>
            <a:p>
              <a:endParaRPr lang="zh-CN" altLang="en-US"/>
            </a:p>
          </p:txBody>
        </p:sp>
      </p:grpSp>
      <p:grpSp>
        <p:nvGrpSpPr>
          <p:cNvPr id="5" name="组合 4"/>
          <p:cNvGrpSpPr/>
          <p:nvPr/>
        </p:nvGrpSpPr>
        <p:grpSpPr>
          <a:xfrm>
            <a:off x="1254723" y="1563638"/>
            <a:ext cx="1825625" cy="1045249"/>
            <a:chOff x="1254723" y="1563638"/>
            <a:chExt cx="1825625" cy="1045249"/>
          </a:xfrm>
        </p:grpSpPr>
        <p:cxnSp>
          <p:nvCxnSpPr>
            <p:cNvPr id="50" name="MH_Other_12"/>
            <p:cNvCxnSpPr/>
            <p:nvPr>
              <p:custDataLst>
                <p:tags r:id="rId12"/>
              </p:custDataLst>
            </p:nvPr>
          </p:nvCxnSpPr>
          <p:spPr bwMode="auto">
            <a:xfrm flipV="1">
              <a:off x="1254723" y="1755110"/>
              <a:ext cx="595312" cy="853777"/>
            </a:xfrm>
            <a:prstGeom prst="line">
              <a:avLst/>
            </a:prstGeom>
            <a:ln w="28575">
              <a:solidFill>
                <a:srgbClr val="23A3DF"/>
              </a:solidFill>
              <a:prstDash val="dash"/>
            </a:ln>
          </p:spPr>
          <p:style>
            <a:lnRef idx="1">
              <a:schemeClr val="accent1"/>
            </a:lnRef>
            <a:fillRef idx="0">
              <a:schemeClr val="accent1"/>
            </a:fillRef>
            <a:effectRef idx="0">
              <a:schemeClr val="accent1"/>
            </a:effectRef>
            <a:fontRef idx="minor">
              <a:schemeClr val="tx1"/>
            </a:fontRef>
          </p:style>
        </p:cxnSp>
        <p:cxnSp>
          <p:nvCxnSpPr>
            <p:cNvPr id="51" name="MH_Other_13"/>
            <p:cNvCxnSpPr/>
            <p:nvPr>
              <p:custDataLst>
                <p:tags r:id="rId13"/>
              </p:custDataLst>
            </p:nvPr>
          </p:nvCxnSpPr>
          <p:spPr bwMode="auto">
            <a:xfrm>
              <a:off x="1850035" y="1755110"/>
              <a:ext cx="579438" cy="0"/>
            </a:xfrm>
            <a:prstGeom prst="line">
              <a:avLst/>
            </a:prstGeom>
            <a:ln w="28575">
              <a:solidFill>
                <a:srgbClr val="23A3DF"/>
              </a:solidFill>
              <a:prstDash val="dash"/>
            </a:ln>
          </p:spPr>
          <p:style>
            <a:lnRef idx="1">
              <a:schemeClr val="accent1"/>
            </a:lnRef>
            <a:fillRef idx="0">
              <a:schemeClr val="accent1"/>
            </a:fillRef>
            <a:effectRef idx="0">
              <a:schemeClr val="accent1"/>
            </a:effectRef>
            <a:fontRef idx="minor">
              <a:schemeClr val="tx1"/>
            </a:fontRef>
          </p:style>
        </p:cxnSp>
        <p:sp>
          <p:nvSpPr>
            <p:cNvPr id="3088" name="MH_Other_14"/>
            <p:cNvSpPr>
              <a:spLocks noChangeArrowheads="1"/>
            </p:cNvSpPr>
            <p:nvPr>
              <p:custDataLst>
                <p:tags r:id="rId14"/>
              </p:custDataLst>
            </p:nvPr>
          </p:nvSpPr>
          <p:spPr bwMode="auto">
            <a:xfrm>
              <a:off x="2369148" y="1563638"/>
              <a:ext cx="711200" cy="389222"/>
            </a:xfrm>
            <a:prstGeom prst="rect">
              <a:avLst/>
            </a:prstGeom>
            <a:solidFill>
              <a:srgbClr val="23A3DF"/>
            </a:solidFill>
            <a:ln>
              <a:noFill/>
            </a:ln>
          </p:spPr>
          <p:txBody>
            <a:bodyPr anchor="ctr" anchorCtr="1"/>
            <a:lstStyle/>
            <a:p>
              <a:pPr algn="ctr" eaLnBrk="1" hangingPunct="1"/>
              <a:r>
                <a:rPr lang="en-US" altLang="zh-CN" sz="2000" b="1" dirty="0">
                  <a:solidFill>
                    <a:srgbClr val="FFFFFF"/>
                  </a:solidFill>
                </a:rPr>
                <a:t>1</a:t>
              </a:r>
              <a:endParaRPr lang="zh-CN" altLang="en-US" sz="2000" b="1" dirty="0">
                <a:solidFill>
                  <a:srgbClr val="FFFFFF"/>
                </a:solidFill>
              </a:endParaRPr>
            </a:p>
          </p:txBody>
        </p:sp>
      </p:grpSp>
      <p:grpSp>
        <p:nvGrpSpPr>
          <p:cNvPr id="7" name="组合 6"/>
          <p:cNvGrpSpPr/>
          <p:nvPr/>
        </p:nvGrpSpPr>
        <p:grpSpPr>
          <a:xfrm>
            <a:off x="2932711" y="2914928"/>
            <a:ext cx="1849437" cy="949514"/>
            <a:chOff x="2932711" y="2914928"/>
            <a:chExt cx="1849437" cy="949514"/>
          </a:xfrm>
        </p:grpSpPr>
        <p:cxnSp>
          <p:nvCxnSpPr>
            <p:cNvPr id="23" name="MH_Other_8"/>
            <p:cNvCxnSpPr/>
            <p:nvPr>
              <p:custDataLst>
                <p:tags r:id="rId9"/>
              </p:custDataLst>
            </p:nvPr>
          </p:nvCxnSpPr>
          <p:spPr bwMode="auto">
            <a:xfrm>
              <a:off x="2932711" y="2914928"/>
              <a:ext cx="595313" cy="756471"/>
            </a:xfrm>
            <a:prstGeom prst="line">
              <a:avLst/>
            </a:prstGeom>
            <a:ln w="28575">
              <a:solidFill>
                <a:srgbClr val="AE43A0"/>
              </a:solidFill>
              <a:prstDash val="dash"/>
            </a:ln>
          </p:spPr>
          <p:style>
            <a:lnRef idx="1">
              <a:schemeClr val="accent1"/>
            </a:lnRef>
            <a:fillRef idx="0">
              <a:schemeClr val="accent1"/>
            </a:fillRef>
            <a:effectRef idx="0">
              <a:schemeClr val="accent1"/>
            </a:effectRef>
            <a:fontRef idx="minor">
              <a:schemeClr val="tx1"/>
            </a:fontRef>
          </p:style>
        </p:cxnSp>
        <p:cxnSp>
          <p:nvCxnSpPr>
            <p:cNvPr id="24" name="MH_Other_9"/>
            <p:cNvCxnSpPr/>
            <p:nvPr>
              <p:custDataLst>
                <p:tags r:id="rId10"/>
              </p:custDataLst>
            </p:nvPr>
          </p:nvCxnSpPr>
          <p:spPr bwMode="auto">
            <a:xfrm flipV="1">
              <a:off x="3528023" y="3671399"/>
              <a:ext cx="577850" cy="0"/>
            </a:xfrm>
            <a:prstGeom prst="line">
              <a:avLst/>
            </a:prstGeom>
            <a:ln w="28575">
              <a:solidFill>
                <a:srgbClr val="AE43A0"/>
              </a:solidFill>
              <a:prstDash val="dash"/>
            </a:ln>
          </p:spPr>
          <p:style>
            <a:lnRef idx="1">
              <a:schemeClr val="accent1"/>
            </a:lnRef>
            <a:fillRef idx="0">
              <a:schemeClr val="accent1"/>
            </a:fillRef>
            <a:effectRef idx="0">
              <a:schemeClr val="accent1"/>
            </a:effectRef>
            <a:fontRef idx="minor">
              <a:schemeClr val="tx1"/>
            </a:fontRef>
          </p:style>
        </p:cxnSp>
        <p:sp>
          <p:nvSpPr>
            <p:cNvPr id="3089" name="MH_Other_15"/>
            <p:cNvSpPr>
              <a:spLocks noChangeArrowheads="1"/>
            </p:cNvSpPr>
            <p:nvPr>
              <p:custDataLst>
                <p:tags r:id="rId11"/>
              </p:custDataLst>
            </p:nvPr>
          </p:nvSpPr>
          <p:spPr bwMode="auto">
            <a:xfrm>
              <a:off x="4070948" y="3478359"/>
              <a:ext cx="711200" cy="386083"/>
            </a:xfrm>
            <a:prstGeom prst="rect">
              <a:avLst/>
            </a:prstGeom>
            <a:solidFill>
              <a:srgbClr val="AE43A0"/>
            </a:solidFill>
            <a:ln>
              <a:noFill/>
            </a:ln>
          </p:spPr>
          <p:txBody>
            <a:bodyPr anchor="ctr" anchorCtr="1"/>
            <a:lstStyle/>
            <a:p>
              <a:pPr algn="ctr" eaLnBrk="1" hangingPunct="1"/>
              <a:r>
                <a:rPr lang="en-US" altLang="zh-CN" sz="2000" b="1">
                  <a:solidFill>
                    <a:srgbClr val="FFFFFF"/>
                  </a:solidFill>
                </a:rPr>
                <a:t>2</a:t>
              </a:r>
              <a:endParaRPr lang="zh-CN" altLang="en-US" sz="2000" b="1">
                <a:solidFill>
                  <a:srgbClr val="FFFFFF"/>
                </a:solidFill>
              </a:endParaRPr>
            </a:p>
          </p:txBody>
        </p:sp>
      </p:grpSp>
      <p:grpSp>
        <p:nvGrpSpPr>
          <p:cNvPr id="6" name="组合 5"/>
          <p:cNvGrpSpPr/>
          <p:nvPr/>
        </p:nvGrpSpPr>
        <p:grpSpPr>
          <a:xfrm>
            <a:off x="4615461" y="1563638"/>
            <a:ext cx="1825624" cy="1045249"/>
            <a:chOff x="4615461" y="1563638"/>
            <a:chExt cx="1825624" cy="1045249"/>
          </a:xfrm>
        </p:grpSpPr>
        <p:cxnSp>
          <p:nvCxnSpPr>
            <p:cNvPr id="25" name="MH_Other_6"/>
            <p:cNvCxnSpPr/>
            <p:nvPr>
              <p:custDataLst>
                <p:tags r:id="rId6"/>
              </p:custDataLst>
            </p:nvPr>
          </p:nvCxnSpPr>
          <p:spPr bwMode="auto">
            <a:xfrm flipV="1">
              <a:off x="4615461" y="1755110"/>
              <a:ext cx="595313" cy="853777"/>
            </a:xfrm>
            <a:prstGeom prst="line">
              <a:avLst/>
            </a:prstGeom>
            <a:ln w="28575">
              <a:solidFill>
                <a:srgbClr val="F57E1B"/>
              </a:solidFill>
              <a:prstDash val="dash"/>
            </a:ln>
          </p:spPr>
          <p:style>
            <a:lnRef idx="1">
              <a:schemeClr val="accent1"/>
            </a:lnRef>
            <a:fillRef idx="0">
              <a:schemeClr val="accent1"/>
            </a:fillRef>
            <a:effectRef idx="0">
              <a:schemeClr val="accent1"/>
            </a:effectRef>
            <a:fontRef idx="minor">
              <a:schemeClr val="tx1"/>
            </a:fontRef>
          </p:style>
        </p:cxnSp>
        <p:cxnSp>
          <p:nvCxnSpPr>
            <p:cNvPr id="26" name="MH_Other_7"/>
            <p:cNvCxnSpPr/>
            <p:nvPr>
              <p:custDataLst>
                <p:tags r:id="rId7"/>
              </p:custDataLst>
            </p:nvPr>
          </p:nvCxnSpPr>
          <p:spPr bwMode="auto">
            <a:xfrm>
              <a:off x="5210773" y="1755110"/>
              <a:ext cx="577850" cy="0"/>
            </a:xfrm>
            <a:prstGeom prst="line">
              <a:avLst/>
            </a:prstGeom>
            <a:ln w="28575">
              <a:solidFill>
                <a:srgbClr val="F57E1B"/>
              </a:solidFill>
              <a:prstDash val="dash"/>
            </a:ln>
          </p:spPr>
          <p:style>
            <a:lnRef idx="1">
              <a:schemeClr val="accent1"/>
            </a:lnRef>
            <a:fillRef idx="0">
              <a:schemeClr val="accent1"/>
            </a:fillRef>
            <a:effectRef idx="0">
              <a:schemeClr val="accent1"/>
            </a:effectRef>
            <a:fontRef idx="minor">
              <a:schemeClr val="tx1"/>
            </a:fontRef>
          </p:style>
        </p:cxnSp>
        <p:sp>
          <p:nvSpPr>
            <p:cNvPr id="3090" name="MH_Other_16"/>
            <p:cNvSpPr>
              <a:spLocks noChangeArrowheads="1"/>
            </p:cNvSpPr>
            <p:nvPr>
              <p:custDataLst>
                <p:tags r:id="rId8"/>
              </p:custDataLst>
            </p:nvPr>
          </p:nvSpPr>
          <p:spPr bwMode="auto">
            <a:xfrm>
              <a:off x="5731473" y="1563638"/>
              <a:ext cx="709612" cy="389222"/>
            </a:xfrm>
            <a:prstGeom prst="rect">
              <a:avLst/>
            </a:prstGeom>
            <a:solidFill>
              <a:srgbClr val="F57E1B"/>
            </a:solidFill>
            <a:ln>
              <a:noFill/>
            </a:ln>
          </p:spPr>
          <p:txBody>
            <a:bodyPr anchor="ctr" anchorCtr="1"/>
            <a:lstStyle/>
            <a:p>
              <a:pPr algn="ctr" eaLnBrk="1" hangingPunct="1"/>
              <a:r>
                <a:rPr lang="en-US" altLang="zh-CN" sz="2000" b="1" dirty="0">
                  <a:solidFill>
                    <a:srgbClr val="FFFFFF"/>
                  </a:solidFill>
                </a:rPr>
                <a:t>3</a:t>
              </a:r>
              <a:endParaRPr lang="zh-CN" altLang="en-US" sz="2000" b="1" dirty="0">
                <a:solidFill>
                  <a:srgbClr val="FFFFFF"/>
                </a:solidFill>
              </a:endParaRPr>
            </a:p>
          </p:txBody>
        </p:sp>
      </p:grpSp>
      <p:grpSp>
        <p:nvGrpSpPr>
          <p:cNvPr id="8" name="组合 7"/>
          <p:cNvGrpSpPr/>
          <p:nvPr/>
        </p:nvGrpSpPr>
        <p:grpSpPr>
          <a:xfrm>
            <a:off x="6218836" y="2914928"/>
            <a:ext cx="1876424" cy="935387"/>
            <a:chOff x="6218836" y="2914928"/>
            <a:chExt cx="1876424" cy="935387"/>
          </a:xfrm>
        </p:grpSpPr>
        <p:cxnSp>
          <p:nvCxnSpPr>
            <p:cNvPr id="21" name="MH_Other_10"/>
            <p:cNvCxnSpPr/>
            <p:nvPr>
              <p:custDataLst>
                <p:tags r:id="rId3"/>
              </p:custDataLst>
            </p:nvPr>
          </p:nvCxnSpPr>
          <p:spPr bwMode="auto">
            <a:xfrm>
              <a:off x="6218836" y="2914928"/>
              <a:ext cx="595313" cy="756471"/>
            </a:xfrm>
            <a:prstGeom prst="line">
              <a:avLst/>
            </a:prstGeom>
            <a:ln w="28575">
              <a:solidFill>
                <a:srgbClr val="71B657"/>
              </a:solidFill>
              <a:prstDash val="dash"/>
            </a:ln>
          </p:spPr>
          <p:style>
            <a:lnRef idx="1">
              <a:schemeClr val="accent1"/>
            </a:lnRef>
            <a:fillRef idx="0">
              <a:schemeClr val="accent1"/>
            </a:fillRef>
            <a:effectRef idx="0">
              <a:schemeClr val="accent1"/>
            </a:effectRef>
            <a:fontRef idx="minor">
              <a:schemeClr val="tx1"/>
            </a:fontRef>
          </p:style>
        </p:cxnSp>
        <p:cxnSp>
          <p:nvCxnSpPr>
            <p:cNvPr id="22" name="MH_Other_11"/>
            <p:cNvCxnSpPr/>
            <p:nvPr>
              <p:custDataLst>
                <p:tags r:id="rId4"/>
              </p:custDataLst>
            </p:nvPr>
          </p:nvCxnSpPr>
          <p:spPr bwMode="auto">
            <a:xfrm flipV="1">
              <a:off x="6814148" y="3671399"/>
              <a:ext cx="577850" cy="0"/>
            </a:xfrm>
            <a:prstGeom prst="line">
              <a:avLst/>
            </a:prstGeom>
            <a:ln w="28575">
              <a:solidFill>
                <a:srgbClr val="71B657"/>
              </a:solidFill>
              <a:prstDash val="dash"/>
            </a:ln>
          </p:spPr>
          <p:style>
            <a:lnRef idx="1">
              <a:schemeClr val="accent1"/>
            </a:lnRef>
            <a:fillRef idx="0">
              <a:schemeClr val="accent1"/>
            </a:fillRef>
            <a:effectRef idx="0">
              <a:schemeClr val="accent1"/>
            </a:effectRef>
            <a:fontRef idx="minor">
              <a:schemeClr val="tx1"/>
            </a:fontRef>
          </p:style>
        </p:cxnSp>
        <p:sp>
          <p:nvSpPr>
            <p:cNvPr id="3091" name="MH_Other_17"/>
            <p:cNvSpPr>
              <a:spLocks noChangeArrowheads="1"/>
            </p:cNvSpPr>
            <p:nvPr>
              <p:custDataLst>
                <p:tags r:id="rId5"/>
              </p:custDataLst>
            </p:nvPr>
          </p:nvSpPr>
          <p:spPr bwMode="auto">
            <a:xfrm>
              <a:off x="7391998" y="3462663"/>
              <a:ext cx="703262" cy="387652"/>
            </a:xfrm>
            <a:prstGeom prst="rect">
              <a:avLst/>
            </a:prstGeom>
            <a:solidFill>
              <a:srgbClr val="71B657"/>
            </a:solidFill>
            <a:ln>
              <a:noFill/>
            </a:ln>
          </p:spPr>
          <p:txBody>
            <a:bodyPr anchor="ctr" anchorCtr="1"/>
            <a:lstStyle/>
            <a:p>
              <a:pPr algn="ctr" eaLnBrk="1" hangingPunct="1"/>
              <a:r>
                <a:rPr lang="en-US" altLang="zh-CN" sz="2000" b="1">
                  <a:solidFill>
                    <a:srgbClr val="FFFFFF"/>
                  </a:solidFill>
                </a:rPr>
                <a:t>4</a:t>
              </a:r>
              <a:endParaRPr lang="zh-CN" altLang="en-US" sz="2000" b="1">
                <a:solidFill>
                  <a:srgbClr val="FFFFFF"/>
                </a:solidFill>
              </a:endParaRPr>
            </a:p>
          </p:txBody>
        </p:sp>
      </p:grpSp>
      <p:sp>
        <p:nvSpPr>
          <p:cNvPr id="27" name="文本框 39"/>
          <p:cNvSpPr txBox="1"/>
          <p:nvPr/>
        </p:nvSpPr>
        <p:spPr>
          <a:xfrm>
            <a:off x="1872310" y="2016764"/>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8" name="文本框 39"/>
          <p:cNvSpPr txBox="1"/>
          <p:nvPr/>
        </p:nvSpPr>
        <p:spPr>
          <a:xfrm>
            <a:off x="5229001" y="2029574"/>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9" name="文本框 39"/>
          <p:cNvSpPr txBox="1"/>
          <p:nvPr/>
        </p:nvSpPr>
        <p:spPr>
          <a:xfrm>
            <a:off x="3565728" y="3992372"/>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30" name="文本框 39"/>
          <p:cNvSpPr txBox="1"/>
          <p:nvPr/>
        </p:nvSpPr>
        <p:spPr>
          <a:xfrm>
            <a:off x="6882809" y="3999590"/>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grpSp>
        <p:nvGrpSpPr>
          <p:cNvPr id="55" name="组合 54"/>
          <p:cNvGrpSpPr/>
          <p:nvPr/>
        </p:nvGrpSpPr>
        <p:grpSpPr>
          <a:xfrm>
            <a:off x="323528" y="274810"/>
            <a:ext cx="2269029" cy="424732"/>
            <a:chOff x="617315" y="342254"/>
            <a:chExt cx="2269029" cy="424732"/>
          </a:xfrm>
        </p:grpSpPr>
        <p:sp>
          <p:nvSpPr>
            <p:cNvPr id="56" name="矩形 55"/>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57" name="矩形 56"/>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58" name="组合 57"/>
          <p:cNvGrpSpPr/>
          <p:nvPr/>
        </p:nvGrpSpPr>
        <p:grpSpPr>
          <a:xfrm>
            <a:off x="251520" y="653823"/>
            <a:ext cx="8676456" cy="45719"/>
            <a:chOff x="1" y="356632"/>
            <a:chExt cx="755577" cy="353539"/>
          </a:xfrm>
        </p:grpSpPr>
        <p:sp>
          <p:nvSpPr>
            <p:cNvPr id="59" name="矩形 58"/>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3663983466"/>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Effect transition="in" filter="fade">
                                      <p:cBhvr>
                                        <p:cTn id="17" dur="500"/>
                                        <p:tgtEl>
                                          <p:spTgt spid="27"/>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Effect transition="in" filter="fade">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681318" y="1419622"/>
            <a:ext cx="1637329" cy="1585913"/>
            <a:chOff x="2681318" y="1419622"/>
            <a:chExt cx="1637329" cy="1585913"/>
          </a:xfrm>
        </p:grpSpPr>
        <p:sp>
          <p:nvSpPr>
            <p:cNvPr id="37" name="MH_Other_2"/>
            <p:cNvSpPr/>
            <p:nvPr>
              <p:custDataLst>
                <p:tags r:id="rId8"/>
              </p:custDataLst>
            </p:nvPr>
          </p:nvSpPr>
          <p:spPr>
            <a:xfrm>
              <a:off x="2681318" y="1419622"/>
              <a:ext cx="1637329" cy="1585913"/>
            </a:xfrm>
            <a:prstGeom prst="rect">
              <a:avLst/>
            </a:prstGeom>
            <a:solidFill>
              <a:srgbClr val="EEEEEE"/>
            </a:solidFill>
            <a:ln w="9525">
              <a:solidFill>
                <a:srgbClr val="E0E0E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1" name="MH_SubTitle_2"/>
            <p:cNvSpPr/>
            <p:nvPr>
              <p:custDataLst>
                <p:tags r:id="rId9"/>
              </p:custDataLst>
            </p:nvPr>
          </p:nvSpPr>
          <p:spPr>
            <a:xfrm>
              <a:off x="2682847" y="2605485"/>
              <a:ext cx="163427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dirty="0">
                  <a:solidFill>
                    <a:srgbClr val="71B657"/>
                  </a:solidFill>
                  <a:ea typeface="微软雅黑" panose="020B0503020204020204" pitchFamily="34" charset="-122"/>
                </a:rPr>
                <a:t>LOREM</a:t>
              </a:r>
              <a:endParaRPr lang="zh-CN" altLang="en-US" dirty="0">
                <a:solidFill>
                  <a:srgbClr val="71B657"/>
                </a:solidFill>
                <a:ea typeface="微软雅黑" panose="020B0503020204020204" pitchFamily="34" charset="-122"/>
              </a:endParaRPr>
            </a:p>
          </p:txBody>
        </p:sp>
        <p:pic>
          <p:nvPicPr>
            <p:cNvPr id="44" name="图片 4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806678" y="1527002"/>
              <a:ext cx="1386607" cy="1100138"/>
            </a:xfrm>
            <a:prstGeom prst="rect">
              <a:avLst/>
            </a:prstGeom>
          </p:spPr>
        </p:pic>
      </p:grpSp>
      <p:grpSp>
        <p:nvGrpSpPr>
          <p:cNvPr id="10" name="组合 9"/>
          <p:cNvGrpSpPr/>
          <p:nvPr/>
        </p:nvGrpSpPr>
        <p:grpSpPr>
          <a:xfrm>
            <a:off x="4680968" y="1419622"/>
            <a:ext cx="1637329" cy="1585913"/>
            <a:chOff x="4680968" y="1419622"/>
            <a:chExt cx="1637329" cy="1585913"/>
          </a:xfrm>
        </p:grpSpPr>
        <p:sp>
          <p:nvSpPr>
            <p:cNvPr id="38" name="MH_Other_3"/>
            <p:cNvSpPr/>
            <p:nvPr>
              <p:custDataLst>
                <p:tags r:id="rId6"/>
              </p:custDataLst>
            </p:nvPr>
          </p:nvSpPr>
          <p:spPr>
            <a:xfrm>
              <a:off x="4680968" y="1419622"/>
              <a:ext cx="1637329" cy="1585913"/>
            </a:xfrm>
            <a:prstGeom prst="rect">
              <a:avLst/>
            </a:prstGeom>
            <a:solidFill>
              <a:srgbClr val="EEEEEE"/>
            </a:solidFill>
            <a:ln w="9525">
              <a:solidFill>
                <a:srgbClr val="E0E0E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2" name="MH_SubTitle_3"/>
            <p:cNvSpPr/>
            <p:nvPr>
              <p:custDataLst>
                <p:tags r:id="rId7"/>
              </p:custDataLst>
            </p:nvPr>
          </p:nvSpPr>
          <p:spPr>
            <a:xfrm>
              <a:off x="4682497" y="2605485"/>
              <a:ext cx="163427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dirty="0">
                  <a:solidFill>
                    <a:srgbClr val="F57E1B"/>
                  </a:solidFill>
                  <a:ea typeface="微软雅黑" panose="020B0503020204020204" pitchFamily="34" charset="-122"/>
                </a:rPr>
                <a:t>LOREM</a:t>
              </a:r>
              <a:endParaRPr lang="zh-CN" altLang="en-US" dirty="0">
                <a:solidFill>
                  <a:srgbClr val="F57E1B"/>
                </a:solidFill>
                <a:ea typeface="微软雅黑" panose="020B0503020204020204" pitchFamily="34" charset="-122"/>
              </a:endParaRPr>
            </a:p>
          </p:txBody>
        </p:sp>
        <p:pic>
          <p:nvPicPr>
            <p:cNvPr id="45" name="图片 4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806328" y="1505347"/>
              <a:ext cx="1386607" cy="1078483"/>
            </a:xfrm>
            <a:prstGeom prst="rect">
              <a:avLst/>
            </a:prstGeom>
          </p:spPr>
        </p:pic>
      </p:grpSp>
      <p:grpSp>
        <p:nvGrpSpPr>
          <p:cNvPr id="11" name="组合 10"/>
          <p:cNvGrpSpPr/>
          <p:nvPr/>
        </p:nvGrpSpPr>
        <p:grpSpPr>
          <a:xfrm>
            <a:off x="6679088" y="1419622"/>
            <a:ext cx="1637328" cy="1585913"/>
            <a:chOff x="6679088" y="1419622"/>
            <a:chExt cx="1637328" cy="1585913"/>
          </a:xfrm>
        </p:grpSpPr>
        <p:sp>
          <p:nvSpPr>
            <p:cNvPr id="39" name="MH_Other_4"/>
            <p:cNvSpPr/>
            <p:nvPr>
              <p:custDataLst>
                <p:tags r:id="rId4"/>
              </p:custDataLst>
            </p:nvPr>
          </p:nvSpPr>
          <p:spPr>
            <a:xfrm>
              <a:off x="6679088" y="1419622"/>
              <a:ext cx="1637328" cy="1585913"/>
            </a:xfrm>
            <a:prstGeom prst="rect">
              <a:avLst/>
            </a:prstGeom>
            <a:solidFill>
              <a:srgbClr val="EEEEEE"/>
            </a:solidFill>
            <a:ln w="9525">
              <a:solidFill>
                <a:srgbClr val="E0E0E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3" name="MH_SubTitle_4"/>
            <p:cNvSpPr/>
            <p:nvPr>
              <p:custDataLst>
                <p:tags r:id="rId5"/>
              </p:custDataLst>
            </p:nvPr>
          </p:nvSpPr>
          <p:spPr>
            <a:xfrm>
              <a:off x="6680617" y="2605485"/>
              <a:ext cx="1634271"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dirty="0">
                  <a:solidFill>
                    <a:srgbClr val="AE43A0"/>
                  </a:solidFill>
                  <a:ea typeface="微软雅黑" panose="020B0503020204020204" pitchFamily="34" charset="-122"/>
                </a:rPr>
                <a:t>LOREM</a:t>
              </a:r>
              <a:endParaRPr lang="zh-CN" altLang="en-US" dirty="0">
                <a:solidFill>
                  <a:srgbClr val="AE43A0"/>
                </a:solidFill>
                <a:ea typeface="微软雅黑" panose="020B0503020204020204" pitchFamily="34" charset="-122"/>
              </a:endParaRPr>
            </a:p>
          </p:txBody>
        </p:sp>
        <p:pic>
          <p:nvPicPr>
            <p:cNvPr id="46" name="图片 45"/>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804449" y="1533985"/>
              <a:ext cx="1386606" cy="1086172"/>
            </a:xfrm>
            <a:prstGeom prst="rect">
              <a:avLst/>
            </a:prstGeom>
          </p:spPr>
        </p:pic>
      </p:grpSp>
      <p:grpSp>
        <p:nvGrpSpPr>
          <p:cNvPr id="3" name="组合 2"/>
          <p:cNvGrpSpPr/>
          <p:nvPr/>
        </p:nvGrpSpPr>
        <p:grpSpPr>
          <a:xfrm>
            <a:off x="683196" y="1419622"/>
            <a:ext cx="1637328" cy="1585913"/>
            <a:chOff x="683196" y="1419622"/>
            <a:chExt cx="1637328" cy="1585913"/>
          </a:xfrm>
        </p:grpSpPr>
        <p:sp>
          <p:nvSpPr>
            <p:cNvPr id="36" name="MH_Other_1"/>
            <p:cNvSpPr/>
            <p:nvPr>
              <p:custDataLst>
                <p:tags r:id="rId2"/>
              </p:custDataLst>
            </p:nvPr>
          </p:nvSpPr>
          <p:spPr>
            <a:xfrm>
              <a:off x="683196" y="1419622"/>
              <a:ext cx="1637328" cy="1585913"/>
            </a:xfrm>
            <a:prstGeom prst="rect">
              <a:avLst/>
            </a:prstGeom>
            <a:solidFill>
              <a:srgbClr val="EAEAEA"/>
            </a:solidFill>
            <a:ln w="9525">
              <a:solidFill>
                <a:srgbClr val="E0E0E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0" name="MH_SubTitle_1"/>
            <p:cNvSpPr/>
            <p:nvPr>
              <p:custDataLst>
                <p:tags r:id="rId3"/>
              </p:custDataLst>
            </p:nvPr>
          </p:nvSpPr>
          <p:spPr>
            <a:xfrm>
              <a:off x="684724" y="2605485"/>
              <a:ext cx="1634271"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dirty="0">
                  <a:solidFill>
                    <a:srgbClr val="00B0F0"/>
                  </a:solidFill>
                  <a:ea typeface="微软雅黑" panose="020B0503020204020204" pitchFamily="34" charset="-122"/>
                </a:rPr>
                <a:t>LOREM</a:t>
              </a:r>
              <a:endParaRPr lang="zh-CN" altLang="en-US" dirty="0">
                <a:solidFill>
                  <a:srgbClr val="00B0F0"/>
                </a:solidFill>
                <a:ea typeface="微软雅黑" panose="020B0503020204020204" pitchFamily="34" charset="-122"/>
              </a:endParaRPr>
            </a:p>
          </p:txBody>
        </p:sp>
        <p:pic>
          <p:nvPicPr>
            <p:cNvPr id="47" name="图片 4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08557" y="1549103"/>
              <a:ext cx="1413497" cy="1049845"/>
            </a:xfrm>
            <a:prstGeom prst="rect">
              <a:avLst/>
            </a:prstGeom>
          </p:spPr>
        </p:pic>
      </p:grpSp>
      <p:sp>
        <p:nvSpPr>
          <p:cNvPr id="48" name="TextBox 76"/>
          <p:cNvSpPr txBox="1"/>
          <p:nvPr/>
        </p:nvSpPr>
        <p:spPr>
          <a:xfrm>
            <a:off x="1055245" y="3291830"/>
            <a:ext cx="7169151" cy="1139180"/>
          </a:xfrm>
          <a:prstGeom prst="rect">
            <a:avLst/>
          </a:prstGeom>
          <a:noFill/>
        </p:spPr>
        <p:txBody>
          <a:bodyPr lIns="91428" tIns="45714" rIns="91428" bIns="45714" anchor="ctr"/>
          <a:lstStyle/>
          <a:p>
            <a:pPr algn="just">
              <a:lnSpc>
                <a:spcPct val="130000"/>
              </a:lnSpc>
              <a:defRPr/>
            </a:pPr>
            <a:r>
              <a:rPr lang="zh-CN" altLang="en-US" sz="1400" dirty="0">
                <a:solidFill>
                  <a:schemeClr val="bg1">
                    <a:lumMod val="85000"/>
                  </a:schemeClr>
                </a:solidFill>
                <a:latin typeface="微软雅黑" pitchFamily="34" charset="-122"/>
                <a:ea typeface="微软雅黑" pitchFamily="34" charset="-122"/>
              </a:rPr>
              <a:t>请在此处输入您的文字，或者复制您的文字粘贴到此处，并且在粘贴后选择“仅文字”</a:t>
            </a:r>
            <a:endParaRPr lang="en-US" altLang="zh-CN" sz="1400" dirty="0">
              <a:solidFill>
                <a:schemeClr val="bg1">
                  <a:lumMod val="85000"/>
                </a:schemeClr>
              </a:solidFill>
              <a:latin typeface="微软雅黑" pitchFamily="34" charset="-122"/>
              <a:ea typeface="微软雅黑" pitchFamily="34" charset="-122"/>
            </a:endParaRPr>
          </a:p>
          <a:p>
            <a:pPr algn="just">
              <a:lnSpc>
                <a:spcPct val="130000"/>
              </a:lnSpc>
              <a:defRPr/>
            </a:pPr>
            <a:r>
              <a:rPr lang="zh-CN" altLang="en-US" sz="1400" dirty="0">
                <a:solidFill>
                  <a:schemeClr val="bg1">
                    <a:lumMod val="85000"/>
                  </a:schemeClr>
                </a:solidFill>
                <a:latin typeface="微软雅黑" pitchFamily="34" charset="-122"/>
                <a:ea typeface="微软雅黑" pitchFamily="34" charset="-122"/>
              </a:rPr>
              <a:t>请在此处输入您的文字，或者复制您的文字粘贴到此处，并且在粘贴后选择“仅文字”</a:t>
            </a:r>
            <a:endParaRPr lang="en-US" altLang="zh-CN" sz="1400" dirty="0">
              <a:solidFill>
                <a:schemeClr val="bg1">
                  <a:lumMod val="85000"/>
                </a:schemeClr>
              </a:solidFill>
              <a:latin typeface="微软雅黑" pitchFamily="34" charset="-122"/>
              <a:ea typeface="微软雅黑" pitchFamily="34" charset="-122"/>
            </a:endParaRPr>
          </a:p>
          <a:p>
            <a:pPr algn="just">
              <a:lnSpc>
                <a:spcPct val="130000"/>
              </a:lnSpc>
              <a:defRPr/>
            </a:pPr>
            <a:r>
              <a:rPr lang="zh-CN" altLang="en-US" sz="1400" dirty="0">
                <a:solidFill>
                  <a:schemeClr val="bg1">
                    <a:lumMod val="85000"/>
                  </a:schemeClr>
                </a:solidFill>
                <a:latin typeface="微软雅黑" pitchFamily="34" charset="-122"/>
                <a:ea typeface="微软雅黑" pitchFamily="34" charset="-122"/>
              </a:rPr>
              <a:t>请在此处输入您的文字，或者复制您的文字粘贴到此处，并且在粘贴后选择“仅文字”</a:t>
            </a:r>
            <a:endParaRPr lang="en-US" altLang="zh-CN" sz="1400" dirty="0">
              <a:solidFill>
                <a:schemeClr val="bg1">
                  <a:lumMod val="85000"/>
                </a:schemeClr>
              </a:solidFill>
              <a:latin typeface="微软雅黑" pitchFamily="34" charset="-122"/>
              <a:ea typeface="微软雅黑" pitchFamily="34" charset="-122"/>
            </a:endParaRPr>
          </a:p>
        </p:txBody>
      </p:sp>
      <p:sp>
        <p:nvSpPr>
          <p:cNvPr id="49" name="Freeform 5"/>
          <p:cNvSpPr>
            <a:spLocks noEditPoints="1"/>
          </p:cNvSpPr>
          <p:nvPr/>
        </p:nvSpPr>
        <p:spPr bwMode="auto">
          <a:xfrm>
            <a:off x="703570" y="3336728"/>
            <a:ext cx="334963" cy="230187"/>
          </a:xfrm>
          <a:custGeom>
            <a:avLst/>
            <a:gdLst>
              <a:gd name="T0" fmla="*/ 2147483646 w 3498"/>
              <a:gd name="T1" fmla="*/ 443337098 h 2404"/>
              <a:gd name="T2" fmla="*/ 2147483646 w 3498"/>
              <a:gd name="T3" fmla="*/ 535515980 h 2404"/>
              <a:gd name="T4" fmla="*/ 2147483646 w 3498"/>
              <a:gd name="T5" fmla="*/ 560096390 h 2404"/>
              <a:gd name="T6" fmla="*/ 2147483646 w 3498"/>
              <a:gd name="T7" fmla="*/ 1148284690 h 2404"/>
              <a:gd name="T8" fmla="*/ 2147483646 w 3498"/>
              <a:gd name="T9" fmla="*/ 1854983579 h 2404"/>
              <a:gd name="T10" fmla="*/ 1883470137 w 3498"/>
              <a:gd name="T11" fmla="*/ 2110451317 h 2404"/>
              <a:gd name="T12" fmla="*/ 1824637496 w 3498"/>
              <a:gd name="T13" fmla="*/ 2020032733 h 2404"/>
              <a:gd name="T14" fmla="*/ 2147483646 w 3498"/>
              <a:gd name="T15" fmla="*/ 1809334165 h 2404"/>
              <a:gd name="T16" fmla="*/ 2147483646 w 3498"/>
              <a:gd name="T17" fmla="*/ 1793527863 h 2404"/>
              <a:gd name="T18" fmla="*/ 2147483646 w 3498"/>
              <a:gd name="T19" fmla="*/ 1795288258 h 2404"/>
              <a:gd name="T20" fmla="*/ 2147483646 w 3498"/>
              <a:gd name="T21" fmla="*/ 1133358633 h 2404"/>
              <a:gd name="T22" fmla="*/ 2147483646 w 3498"/>
              <a:gd name="T23" fmla="*/ 468797657 h 2404"/>
              <a:gd name="T24" fmla="*/ 2147483646 w 3498"/>
              <a:gd name="T25" fmla="*/ 443337098 h 2404"/>
              <a:gd name="T26" fmla="*/ 1529603081 w 3498"/>
              <a:gd name="T27" fmla="*/ 216841420 h 2404"/>
              <a:gd name="T28" fmla="*/ 1595459699 w 3498"/>
              <a:gd name="T29" fmla="*/ 309020302 h 2404"/>
              <a:gd name="T30" fmla="*/ 1549803897 w 3498"/>
              <a:gd name="T31" fmla="*/ 333600712 h 2404"/>
              <a:gd name="T32" fmla="*/ 1016807190 w 3498"/>
              <a:gd name="T33" fmla="*/ 921789012 h 2404"/>
              <a:gd name="T34" fmla="*/ 1259161826 w 3498"/>
              <a:gd name="T35" fmla="*/ 1629368051 h 2404"/>
              <a:gd name="T36" fmla="*/ 407427141 w 3498"/>
              <a:gd name="T37" fmla="*/ 1883955639 h 2404"/>
              <a:gd name="T38" fmla="*/ 349474712 w 3498"/>
              <a:gd name="T39" fmla="*/ 1793527863 h 2404"/>
              <a:gd name="T40" fmla="*/ 1007151580 w 3498"/>
              <a:gd name="T41" fmla="*/ 1582838488 h 2404"/>
              <a:gd name="T42" fmla="*/ 1085295537 w 3498"/>
              <a:gd name="T43" fmla="*/ 1567032186 h 2404"/>
              <a:gd name="T44" fmla="*/ 1070376469 w 3498"/>
              <a:gd name="T45" fmla="*/ 1568792484 h 2404"/>
              <a:gd name="T46" fmla="*/ 897390487 w 3498"/>
              <a:gd name="T47" fmla="*/ 906862955 h 2404"/>
              <a:gd name="T48" fmla="*/ 1487459220 w 3498"/>
              <a:gd name="T49" fmla="*/ 242301979 h 2404"/>
              <a:gd name="T50" fmla="*/ 1529603081 w 3498"/>
              <a:gd name="T51" fmla="*/ 216841420 h 2404"/>
              <a:gd name="T52" fmla="*/ 2147483646 w 3498"/>
              <a:gd name="T53" fmla="*/ 226495678 h 2404"/>
              <a:gd name="T54" fmla="*/ 2147483646 w 3498"/>
              <a:gd name="T55" fmla="*/ 283559648 h 2404"/>
              <a:gd name="T56" fmla="*/ 2147483646 w 3498"/>
              <a:gd name="T57" fmla="*/ 312531803 h 2404"/>
              <a:gd name="T58" fmla="*/ 2147483646 w 3498"/>
              <a:gd name="T59" fmla="*/ 1037668250 h 2404"/>
              <a:gd name="T60" fmla="*/ 2147483646 w 3498"/>
              <a:gd name="T61" fmla="*/ 1631999307 h 2404"/>
              <a:gd name="T62" fmla="*/ 2147483646 w 3498"/>
              <a:gd name="T63" fmla="*/ 1647805608 h 2404"/>
              <a:gd name="T64" fmla="*/ 1533115118 w 3498"/>
              <a:gd name="T65" fmla="*/ 1908536049 h 2404"/>
              <a:gd name="T66" fmla="*/ 1501507174 w 3498"/>
              <a:gd name="T67" fmla="*/ 1365997067 h 2404"/>
              <a:gd name="T68" fmla="*/ 2147483646 w 3498"/>
              <a:gd name="T69" fmla="*/ 226495678 h 2404"/>
              <a:gd name="T70" fmla="*/ 1330281806 w 3498"/>
              <a:gd name="T71" fmla="*/ 0 h 2404"/>
              <a:gd name="T72" fmla="*/ 1352234044 w 3498"/>
              <a:gd name="T73" fmla="*/ 57944215 h 2404"/>
              <a:gd name="T74" fmla="*/ 1309209876 w 3498"/>
              <a:gd name="T75" fmla="*/ 86036126 h 2404"/>
              <a:gd name="T76" fmla="*/ 805189384 w 3498"/>
              <a:gd name="T77" fmla="*/ 811172477 h 2404"/>
              <a:gd name="T78" fmla="*/ 915830688 w 3498"/>
              <a:gd name="T79" fmla="*/ 1404623480 h 2404"/>
              <a:gd name="T80" fmla="*/ 844710708 w 3498"/>
              <a:gd name="T81" fmla="*/ 1421309931 h 2404"/>
              <a:gd name="T82" fmla="*/ 57072026 w 3498"/>
              <a:gd name="T83" fmla="*/ 1682040371 h 2404"/>
              <a:gd name="T84" fmla="*/ 26344486 w 3498"/>
              <a:gd name="T85" fmla="*/ 1139501390 h 2404"/>
              <a:gd name="T86" fmla="*/ 1330281806 w 3498"/>
              <a:gd name="T87" fmla="*/ 0 h 240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498" h="2404">
                <a:moveTo>
                  <a:pt x="3422" y="505"/>
                </a:moveTo>
                <a:cubicBezTo>
                  <a:pt x="3447" y="540"/>
                  <a:pt x="3473" y="575"/>
                  <a:pt x="3498" y="610"/>
                </a:cubicBezTo>
                <a:cubicBezTo>
                  <a:pt x="3480" y="619"/>
                  <a:pt x="3463" y="628"/>
                  <a:pt x="3446" y="638"/>
                </a:cubicBezTo>
                <a:cubicBezTo>
                  <a:pt x="3077" y="853"/>
                  <a:pt x="2874" y="1077"/>
                  <a:pt x="2839" y="1308"/>
                </a:cubicBezTo>
                <a:cubicBezTo>
                  <a:pt x="2802" y="1548"/>
                  <a:pt x="2894" y="1816"/>
                  <a:pt x="3115" y="2113"/>
                </a:cubicBezTo>
                <a:cubicBezTo>
                  <a:pt x="2782" y="2172"/>
                  <a:pt x="2458" y="2269"/>
                  <a:pt x="2145" y="2404"/>
                </a:cubicBezTo>
                <a:cubicBezTo>
                  <a:pt x="2123" y="2369"/>
                  <a:pt x="2101" y="2335"/>
                  <a:pt x="2078" y="2301"/>
                </a:cubicBezTo>
                <a:cubicBezTo>
                  <a:pt x="2334" y="2180"/>
                  <a:pt x="2585" y="2100"/>
                  <a:pt x="2832" y="2061"/>
                </a:cubicBezTo>
                <a:cubicBezTo>
                  <a:pt x="2860" y="2055"/>
                  <a:pt x="2889" y="2049"/>
                  <a:pt x="2917" y="2043"/>
                </a:cubicBezTo>
                <a:cubicBezTo>
                  <a:pt x="2911" y="2044"/>
                  <a:pt x="2905" y="2044"/>
                  <a:pt x="2899" y="2045"/>
                </a:cubicBezTo>
                <a:cubicBezTo>
                  <a:pt x="2729" y="1794"/>
                  <a:pt x="2664" y="1543"/>
                  <a:pt x="2702" y="1291"/>
                </a:cubicBezTo>
                <a:cubicBezTo>
                  <a:pt x="2743" y="1028"/>
                  <a:pt x="2967" y="776"/>
                  <a:pt x="3375" y="534"/>
                </a:cubicBezTo>
                <a:cubicBezTo>
                  <a:pt x="3391" y="524"/>
                  <a:pt x="3406" y="515"/>
                  <a:pt x="3422" y="505"/>
                </a:cubicBezTo>
                <a:close/>
                <a:moveTo>
                  <a:pt x="1742" y="247"/>
                </a:moveTo>
                <a:cubicBezTo>
                  <a:pt x="1767" y="282"/>
                  <a:pt x="1792" y="317"/>
                  <a:pt x="1817" y="352"/>
                </a:cubicBezTo>
                <a:cubicBezTo>
                  <a:pt x="1800" y="361"/>
                  <a:pt x="1782" y="371"/>
                  <a:pt x="1765" y="380"/>
                </a:cubicBezTo>
                <a:cubicBezTo>
                  <a:pt x="1396" y="595"/>
                  <a:pt x="1194" y="819"/>
                  <a:pt x="1158" y="1050"/>
                </a:cubicBezTo>
                <a:cubicBezTo>
                  <a:pt x="1121" y="1293"/>
                  <a:pt x="1213" y="1561"/>
                  <a:pt x="1434" y="1856"/>
                </a:cubicBezTo>
                <a:cubicBezTo>
                  <a:pt x="1098" y="1913"/>
                  <a:pt x="775" y="2010"/>
                  <a:pt x="464" y="2146"/>
                </a:cubicBezTo>
                <a:cubicBezTo>
                  <a:pt x="442" y="2112"/>
                  <a:pt x="420" y="2077"/>
                  <a:pt x="398" y="2043"/>
                </a:cubicBezTo>
                <a:cubicBezTo>
                  <a:pt x="654" y="1922"/>
                  <a:pt x="903" y="1842"/>
                  <a:pt x="1147" y="1803"/>
                </a:cubicBezTo>
                <a:cubicBezTo>
                  <a:pt x="1177" y="1797"/>
                  <a:pt x="1207" y="1791"/>
                  <a:pt x="1236" y="1785"/>
                </a:cubicBezTo>
                <a:cubicBezTo>
                  <a:pt x="1231" y="1786"/>
                  <a:pt x="1225" y="1786"/>
                  <a:pt x="1219" y="1787"/>
                </a:cubicBezTo>
                <a:cubicBezTo>
                  <a:pt x="1048" y="1539"/>
                  <a:pt x="983" y="1288"/>
                  <a:pt x="1022" y="1033"/>
                </a:cubicBezTo>
                <a:cubicBezTo>
                  <a:pt x="1062" y="770"/>
                  <a:pt x="1286" y="518"/>
                  <a:pt x="1694" y="276"/>
                </a:cubicBezTo>
                <a:cubicBezTo>
                  <a:pt x="1710" y="266"/>
                  <a:pt x="1726" y="257"/>
                  <a:pt x="1742" y="247"/>
                </a:cubicBezTo>
                <a:close/>
                <a:moveTo>
                  <a:pt x="3195" y="258"/>
                </a:moveTo>
                <a:cubicBezTo>
                  <a:pt x="3204" y="280"/>
                  <a:pt x="3212" y="302"/>
                  <a:pt x="3220" y="323"/>
                </a:cubicBezTo>
                <a:cubicBezTo>
                  <a:pt x="3204" y="334"/>
                  <a:pt x="3188" y="345"/>
                  <a:pt x="3172" y="356"/>
                </a:cubicBezTo>
                <a:cubicBezTo>
                  <a:pt x="2842" y="560"/>
                  <a:pt x="2651" y="835"/>
                  <a:pt x="2597" y="1182"/>
                </a:cubicBezTo>
                <a:cubicBezTo>
                  <a:pt x="2560" y="1428"/>
                  <a:pt x="2603" y="1653"/>
                  <a:pt x="2728" y="1859"/>
                </a:cubicBezTo>
                <a:cubicBezTo>
                  <a:pt x="2689" y="1868"/>
                  <a:pt x="2661" y="1874"/>
                  <a:pt x="2643" y="1877"/>
                </a:cubicBezTo>
                <a:cubicBezTo>
                  <a:pt x="2305" y="1946"/>
                  <a:pt x="2006" y="2045"/>
                  <a:pt x="1746" y="2174"/>
                </a:cubicBezTo>
                <a:cubicBezTo>
                  <a:pt x="1692" y="1956"/>
                  <a:pt x="1681" y="1750"/>
                  <a:pt x="1710" y="1556"/>
                </a:cubicBezTo>
                <a:cubicBezTo>
                  <a:pt x="1821" y="837"/>
                  <a:pt x="2316" y="404"/>
                  <a:pt x="3195" y="258"/>
                </a:cubicBezTo>
                <a:close/>
                <a:moveTo>
                  <a:pt x="1515" y="0"/>
                </a:moveTo>
                <a:cubicBezTo>
                  <a:pt x="1523" y="22"/>
                  <a:pt x="1531" y="44"/>
                  <a:pt x="1540" y="66"/>
                </a:cubicBezTo>
                <a:cubicBezTo>
                  <a:pt x="1523" y="76"/>
                  <a:pt x="1507" y="87"/>
                  <a:pt x="1491" y="98"/>
                </a:cubicBezTo>
                <a:cubicBezTo>
                  <a:pt x="1162" y="302"/>
                  <a:pt x="970" y="577"/>
                  <a:pt x="917" y="924"/>
                </a:cubicBezTo>
                <a:cubicBezTo>
                  <a:pt x="879" y="1170"/>
                  <a:pt x="921" y="1395"/>
                  <a:pt x="1043" y="1600"/>
                </a:cubicBezTo>
                <a:cubicBezTo>
                  <a:pt x="1007" y="1610"/>
                  <a:pt x="980" y="1616"/>
                  <a:pt x="962" y="1619"/>
                </a:cubicBezTo>
                <a:cubicBezTo>
                  <a:pt x="624" y="1688"/>
                  <a:pt x="325" y="1787"/>
                  <a:pt x="65" y="1916"/>
                </a:cubicBezTo>
                <a:cubicBezTo>
                  <a:pt x="12" y="1698"/>
                  <a:pt x="0" y="1492"/>
                  <a:pt x="30" y="1298"/>
                </a:cubicBezTo>
                <a:cubicBezTo>
                  <a:pt x="140" y="579"/>
                  <a:pt x="635" y="146"/>
                  <a:pt x="1515" y="0"/>
                </a:cubicBezTo>
                <a:close/>
              </a:path>
            </a:pathLst>
          </a:custGeom>
          <a:solidFill>
            <a:srgbClr val="E58905"/>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91428" tIns="45714" rIns="91428" bIns="45714"/>
          <a:lstStyle/>
          <a:p>
            <a:endParaRPr lang="zh-CN" altLang="en-US">
              <a:solidFill>
                <a:schemeClr val="tx1">
                  <a:lumMod val="50000"/>
                  <a:lumOff val="50000"/>
                </a:schemeClr>
              </a:solidFill>
            </a:endParaRPr>
          </a:p>
        </p:txBody>
      </p:sp>
      <p:sp>
        <p:nvSpPr>
          <p:cNvPr id="50" name="Freeform 5"/>
          <p:cNvSpPr>
            <a:spLocks noEditPoints="1"/>
          </p:cNvSpPr>
          <p:nvPr/>
        </p:nvSpPr>
        <p:spPr bwMode="auto">
          <a:xfrm rot="10800000">
            <a:off x="8100392" y="4169346"/>
            <a:ext cx="334963" cy="230187"/>
          </a:xfrm>
          <a:custGeom>
            <a:avLst/>
            <a:gdLst>
              <a:gd name="T0" fmla="*/ 2147483646 w 3498"/>
              <a:gd name="T1" fmla="*/ 443337098 h 2404"/>
              <a:gd name="T2" fmla="*/ 2147483646 w 3498"/>
              <a:gd name="T3" fmla="*/ 535515980 h 2404"/>
              <a:gd name="T4" fmla="*/ 2147483646 w 3498"/>
              <a:gd name="T5" fmla="*/ 560096390 h 2404"/>
              <a:gd name="T6" fmla="*/ 2147483646 w 3498"/>
              <a:gd name="T7" fmla="*/ 1148284690 h 2404"/>
              <a:gd name="T8" fmla="*/ 2147483646 w 3498"/>
              <a:gd name="T9" fmla="*/ 1854983579 h 2404"/>
              <a:gd name="T10" fmla="*/ 1883470137 w 3498"/>
              <a:gd name="T11" fmla="*/ 2110451317 h 2404"/>
              <a:gd name="T12" fmla="*/ 1824637496 w 3498"/>
              <a:gd name="T13" fmla="*/ 2020032733 h 2404"/>
              <a:gd name="T14" fmla="*/ 2147483646 w 3498"/>
              <a:gd name="T15" fmla="*/ 1809334165 h 2404"/>
              <a:gd name="T16" fmla="*/ 2147483646 w 3498"/>
              <a:gd name="T17" fmla="*/ 1793527863 h 2404"/>
              <a:gd name="T18" fmla="*/ 2147483646 w 3498"/>
              <a:gd name="T19" fmla="*/ 1795288258 h 2404"/>
              <a:gd name="T20" fmla="*/ 2147483646 w 3498"/>
              <a:gd name="T21" fmla="*/ 1133358633 h 2404"/>
              <a:gd name="T22" fmla="*/ 2147483646 w 3498"/>
              <a:gd name="T23" fmla="*/ 468797657 h 2404"/>
              <a:gd name="T24" fmla="*/ 2147483646 w 3498"/>
              <a:gd name="T25" fmla="*/ 443337098 h 2404"/>
              <a:gd name="T26" fmla="*/ 1529603081 w 3498"/>
              <a:gd name="T27" fmla="*/ 216841420 h 2404"/>
              <a:gd name="T28" fmla="*/ 1595459699 w 3498"/>
              <a:gd name="T29" fmla="*/ 309020302 h 2404"/>
              <a:gd name="T30" fmla="*/ 1549803897 w 3498"/>
              <a:gd name="T31" fmla="*/ 333600712 h 2404"/>
              <a:gd name="T32" fmla="*/ 1016807190 w 3498"/>
              <a:gd name="T33" fmla="*/ 921789012 h 2404"/>
              <a:gd name="T34" fmla="*/ 1259161826 w 3498"/>
              <a:gd name="T35" fmla="*/ 1629368051 h 2404"/>
              <a:gd name="T36" fmla="*/ 407427141 w 3498"/>
              <a:gd name="T37" fmla="*/ 1883955639 h 2404"/>
              <a:gd name="T38" fmla="*/ 349474712 w 3498"/>
              <a:gd name="T39" fmla="*/ 1793527863 h 2404"/>
              <a:gd name="T40" fmla="*/ 1007151580 w 3498"/>
              <a:gd name="T41" fmla="*/ 1582838488 h 2404"/>
              <a:gd name="T42" fmla="*/ 1085295537 w 3498"/>
              <a:gd name="T43" fmla="*/ 1567032186 h 2404"/>
              <a:gd name="T44" fmla="*/ 1070376469 w 3498"/>
              <a:gd name="T45" fmla="*/ 1568792484 h 2404"/>
              <a:gd name="T46" fmla="*/ 897390487 w 3498"/>
              <a:gd name="T47" fmla="*/ 906862955 h 2404"/>
              <a:gd name="T48" fmla="*/ 1487459220 w 3498"/>
              <a:gd name="T49" fmla="*/ 242301979 h 2404"/>
              <a:gd name="T50" fmla="*/ 1529603081 w 3498"/>
              <a:gd name="T51" fmla="*/ 216841420 h 2404"/>
              <a:gd name="T52" fmla="*/ 2147483646 w 3498"/>
              <a:gd name="T53" fmla="*/ 226495678 h 2404"/>
              <a:gd name="T54" fmla="*/ 2147483646 w 3498"/>
              <a:gd name="T55" fmla="*/ 283559648 h 2404"/>
              <a:gd name="T56" fmla="*/ 2147483646 w 3498"/>
              <a:gd name="T57" fmla="*/ 312531803 h 2404"/>
              <a:gd name="T58" fmla="*/ 2147483646 w 3498"/>
              <a:gd name="T59" fmla="*/ 1037668250 h 2404"/>
              <a:gd name="T60" fmla="*/ 2147483646 w 3498"/>
              <a:gd name="T61" fmla="*/ 1631999307 h 2404"/>
              <a:gd name="T62" fmla="*/ 2147483646 w 3498"/>
              <a:gd name="T63" fmla="*/ 1647805608 h 2404"/>
              <a:gd name="T64" fmla="*/ 1533115118 w 3498"/>
              <a:gd name="T65" fmla="*/ 1908536049 h 2404"/>
              <a:gd name="T66" fmla="*/ 1501507174 w 3498"/>
              <a:gd name="T67" fmla="*/ 1365997067 h 2404"/>
              <a:gd name="T68" fmla="*/ 2147483646 w 3498"/>
              <a:gd name="T69" fmla="*/ 226495678 h 2404"/>
              <a:gd name="T70" fmla="*/ 1330281806 w 3498"/>
              <a:gd name="T71" fmla="*/ 0 h 2404"/>
              <a:gd name="T72" fmla="*/ 1352234044 w 3498"/>
              <a:gd name="T73" fmla="*/ 57944215 h 2404"/>
              <a:gd name="T74" fmla="*/ 1309209876 w 3498"/>
              <a:gd name="T75" fmla="*/ 86036126 h 2404"/>
              <a:gd name="T76" fmla="*/ 805189384 w 3498"/>
              <a:gd name="T77" fmla="*/ 811172477 h 2404"/>
              <a:gd name="T78" fmla="*/ 915830688 w 3498"/>
              <a:gd name="T79" fmla="*/ 1404623480 h 2404"/>
              <a:gd name="T80" fmla="*/ 844710708 w 3498"/>
              <a:gd name="T81" fmla="*/ 1421309931 h 2404"/>
              <a:gd name="T82" fmla="*/ 57072026 w 3498"/>
              <a:gd name="T83" fmla="*/ 1682040371 h 2404"/>
              <a:gd name="T84" fmla="*/ 26344486 w 3498"/>
              <a:gd name="T85" fmla="*/ 1139501390 h 2404"/>
              <a:gd name="T86" fmla="*/ 1330281806 w 3498"/>
              <a:gd name="T87" fmla="*/ 0 h 240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498" h="2404">
                <a:moveTo>
                  <a:pt x="3422" y="505"/>
                </a:moveTo>
                <a:cubicBezTo>
                  <a:pt x="3447" y="540"/>
                  <a:pt x="3473" y="575"/>
                  <a:pt x="3498" y="610"/>
                </a:cubicBezTo>
                <a:cubicBezTo>
                  <a:pt x="3480" y="619"/>
                  <a:pt x="3463" y="628"/>
                  <a:pt x="3446" y="638"/>
                </a:cubicBezTo>
                <a:cubicBezTo>
                  <a:pt x="3077" y="853"/>
                  <a:pt x="2874" y="1077"/>
                  <a:pt x="2839" y="1308"/>
                </a:cubicBezTo>
                <a:cubicBezTo>
                  <a:pt x="2802" y="1548"/>
                  <a:pt x="2894" y="1816"/>
                  <a:pt x="3115" y="2113"/>
                </a:cubicBezTo>
                <a:cubicBezTo>
                  <a:pt x="2782" y="2172"/>
                  <a:pt x="2458" y="2269"/>
                  <a:pt x="2145" y="2404"/>
                </a:cubicBezTo>
                <a:cubicBezTo>
                  <a:pt x="2123" y="2369"/>
                  <a:pt x="2101" y="2335"/>
                  <a:pt x="2078" y="2301"/>
                </a:cubicBezTo>
                <a:cubicBezTo>
                  <a:pt x="2334" y="2180"/>
                  <a:pt x="2585" y="2100"/>
                  <a:pt x="2832" y="2061"/>
                </a:cubicBezTo>
                <a:cubicBezTo>
                  <a:pt x="2860" y="2055"/>
                  <a:pt x="2889" y="2049"/>
                  <a:pt x="2917" y="2043"/>
                </a:cubicBezTo>
                <a:cubicBezTo>
                  <a:pt x="2911" y="2044"/>
                  <a:pt x="2905" y="2044"/>
                  <a:pt x="2899" y="2045"/>
                </a:cubicBezTo>
                <a:cubicBezTo>
                  <a:pt x="2729" y="1794"/>
                  <a:pt x="2664" y="1543"/>
                  <a:pt x="2702" y="1291"/>
                </a:cubicBezTo>
                <a:cubicBezTo>
                  <a:pt x="2743" y="1028"/>
                  <a:pt x="2967" y="776"/>
                  <a:pt x="3375" y="534"/>
                </a:cubicBezTo>
                <a:cubicBezTo>
                  <a:pt x="3391" y="524"/>
                  <a:pt x="3406" y="515"/>
                  <a:pt x="3422" y="505"/>
                </a:cubicBezTo>
                <a:close/>
                <a:moveTo>
                  <a:pt x="1742" y="247"/>
                </a:moveTo>
                <a:cubicBezTo>
                  <a:pt x="1767" y="282"/>
                  <a:pt x="1792" y="317"/>
                  <a:pt x="1817" y="352"/>
                </a:cubicBezTo>
                <a:cubicBezTo>
                  <a:pt x="1800" y="361"/>
                  <a:pt x="1782" y="371"/>
                  <a:pt x="1765" y="380"/>
                </a:cubicBezTo>
                <a:cubicBezTo>
                  <a:pt x="1396" y="595"/>
                  <a:pt x="1194" y="819"/>
                  <a:pt x="1158" y="1050"/>
                </a:cubicBezTo>
                <a:cubicBezTo>
                  <a:pt x="1121" y="1293"/>
                  <a:pt x="1213" y="1561"/>
                  <a:pt x="1434" y="1856"/>
                </a:cubicBezTo>
                <a:cubicBezTo>
                  <a:pt x="1098" y="1913"/>
                  <a:pt x="775" y="2010"/>
                  <a:pt x="464" y="2146"/>
                </a:cubicBezTo>
                <a:cubicBezTo>
                  <a:pt x="442" y="2112"/>
                  <a:pt x="420" y="2077"/>
                  <a:pt x="398" y="2043"/>
                </a:cubicBezTo>
                <a:cubicBezTo>
                  <a:pt x="654" y="1922"/>
                  <a:pt x="903" y="1842"/>
                  <a:pt x="1147" y="1803"/>
                </a:cubicBezTo>
                <a:cubicBezTo>
                  <a:pt x="1177" y="1797"/>
                  <a:pt x="1207" y="1791"/>
                  <a:pt x="1236" y="1785"/>
                </a:cubicBezTo>
                <a:cubicBezTo>
                  <a:pt x="1231" y="1786"/>
                  <a:pt x="1225" y="1786"/>
                  <a:pt x="1219" y="1787"/>
                </a:cubicBezTo>
                <a:cubicBezTo>
                  <a:pt x="1048" y="1539"/>
                  <a:pt x="983" y="1288"/>
                  <a:pt x="1022" y="1033"/>
                </a:cubicBezTo>
                <a:cubicBezTo>
                  <a:pt x="1062" y="770"/>
                  <a:pt x="1286" y="518"/>
                  <a:pt x="1694" y="276"/>
                </a:cubicBezTo>
                <a:cubicBezTo>
                  <a:pt x="1710" y="266"/>
                  <a:pt x="1726" y="257"/>
                  <a:pt x="1742" y="247"/>
                </a:cubicBezTo>
                <a:close/>
                <a:moveTo>
                  <a:pt x="3195" y="258"/>
                </a:moveTo>
                <a:cubicBezTo>
                  <a:pt x="3204" y="280"/>
                  <a:pt x="3212" y="302"/>
                  <a:pt x="3220" y="323"/>
                </a:cubicBezTo>
                <a:cubicBezTo>
                  <a:pt x="3204" y="334"/>
                  <a:pt x="3188" y="345"/>
                  <a:pt x="3172" y="356"/>
                </a:cubicBezTo>
                <a:cubicBezTo>
                  <a:pt x="2842" y="560"/>
                  <a:pt x="2651" y="835"/>
                  <a:pt x="2597" y="1182"/>
                </a:cubicBezTo>
                <a:cubicBezTo>
                  <a:pt x="2560" y="1428"/>
                  <a:pt x="2603" y="1653"/>
                  <a:pt x="2728" y="1859"/>
                </a:cubicBezTo>
                <a:cubicBezTo>
                  <a:pt x="2689" y="1868"/>
                  <a:pt x="2661" y="1874"/>
                  <a:pt x="2643" y="1877"/>
                </a:cubicBezTo>
                <a:cubicBezTo>
                  <a:pt x="2305" y="1946"/>
                  <a:pt x="2006" y="2045"/>
                  <a:pt x="1746" y="2174"/>
                </a:cubicBezTo>
                <a:cubicBezTo>
                  <a:pt x="1692" y="1956"/>
                  <a:pt x="1681" y="1750"/>
                  <a:pt x="1710" y="1556"/>
                </a:cubicBezTo>
                <a:cubicBezTo>
                  <a:pt x="1821" y="837"/>
                  <a:pt x="2316" y="404"/>
                  <a:pt x="3195" y="258"/>
                </a:cubicBezTo>
                <a:close/>
                <a:moveTo>
                  <a:pt x="1515" y="0"/>
                </a:moveTo>
                <a:cubicBezTo>
                  <a:pt x="1523" y="22"/>
                  <a:pt x="1531" y="44"/>
                  <a:pt x="1540" y="66"/>
                </a:cubicBezTo>
                <a:cubicBezTo>
                  <a:pt x="1523" y="76"/>
                  <a:pt x="1507" y="87"/>
                  <a:pt x="1491" y="98"/>
                </a:cubicBezTo>
                <a:cubicBezTo>
                  <a:pt x="1162" y="302"/>
                  <a:pt x="970" y="577"/>
                  <a:pt x="917" y="924"/>
                </a:cubicBezTo>
                <a:cubicBezTo>
                  <a:pt x="879" y="1170"/>
                  <a:pt x="921" y="1395"/>
                  <a:pt x="1043" y="1600"/>
                </a:cubicBezTo>
                <a:cubicBezTo>
                  <a:pt x="1007" y="1610"/>
                  <a:pt x="980" y="1616"/>
                  <a:pt x="962" y="1619"/>
                </a:cubicBezTo>
                <a:cubicBezTo>
                  <a:pt x="624" y="1688"/>
                  <a:pt x="325" y="1787"/>
                  <a:pt x="65" y="1916"/>
                </a:cubicBezTo>
                <a:cubicBezTo>
                  <a:pt x="12" y="1698"/>
                  <a:pt x="0" y="1492"/>
                  <a:pt x="30" y="1298"/>
                </a:cubicBezTo>
                <a:cubicBezTo>
                  <a:pt x="140" y="579"/>
                  <a:pt x="635" y="146"/>
                  <a:pt x="1515" y="0"/>
                </a:cubicBezTo>
                <a:close/>
              </a:path>
            </a:pathLst>
          </a:custGeom>
          <a:solidFill>
            <a:srgbClr val="E58905"/>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91428" tIns="45714" rIns="91428" bIns="45714"/>
          <a:lstStyle/>
          <a:p>
            <a:endParaRPr lang="zh-CN" altLang="en-US"/>
          </a:p>
        </p:txBody>
      </p:sp>
      <p:grpSp>
        <p:nvGrpSpPr>
          <p:cNvPr id="54" name="组合 53"/>
          <p:cNvGrpSpPr/>
          <p:nvPr/>
        </p:nvGrpSpPr>
        <p:grpSpPr>
          <a:xfrm>
            <a:off x="323528" y="274810"/>
            <a:ext cx="2269029" cy="424732"/>
            <a:chOff x="617315" y="342254"/>
            <a:chExt cx="2269029" cy="424732"/>
          </a:xfrm>
        </p:grpSpPr>
        <p:sp>
          <p:nvSpPr>
            <p:cNvPr id="55" name="矩形 54"/>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56" name="矩形 55"/>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57" name="组合 56"/>
          <p:cNvGrpSpPr/>
          <p:nvPr/>
        </p:nvGrpSpPr>
        <p:grpSpPr>
          <a:xfrm>
            <a:off x="251520" y="653823"/>
            <a:ext cx="8676456" cy="45719"/>
            <a:chOff x="1" y="356632"/>
            <a:chExt cx="755577" cy="353539"/>
          </a:xfrm>
        </p:grpSpPr>
        <p:sp>
          <p:nvSpPr>
            <p:cNvPr id="58" name="矩形 57"/>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278080220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0-#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250" fill="hold"/>
                                        <p:tgtEl>
                                          <p:spTgt spid="9"/>
                                        </p:tgtEl>
                                        <p:attrNameLst>
                                          <p:attrName>ppt_x</p:attrName>
                                        </p:attrNameLst>
                                      </p:cBhvr>
                                      <p:tavLst>
                                        <p:tav tm="0">
                                          <p:val>
                                            <p:strVal val="0-#ppt_w/2"/>
                                          </p:val>
                                        </p:tav>
                                        <p:tav tm="100000">
                                          <p:val>
                                            <p:strVal val="#ppt_x"/>
                                          </p:val>
                                        </p:tav>
                                      </p:tavLst>
                                    </p:anim>
                                    <p:anim calcmode="lin" valueType="num">
                                      <p:cBhvr additive="base">
                                        <p:cTn id="12" dur="125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250" fill="hold"/>
                                        <p:tgtEl>
                                          <p:spTgt spid="10"/>
                                        </p:tgtEl>
                                        <p:attrNameLst>
                                          <p:attrName>ppt_x</p:attrName>
                                        </p:attrNameLst>
                                      </p:cBhvr>
                                      <p:tavLst>
                                        <p:tav tm="0">
                                          <p:val>
                                            <p:strVal val="0-#ppt_w/2"/>
                                          </p:val>
                                        </p:tav>
                                        <p:tav tm="100000">
                                          <p:val>
                                            <p:strVal val="#ppt_x"/>
                                          </p:val>
                                        </p:tav>
                                      </p:tavLst>
                                    </p:anim>
                                    <p:anim calcmode="lin" valueType="num">
                                      <p:cBhvr additive="base">
                                        <p:cTn id="16" dur="125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250" fill="hold"/>
                                        <p:tgtEl>
                                          <p:spTgt spid="11"/>
                                        </p:tgtEl>
                                        <p:attrNameLst>
                                          <p:attrName>ppt_x</p:attrName>
                                        </p:attrNameLst>
                                      </p:cBhvr>
                                      <p:tavLst>
                                        <p:tav tm="0">
                                          <p:val>
                                            <p:strVal val="0-#ppt_w/2"/>
                                          </p:val>
                                        </p:tav>
                                        <p:tav tm="100000">
                                          <p:val>
                                            <p:strVal val="#ppt_x"/>
                                          </p:val>
                                        </p:tav>
                                      </p:tavLst>
                                    </p:anim>
                                    <p:anim calcmode="lin" valueType="num">
                                      <p:cBhvr additive="base">
                                        <p:cTn id="20" dur="125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53" presetClass="entr" presetSubtype="16"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 calcmode="lin" valueType="num">
                                      <p:cBhvr>
                                        <p:cTn id="24" dur="500" fill="hold"/>
                                        <p:tgtEl>
                                          <p:spTgt spid="49"/>
                                        </p:tgtEl>
                                        <p:attrNameLst>
                                          <p:attrName>ppt_w</p:attrName>
                                        </p:attrNameLst>
                                      </p:cBhvr>
                                      <p:tavLst>
                                        <p:tav tm="0">
                                          <p:val>
                                            <p:fltVal val="0"/>
                                          </p:val>
                                        </p:tav>
                                        <p:tav tm="100000">
                                          <p:val>
                                            <p:strVal val="#ppt_w"/>
                                          </p:val>
                                        </p:tav>
                                      </p:tavLst>
                                    </p:anim>
                                    <p:anim calcmode="lin" valueType="num">
                                      <p:cBhvr>
                                        <p:cTn id="25" dur="500" fill="hold"/>
                                        <p:tgtEl>
                                          <p:spTgt spid="49"/>
                                        </p:tgtEl>
                                        <p:attrNameLst>
                                          <p:attrName>ppt_h</p:attrName>
                                        </p:attrNameLst>
                                      </p:cBhvr>
                                      <p:tavLst>
                                        <p:tav tm="0">
                                          <p:val>
                                            <p:fltVal val="0"/>
                                          </p:val>
                                        </p:tav>
                                        <p:tav tm="100000">
                                          <p:val>
                                            <p:strVal val="#ppt_h"/>
                                          </p:val>
                                        </p:tav>
                                      </p:tavLst>
                                    </p:anim>
                                    <p:animEffect transition="in" filter="fade">
                                      <p:cBhvr>
                                        <p:cTn id="26" dur="500"/>
                                        <p:tgtEl>
                                          <p:spTgt spid="49"/>
                                        </p:tgtEl>
                                      </p:cBhvr>
                                    </p:animEffect>
                                  </p:childTnLst>
                                </p:cTn>
                              </p:par>
                            </p:childTnLst>
                          </p:cTn>
                        </p:par>
                        <p:par>
                          <p:cTn id="27" fill="hold">
                            <p:stCondLst>
                              <p:cond delay="1750"/>
                            </p:stCondLst>
                            <p:childTnLst>
                              <p:par>
                                <p:cTn id="28" presetID="53" presetClass="entr" presetSubtype="16" fill="hold" grpId="0" nodeType="afterEffect">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ppt_w</p:attrName>
                                        </p:attrNameLst>
                                      </p:cBhvr>
                                      <p:tavLst>
                                        <p:tav tm="0">
                                          <p:val>
                                            <p:fltVal val="0"/>
                                          </p:val>
                                        </p:tav>
                                        <p:tav tm="100000">
                                          <p:val>
                                            <p:strVal val="#ppt_w"/>
                                          </p:val>
                                        </p:tav>
                                      </p:tavLst>
                                    </p:anim>
                                    <p:anim calcmode="lin" valueType="num">
                                      <p:cBhvr>
                                        <p:cTn id="31" dur="500" fill="hold"/>
                                        <p:tgtEl>
                                          <p:spTgt spid="50"/>
                                        </p:tgtEl>
                                        <p:attrNameLst>
                                          <p:attrName>ppt_h</p:attrName>
                                        </p:attrNameLst>
                                      </p:cBhvr>
                                      <p:tavLst>
                                        <p:tav tm="0">
                                          <p:val>
                                            <p:fltVal val="0"/>
                                          </p:val>
                                        </p:tav>
                                        <p:tav tm="100000">
                                          <p:val>
                                            <p:strVal val="#ppt_h"/>
                                          </p:val>
                                        </p:tav>
                                      </p:tavLst>
                                    </p:anim>
                                    <p:animEffect transition="in" filter="fade">
                                      <p:cBhvr>
                                        <p:cTn id="32" dur="500"/>
                                        <p:tgtEl>
                                          <p:spTgt spid="50"/>
                                        </p:tgtEl>
                                      </p:cBhvr>
                                    </p:animEffect>
                                  </p:childTnLst>
                                </p:cTn>
                              </p:par>
                            </p:childTnLst>
                          </p:cTn>
                        </p:par>
                        <p:par>
                          <p:cTn id="33" fill="hold">
                            <p:stCondLst>
                              <p:cond delay="2250"/>
                            </p:stCondLst>
                            <p:childTnLst>
                              <p:par>
                                <p:cTn id="34" presetID="22" presetClass="entr" presetSubtype="8" fill="hold" nodeType="afterEffect">
                                  <p:stCondLst>
                                    <p:cond delay="0"/>
                                  </p:stCondLst>
                                  <p:childTnLst>
                                    <p:set>
                                      <p:cBhvr>
                                        <p:cTn id="35" dur="1" fill="hold">
                                          <p:stCondLst>
                                            <p:cond delay="0"/>
                                          </p:stCondLst>
                                        </p:cTn>
                                        <p:tgtEl>
                                          <p:spTgt spid="48">
                                            <p:txEl>
                                              <p:pRg st="0" end="0"/>
                                            </p:txEl>
                                          </p:spTgt>
                                        </p:tgtEl>
                                        <p:attrNameLst>
                                          <p:attrName>style.visibility</p:attrName>
                                        </p:attrNameLst>
                                      </p:cBhvr>
                                      <p:to>
                                        <p:strVal val="visible"/>
                                      </p:to>
                                    </p:set>
                                    <p:animEffect transition="in" filter="wipe(left)">
                                      <p:cBhvr>
                                        <p:cTn id="36" dur="500"/>
                                        <p:tgtEl>
                                          <p:spTgt spid="48">
                                            <p:txEl>
                                              <p:pRg st="0" end="0"/>
                                            </p:txEl>
                                          </p:spTgt>
                                        </p:tgtEl>
                                      </p:cBhvr>
                                    </p:animEffect>
                                  </p:childTnLst>
                                </p:cTn>
                              </p:par>
                            </p:childTnLst>
                          </p:cTn>
                        </p:par>
                        <p:par>
                          <p:cTn id="37" fill="hold">
                            <p:stCondLst>
                              <p:cond delay="2750"/>
                            </p:stCondLst>
                            <p:childTnLst>
                              <p:par>
                                <p:cTn id="38" presetID="22" presetClass="entr" presetSubtype="8" fill="hold" nodeType="afterEffect">
                                  <p:stCondLst>
                                    <p:cond delay="0"/>
                                  </p:stCondLst>
                                  <p:childTnLst>
                                    <p:set>
                                      <p:cBhvr>
                                        <p:cTn id="39" dur="1" fill="hold">
                                          <p:stCondLst>
                                            <p:cond delay="0"/>
                                          </p:stCondLst>
                                        </p:cTn>
                                        <p:tgtEl>
                                          <p:spTgt spid="48">
                                            <p:txEl>
                                              <p:pRg st="1" end="1"/>
                                            </p:txEl>
                                          </p:spTgt>
                                        </p:tgtEl>
                                        <p:attrNameLst>
                                          <p:attrName>style.visibility</p:attrName>
                                        </p:attrNameLst>
                                      </p:cBhvr>
                                      <p:to>
                                        <p:strVal val="visible"/>
                                      </p:to>
                                    </p:set>
                                    <p:animEffect transition="in" filter="wipe(left)">
                                      <p:cBhvr>
                                        <p:cTn id="40" dur="500"/>
                                        <p:tgtEl>
                                          <p:spTgt spid="48">
                                            <p:txEl>
                                              <p:pRg st="1" end="1"/>
                                            </p:txEl>
                                          </p:spTgt>
                                        </p:tgtEl>
                                      </p:cBhvr>
                                    </p:animEffect>
                                  </p:childTnLst>
                                </p:cTn>
                              </p:par>
                            </p:childTnLst>
                          </p:cTn>
                        </p:par>
                        <p:par>
                          <p:cTn id="41" fill="hold">
                            <p:stCondLst>
                              <p:cond delay="3250"/>
                            </p:stCondLst>
                            <p:childTnLst>
                              <p:par>
                                <p:cTn id="42" presetID="22" presetClass="entr" presetSubtype="8" fill="hold" nodeType="afterEffect">
                                  <p:stCondLst>
                                    <p:cond delay="0"/>
                                  </p:stCondLst>
                                  <p:childTnLst>
                                    <p:set>
                                      <p:cBhvr>
                                        <p:cTn id="43" dur="1" fill="hold">
                                          <p:stCondLst>
                                            <p:cond delay="0"/>
                                          </p:stCondLst>
                                        </p:cTn>
                                        <p:tgtEl>
                                          <p:spTgt spid="48">
                                            <p:txEl>
                                              <p:pRg st="2" end="2"/>
                                            </p:txEl>
                                          </p:spTgt>
                                        </p:tgtEl>
                                        <p:attrNameLst>
                                          <p:attrName>style.visibility</p:attrName>
                                        </p:attrNameLst>
                                      </p:cBhvr>
                                      <p:to>
                                        <p:strVal val="visible"/>
                                      </p:to>
                                    </p:set>
                                    <p:animEffect transition="in" filter="wipe(left)">
                                      <p:cBhvr>
                                        <p:cTn id="44" dur="500"/>
                                        <p:tgtEl>
                                          <p:spTgt spid="4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MH_Other_1"/>
          <p:cNvSpPr txBox="1">
            <a:spLocks noChangeArrowheads="1"/>
          </p:cNvSpPr>
          <p:nvPr>
            <p:custDataLst>
              <p:tags r:id="rId2"/>
            </p:custDataLst>
          </p:nvPr>
        </p:nvSpPr>
        <p:spPr bwMode="auto">
          <a:xfrm>
            <a:off x="3624264" y="2523346"/>
            <a:ext cx="668337" cy="523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800" dirty="0">
                <a:solidFill>
                  <a:schemeClr val="bg1">
                    <a:lumMod val="85000"/>
                  </a:schemeClr>
                </a:solidFill>
                <a:latin typeface="Impact" pitchFamily="34" charset="0"/>
                <a:ea typeface="幼圆" pitchFamily="49" charset="-122"/>
              </a:rPr>
              <a:t>04</a:t>
            </a:r>
            <a:endParaRPr lang="zh-CN" altLang="en-US" sz="2800" dirty="0">
              <a:solidFill>
                <a:schemeClr val="bg1">
                  <a:lumMod val="85000"/>
                </a:schemeClr>
              </a:solidFill>
              <a:latin typeface="Impact" pitchFamily="34" charset="0"/>
              <a:ea typeface="幼圆" pitchFamily="49" charset="-122"/>
            </a:endParaRPr>
          </a:p>
        </p:txBody>
      </p:sp>
      <p:sp>
        <p:nvSpPr>
          <p:cNvPr id="3078" name="MH_Other_2"/>
          <p:cNvSpPr txBox="1">
            <a:spLocks noChangeArrowheads="1"/>
          </p:cNvSpPr>
          <p:nvPr>
            <p:custDataLst>
              <p:tags r:id="rId3"/>
            </p:custDataLst>
          </p:nvPr>
        </p:nvSpPr>
        <p:spPr bwMode="auto">
          <a:xfrm>
            <a:off x="3624264" y="3832675"/>
            <a:ext cx="668337" cy="523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800">
                <a:solidFill>
                  <a:schemeClr val="bg1">
                    <a:lumMod val="85000"/>
                  </a:schemeClr>
                </a:solidFill>
                <a:latin typeface="Impact" pitchFamily="34" charset="0"/>
                <a:ea typeface="幼圆" pitchFamily="49" charset="-122"/>
              </a:rPr>
              <a:t>02</a:t>
            </a:r>
            <a:endParaRPr lang="zh-CN" altLang="en-US" sz="2800">
              <a:solidFill>
                <a:schemeClr val="bg1">
                  <a:lumMod val="85000"/>
                </a:schemeClr>
              </a:solidFill>
              <a:latin typeface="Impact" pitchFamily="34" charset="0"/>
              <a:ea typeface="幼圆" pitchFamily="49" charset="-122"/>
            </a:endParaRPr>
          </a:p>
        </p:txBody>
      </p:sp>
      <p:sp>
        <p:nvSpPr>
          <p:cNvPr id="3081" name="MH_Other_3"/>
          <p:cNvSpPr txBox="1">
            <a:spLocks noChangeArrowheads="1"/>
          </p:cNvSpPr>
          <p:nvPr>
            <p:custDataLst>
              <p:tags r:id="rId4"/>
            </p:custDataLst>
          </p:nvPr>
        </p:nvSpPr>
        <p:spPr bwMode="auto">
          <a:xfrm>
            <a:off x="4851400" y="1864104"/>
            <a:ext cx="668338" cy="523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800">
                <a:solidFill>
                  <a:schemeClr val="bg1">
                    <a:lumMod val="85000"/>
                  </a:schemeClr>
                </a:solidFill>
                <a:latin typeface="Impact" pitchFamily="34" charset="0"/>
                <a:ea typeface="幼圆" pitchFamily="49" charset="-122"/>
              </a:rPr>
              <a:t>05</a:t>
            </a:r>
            <a:endParaRPr lang="zh-CN" altLang="en-US" sz="2800">
              <a:solidFill>
                <a:schemeClr val="bg1">
                  <a:lumMod val="85000"/>
                </a:schemeClr>
              </a:solidFill>
              <a:latin typeface="Impact" pitchFamily="34" charset="0"/>
              <a:ea typeface="幼圆" pitchFamily="49" charset="-122"/>
            </a:endParaRPr>
          </a:p>
        </p:txBody>
      </p:sp>
      <p:sp>
        <p:nvSpPr>
          <p:cNvPr id="3084" name="MH_Other_4"/>
          <p:cNvSpPr txBox="1">
            <a:spLocks noChangeArrowheads="1"/>
          </p:cNvSpPr>
          <p:nvPr>
            <p:custDataLst>
              <p:tags r:id="rId5"/>
            </p:custDataLst>
          </p:nvPr>
        </p:nvSpPr>
        <p:spPr bwMode="auto">
          <a:xfrm>
            <a:off x="4851400" y="3174957"/>
            <a:ext cx="668338" cy="523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800">
                <a:solidFill>
                  <a:schemeClr val="bg1">
                    <a:lumMod val="85000"/>
                  </a:schemeClr>
                </a:solidFill>
                <a:latin typeface="Impact" pitchFamily="34" charset="0"/>
                <a:ea typeface="幼圆" pitchFamily="49" charset="-122"/>
              </a:rPr>
              <a:t>03</a:t>
            </a:r>
            <a:endParaRPr lang="zh-CN" altLang="en-US" sz="2800">
              <a:solidFill>
                <a:schemeClr val="bg1">
                  <a:lumMod val="85000"/>
                </a:schemeClr>
              </a:solidFill>
              <a:latin typeface="Impact" pitchFamily="34" charset="0"/>
              <a:ea typeface="幼圆" pitchFamily="49" charset="-122"/>
            </a:endParaRPr>
          </a:p>
        </p:txBody>
      </p:sp>
      <p:sp>
        <p:nvSpPr>
          <p:cNvPr id="3087" name="MH_Other_5"/>
          <p:cNvSpPr txBox="1">
            <a:spLocks noChangeArrowheads="1"/>
          </p:cNvSpPr>
          <p:nvPr>
            <p:custDataLst>
              <p:tags r:id="rId6"/>
            </p:custDataLst>
          </p:nvPr>
        </p:nvSpPr>
        <p:spPr bwMode="auto">
          <a:xfrm>
            <a:off x="4851400" y="4496494"/>
            <a:ext cx="668338" cy="523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800" dirty="0">
                <a:solidFill>
                  <a:schemeClr val="bg1">
                    <a:lumMod val="85000"/>
                  </a:schemeClr>
                </a:solidFill>
                <a:latin typeface="Impact" pitchFamily="34" charset="0"/>
                <a:ea typeface="幼圆" pitchFamily="49" charset="-122"/>
              </a:rPr>
              <a:t>01</a:t>
            </a:r>
            <a:endParaRPr lang="zh-CN" altLang="en-US" sz="2800" dirty="0">
              <a:solidFill>
                <a:schemeClr val="bg1">
                  <a:lumMod val="85000"/>
                </a:schemeClr>
              </a:solidFill>
              <a:latin typeface="Impact" pitchFamily="34" charset="0"/>
              <a:ea typeface="幼圆" pitchFamily="49" charset="-122"/>
            </a:endParaRPr>
          </a:p>
        </p:txBody>
      </p:sp>
      <p:sp>
        <p:nvSpPr>
          <p:cNvPr id="67" name="MH_Other_6"/>
          <p:cNvSpPr/>
          <p:nvPr>
            <p:custDataLst>
              <p:tags r:id="rId7"/>
            </p:custDataLst>
          </p:nvPr>
        </p:nvSpPr>
        <p:spPr>
          <a:xfrm>
            <a:off x="4457700" y="1351360"/>
            <a:ext cx="1455738" cy="1171986"/>
          </a:xfrm>
          <a:prstGeom prst="bentArrow">
            <a:avLst>
              <a:gd name="adj1" fmla="val 18510"/>
              <a:gd name="adj2" fmla="val 25000"/>
              <a:gd name="adj3" fmla="val 25000"/>
              <a:gd name="adj4" fmla="val 27631"/>
            </a:avLst>
          </a:prstGeom>
          <a:solidFill>
            <a:schemeClr val="bg1">
              <a:lumMod val="75000"/>
            </a:schemeClr>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chemeClr val="bg1">
                  <a:lumMod val="85000"/>
                </a:schemeClr>
              </a:solidFill>
              <a:latin typeface="Impact" pitchFamily="34" charset="0"/>
              <a:ea typeface="幼圆"/>
            </a:endParaRPr>
          </a:p>
        </p:txBody>
      </p:sp>
      <p:sp>
        <p:nvSpPr>
          <p:cNvPr id="68" name="MH_Other_7"/>
          <p:cNvSpPr/>
          <p:nvPr>
            <p:custDataLst>
              <p:tags r:id="rId8"/>
            </p:custDataLst>
          </p:nvPr>
        </p:nvSpPr>
        <p:spPr>
          <a:xfrm flipH="1">
            <a:off x="3230564" y="2007550"/>
            <a:ext cx="1455737" cy="1171986"/>
          </a:xfrm>
          <a:prstGeom prst="bentArrow">
            <a:avLst>
              <a:gd name="adj1" fmla="val 18510"/>
              <a:gd name="adj2" fmla="val 25000"/>
              <a:gd name="adj3" fmla="val 25000"/>
              <a:gd name="adj4" fmla="val 27631"/>
            </a:avLst>
          </a:prstGeom>
          <a:solidFill>
            <a:srgbClr val="71B657"/>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chemeClr val="bg1">
                  <a:lumMod val="85000"/>
                </a:schemeClr>
              </a:solidFill>
              <a:latin typeface="Impact" pitchFamily="34" charset="0"/>
              <a:ea typeface="幼圆"/>
            </a:endParaRPr>
          </a:p>
        </p:txBody>
      </p:sp>
      <p:sp>
        <p:nvSpPr>
          <p:cNvPr id="69" name="MH_Other_8"/>
          <p:cNvSpPr/>
          <p:nvPr>
            <p:custDataLst>
              <p:tags r:id="rId9"/>
            </p:custDataLst>
          </p:nvPr>
        </p:nvSpPr>
        <p:spPr>
          <a:xfrm>
            <a:off x="4457700" y="2663740"/>
            <a:ext cx="1455738" cy="1170460"/>
          </a:xfrm>
          <a:prstGeom prst="bentArrow">
            <a:avLst>
              <a:gd name="adj1" fmla="val 18510"/>
              <a:gd name="adj2" fmla="val 25000"/>
              <a:gd name="adj3" fmla="val 25000"/>
              <a:gd name="adj4" fmla="val 27631"/>
            </a:avLst>
          </a:prstGeom>
          <a:solidFill>
            <a:srgbClr val="AE43A0"/>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chemeClr val="bg1">
                  <a:lumMod val="85000"/>
                </a:schemeClr>
              </a:solidFill>
              <a:latin typeface="Impact" pitchFamily="34" charset="0"/>
              <a:ea typeface="幼圆"/>
            </a:endParaRPr>
          </a:p>
        </p:txBody>
      </p:sp>
      <p:sp>
        <p:nvSpPr>
          <p:cNvPr id="70" name="MH_Other_9"/>
          <p:cNvSpPr/>
          <p:nvPr>
            <p:custDataLst>
              <p:tags r:id="rId10"/>
            </p:custDataLst>
          </p:nvPr>
        </p:nvSpPr>
        <p:spPr>
          <a:xfrm flipH="1">
            <a:off x="3230564" y="3318403"/>
            <a:ext cx="1455737" cy="1171986"/>
          </a:xfrm>
          <a:prstGeom prst="bentArrow">
            <a:avLst>
              <a:gd name="adj1" fmla="val 18510"/>
              <a:gd name="adj2" fmla="val 25000"/>
              <a:gd name="adj3" fmla="val 25000"/>
              <a:gd name="adj4" fmla="val 27631"/>
            </a:avLst>
          </a:prstGeom>
          <a:solidFill>
            <a:srgbClr val="23A3DF"/>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chemeClr val="bg1">
                  <a:lumMod val="85000"/>
                </a:schemeClr>
              </a:solidFill>
              <a:latin typeface="Impact" pitchFamily="34" charset="0"/>
              <a:ea typeface="幼圆"/>
            </a:endParaRPr>
          </a:p>
        </p:txBody>
      </p:sp>
      <p:sp>
        <p:nvSpPr>
          <p:cNvPr id="71" name="MH_Other_10"/>
          <p:cNvSpPr/>
          <p:nvPr>
            <p:custDataLst>
              <p:tags r:id="rId11"/>
            </p:custDataLst>
          </p:nvPr>
        </p:nvSpPr>
        <p:spPr>
          <a:xfrm>
            <a:off x="4457700" y="3974594"/>
            <a:ext cx="1455738" cy="1171986"/>
          </a:xfrm>
          <a:prstGeom prst="bentArrow">
            <a:avLst>
              <a:gd name="adj1" fmla="val 18510"/>
              <a:gd name="adj2" fmla="val 25000"/>
              <a:gd name="adj3" fmla="val 25000"/>
              <a:gd name="adj4" fmla="val 27631"/>
            </a:avLst>
          </a:prstGeom>
          <a:solidFill>
            <a:srgbClr val="F57E1B"/>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chemeClr val="bg1">
                  <a:lumMod val="85000"/>
                </a:schemeClr>
              </a:solidFill>
              <a:latin typeface="Impact" pitchFamily="34" charset="0"/>
              <a:ea typeface="幼圆"/>
            </a:endParaRPr>
          </a:p>
        </p:txBody>
      </p:sp>
      <p:sp>
        <p:nvSpPr>
          <p:cNvPr id="25" name="文本框 39"/>
          <p:cNvSpPr txBox="1"/>
          <p:nvPr/>
        </p:nvSpPr>
        <p:spPr>
          <a:xfrm>
            <a:off x="1187625" y="2001570"/>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6" name="文本框 39"/>
          <p:cNvSpPr txBox="1"/>
          <p:nvPr/>
        </p:nvSpPr>
        <p:spPr>
          <a:xfrm>
            <a:off x="1187624" y="3329248"/>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7" name="文本框 39"/>
          <p:cNvSpPr txBox="1"/>
          <p:nvPr/>
        </p:nvSpPr>
        <p:spPr>
          <a:xfrm>
            <a:off x="6228184" y="1351360"/>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8" name="文本框 39"/>
          <p:cNvSpPr txBox="1"/>
          <p:nvPr/>
        </p:nvSpPr>
        <p:spPr>
          <a:xfrm>
            <a:off x="6228184" y="2693282"/>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9" name="文本框 39"/>
          <p:cNvSpPr txBox="1"/>
          <p:nvPr/>
        </p:nvSpPr>
        <p:spPr>
          <a:xfrm>
            <a:off x="6253207" y="3961046"/>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grpSp>
        <p:nvGrpSpPr>
          <p:cNvPr id="47" name="组合 46"/>
          <p:cNvGrpSpPr/>
          <p:nvPr/>
        </p:nvGrpSpPr>
        <p:grpSpPr>
          <a:xfrm>
            <a:off x="323528" y="274810"/>
            <a:ext cx="2269029" cy="424732"/>
            <a:chOff x="617315" y="342254"/>
            <a:chExt cx="2269029" cy="424732"/>
          </a:xfrm>
        </p:grpSpPr>
        <p:sp>
          <p:nvSpPr>
            <p:cNvPr id="48" name="矩形 47"/>
            <p:cNvSpPr/>
            <p:nvPr/>
          </p:nvSpPr>
          <p:spPr>
            <a:xfrm flipH="1">
              <a:off x="1265387" y="366042"/>
              <a:ext cx="1620957" cy="328936"/>
            </a:xfrm>
            <a:prstGeom prst="rect">
              <a:avLst/>
            </a:prstGeom>
          </p:spPr>
          <p:txBody>
            <a:bodyPr wrap="none">
              <a:spAutoFit/>
            </a:bodyPr>
            <a:lstStyle/>
            <a:p>
              <a:pPr fontAlgn="base">
                <a:lnSpc>
                  <a:spcPct val="120000"/>
                </a:lnSpc>
              </a:pPr>
              <a:r>
                <a:rPr lang="zh-CN" altLang="en-US" sz="1400" dirty="0" smtClean="0">
                  <a:solidFill>
                    <a:schemeClr val="bg1">
                      <a:lumMod val="85000"/>
                    </a:schemeClr>
                  </a:solidFill>
                  <a:latin typeface="微软雅黑" pitchFamily="34" charset="-122"/>
                  <a:ea typeface="微软雅黑" pitchFamily="34" charset="-122"/>
                  <a:sym typeface="Arial" pitchFamily="34" charset="0"/>
                </a:rPr>
                <a:t>点击</a:t>
              </a:r>
              <a:r>
                <a:rPr lang="zh-CN" altLang="en-US" sz="1400" dirty="0">
                  <a:solidFill>
                    <a:schemeClr val="bg1">
                      <a:lumMod val="85000"/>
                    </a:schemeClr>
                  </a:solidFill>
                  <a:latin typeface="微软雅黑" pitchFamily="34" charset="-122"/>
                  <a:ea typeface="微软雅黑" pitchFamily="34" charset="-122"/>
                  <a:sym typeface="Arial" pitchFamily="34" charset="0"/>
                </a:rPr>
                <a:t>此处</a:t>
              </a:r>
              <a:r>
                <a:rPr lang="zh-CN" altLang="en-US" sz="1400" dirty="0" smtClean="0">
                  <a:solidFill>
                    <a:schemeClr val="bg1">
                      <a:lumMod val="85000"/>
                    </a:schemeClr>
                  </a:solidFill>
                  <a:latin typeface="微软雅黑" pitchFamily="34" charset="-122"/>
                  <a:ea typeface="微软雅黑" pitchFamily="34" charset="-122"/>
                  <a:sym typeface="Arial" pitchFamily="34" charset="0"/>
                </a:rPr>
                <a:t>增加标题</a:t>
              </a:r>
              <a:endParaRPr lang="zh-CN" altLang="en-US" sz="1400" dirty="0">
                <a:solidFill>
                  <a:schemeClr val="bg1">
                    <a:lumMod val="85000"/>
                  </a:schemeClr>
                </a:solidFill>
                <a:latin typeface="微软雅黑" pitchFamily="34" charset="-122"/>
                <a:ea typeface="微软雅黑" pitchFamily="34" charset="-122"/>
                <a:sym typeface="Arial" pitchFamily="34" charset="0"/>
              </a:endParaRPr>
            </a:p>
          </p:txBody>
        </p:sp>
        <p:sp>
          <p:nvSpPr>
            <p:cNvPr id="49" name="矩形 48"/>
            <p:cNvSpPr/>
            <p:nvPr/>
          </p:nvSpPr>
          <p:spPr>
            <a:xfrm>
              <a:off x="617315" y="342254"/>
              <a:ext cx="803553" cy="424732"/>
            </a:xfrm>
            <a:prstGeom prst="rect">
              <a:avLst/>
            </a:prstGeom>
          </p:spPr>
          <p:txBody>
            <a:bodyPr wrap="none">
              <a:spAutoFit/>
            </a:bodyPr>
            <a:lstStyle/>
            <a:p>
              <a:pPr>
                <a:lnSpc>
                  <a:spcPct val="90000"/>
                </a:lnSpc>
                <a:spcBef>
                  <a:spcPts val="1000"/>
                </a:spcBef>
              </a:pPr>
              <a:r>
                <a:rPr lang="en-US" altLang="zh-CN" sz="2400" dirty="0" smtClean="0">
                  <a:solidFill>
                    <a:schemeClr val="bg1">
                      <a:lumMod val="85000"/>
                    </a:schemeClr>
                  </a:solidFill>
                  <a:latin typeface="Impact" pitchFamily="34" charset="0"/>
                </a:rPr>
                <a:t>LOGO</a:t>
              </a:r>
              <a:endParaRPr lang="zh-CN" altLang="en-US" sz="2400" dirty="0">
                <a:solidFill>
                  <a:schemeClr val="bg1">
                    <a:lumMod val="85000"/>
                  </a:schemeClr>
                </a:solidFill>
                <a:latin typeface="Impact" pitchFamily="34" charset="0"/>
              </a:endParaRPr>
            </a:p>
          </p:txBody>
        </p:sp>
      </p:grpSp>
      <p:grpSp>
        <p:nvGrpSpPr>
          <p:cNvPr id="50" name="组合 49"/>
          <p:cNvGrpSpPr/>
          <p:nvPr/>
        </p:nvGrpSpPr>
        <p:grpSpPr>
          <a:xfrm>
            <a:off x="251520" y="653823"/>
            <a:ext cx="8676456" cy="45719"/>
            <a:chOff x="1" y="356632"/>
            <a:chExt cx="755577" cy="353539"/>
          </a:xfrm>
        </p:grpSpPr>
        <p:sp>
          <p:nvSpPr>
            <p:cNvPr id="51" name="矩形 50"/>
            <p:cNvSpPr/>
            <p:nvPr/>
          </p:nvSpPr>
          <p:spPr>
            <a:xfrm flipV="1">
              <a:off x="1" y="356632"/>
              <a:ext cx="188853" cy="35353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flipV="1">
              <a:off x="188854" y="356632"/>
              <a:ext cx="188853" cy="353539"/>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flipV="1">
              <a:off x="377707" y="356632"/>
              <a:ext cx="188853" cy="35353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flipV="1">
              <a:off x="566725" y="356632"/>
              <a:ext cx="188853" cy="35353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2332354546"/>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087"/>
                                        </p:tgtEl>
                                        <p:attrNameLst>
                                          <p:attrName>style.visibility</p:attrName>
                                        </p:attrNameLst>
                                      </p:cBhvr>
                                      <p:to>
                                        <p:strVal val="visible"/>
                                      </p:to>
                                    </p:set>
                                    <p:anim calcmode="lin" valueType="num">
                                      <p:cBhvr additive="base">
                                        <p:cTn id="7" dur="1000" fill="hold"/>
                                        <p:tgtEl>
                                          <p:spTgt spid="3087"/>
                                        </p:tgtEl>
                                        <p:attrNameLst>
                                          <p:attrName>ppt_x</p:attrName>
                                        </p:attrNameLst>
                                      </p:cBhvr>
                                      <p:tavLst>
                                        <p:tav tm="0">
                                          <p:val>
                                            <p:strVal val="#ppt_x"/>
                                          </p:val>
                                        </p:tav>
                                        <p:tav tm="100000">
                                          <p:val>
                                            <p:strVal val="#ppt_x"/>
                                          </p:val>
                                        </p:tav>
                                      </p:tavLst>
                                    </p:anim>
                                    <p:anim calcmode="lin" valueType="num">
                                      <p:cBhvr additive="base">
                                        <p:cTn id="8" dur="1000" fill="hold"/>
                                        <p:tgtEl>
                                          <p:spTgt spid="308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cBhvr additive="base">
                                        <p:cTn id="11" dur="1000" fill="hold"/>
                                        <p:tgtEl>
                                          <p:spTgt spid="71"/>
                                        </p:tgtEl>
                                        <p:attrNameLst>
                                          <p:attrName>ppt_x</p:attrName>
                                        </p:attrNameLst>
                                      </p:cBhvr>
                                      <p:tavLst>
                                        <p:tav tm="0">
                                          <p:val>
                                            <p:strVal val="#ppt_x"/>
                                          </p:val>
                                        </p:tav>
                                        <p:tav tm="100000">
                                          <p:val>
                                            <p:strVal val="#ppt_x"/>
                                          </p:val>
                                        </p:tav>
                                      </p:tavLst>
                                    </p:anim>
                                    <p:anim calcmode="lin" valueType="num">
                                      <p:cBhvr additive="base">
                                        <p:cTn id="12" dur="1000" fill="hold"/>
                                        <p:tgtEl>
                                          <p:spTgt spid="7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078"/>
                                        </p:tgtEl>
                                        <p:attrNameLst>
                                          <p:attrName>style.visibility</p:attrName>
                                        </p:attrNameLst>
                                      </p:cBhvr>
                                      <p:to>
                                        <p:strVal val="visible"/>
                                      </p:to>
                                    </p:set>
                                    <p:anim calcmode="lin" valueType="num">
                                      <p:cBhvr additive="base">
                                        <p:cTn id="15" dur="1000" fill="hold"/>
                                        <p:tgtEl>
                                          <p:spTgt spid="3078"/>
                                        </p:tgtEl>
                                        <p:attrNameLst>
                                          <p:attrName>ppt_x</p:attrName>
                                        </p:attrNameLst>
                                      </p:cBhvr>
                                      <p:tavLst>
                                        <p:tav tm="0">
                                          <p:val>
                                            <p:strVal val="#ppt_x"/>
                                          </p:val>
                                        </p:tav>
                                        <p:tav tm="100000">
                                          <p:val>
                                            <p:strVal val="#ppt_x"/>
                                          </p:val>
                                        </p:tav>
                                      </p:tavLst>
                                    </p:anim>
                                    <p:anim calcmode="lin" valueType="num">
                                      <p:cBhvr additive="base">
                                        <p:cTn id="16" dur="1000" fill="hold"/>
                                        <p:tgtEl>
                                          <p:spTgt spid="307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additive="base">
                                        <p:cTn id="19" dur="1000" fill="hold"/>
                                        <p:tgtEl>
                                          <p:spTgt spid="70"/>
                                        </p:tgtEl>
                                        <p:attrNameLst>
                                          <p:attrName>ppt_x</p:attrName>
                                        </p:attrNameLst>
                                      </p:cBhvr>
                                      <p:tavLst>
                                        <p:tav tm="0">
                                          <p:val>
                                            <p:strVal val="#ppt_x"/>
                                          </p:val>
                                        </p:tav>
                                        <p:tav tm="100000">
                                          <p:val>
                                            <p:strVal val="#ppt_x"/>
                                          </p:val>
                                        </p:tav>
                                      </p:tavLst>
                                    </p:anim>
                                    <p:anim calcmode="lin" valueType="num">
                                      <p:cBhvr additive="base">
                                        <p:cTn id="20" dur="1000" fill="hold"/>
                                        <p:tgtEl>
                                          <p:spTgt spid="7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084"/>
                                        </p:tgtEl>
                                        <p:attrNameLst>
                                          <p:attrName>style.visibility</p:attrName>
                                        </p:attrNameLst>
                                      </p:cBhvr>
                                      <p:to>
                                        <p:strVal val="visible"/>
                                      </p:to>
                                    </p:set>
                                    <p:anim calcmode="lin" valueType="num">
                                      <p:cBhvr additive="base">
                                        <p:cTn id="23" dur="1000" fill="hold"/>
                                        <p:tgtEl>
                                          <p:spTgt spid="3084"/>
                                        </p:tgtEl>
                                        <p:attrNameLst>
                                          <p:attrName>ppt_x</p:attrName>
                                        </p:attrNameLst>
                                      </p:cBhvr>
                                      <p:tavLst>
                                        <p:tav tm="0">
                                          <p:val>
                                            <p:strVal val="#ppt_x"/>
                                          </p:val>
                                        </p:tav>
                                        <p:tav tm="100000">
                                          <p:val>
                                            <p:strVal val="#ppt_x"/>
                                          </p:val>
                                        </p:tav>
                                      </p:tavLst>
                                    </p:anim>
                                    <p:anim calcmode="lin" valueType="num">
                                      <p:cBhvr additive="base">
                                        <p:cTn id="24" dur="1000" fill="hold"/>
                                        <p:tgtEl>
                                          <p:spTgt spid="308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075"/>
                                        </p:tgtEl>
                                        <p:attrNameLst>
                                          <p:attrName>style.visibility</p:attrName>
                                        </p:attrNameLst>
                                      </p:cBhvr>
                                      <p:to>
                                        <p:strVal val="visible"/>
                                      </p:to>
                                    </p:set>
                                    <p:anim calcmode="lin" valueType="num">
                                      <p:cBhvr additive="base">
                                        <p:cTn id="27" dur="1000" fill="hold"/>
                                        <p:tgtEl>
                                          <p:spTgt spid="3075"/>
                                        </p:tgtEl>
                                        <p:attrNameLst>
                                          <p:attrName>ppt_x</p:attrName>
                                        </p:attrNameLst>
                                      </p:cBhvr>
                                      <p:tavLst>
                                        <p:tav tm="0">
                                          <p:val>
                                            <p:strVal val="#ppt_x"/>
                                          </p:val>
                                        </p:tav>
                                        <p:tav tm="100000">
                                          <p:val>
                                            <p:strVal val="#ppt_x"/>
                                          </p:val>
                                        </p:tav>
                                      </p:tavLst>
                                    </p:anim>
                                    <p:anim calcmode="lin" valueType="num">
                                      <p:cBhvr additive="base">
                                        <p:cTn id="28" dur="1000" fill="hold"/>
                                        <p:tgtEl>
                                          <p:spTgt spid="307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 calcmode="lin" valueType="num">
                                      <p:cBhvr additive="base">
                                        <p:cTn id="31" dur="1000" fill="hold"/>
                                        <p:tgtEl>
                                          <p:spTgt spid="68"/>
                                        </p:tgtEl>
                                        <p:attrNameLst>
                                          <p:attrName>ppt_x</p:attrName>
                                        </p:attrNameLst>
                                      </p:cBhvr>
                                      <p:tavLst>
                                        <p:tav tm="0">
                                          <p:val>
                                            <p:strVal val="#ppt_x"/>
                                          </p:val>
                                        </p:tav>
                                        <p:tav tm="100000">
                                          <p:val>
                                            <p:strVal val="#ppt_x"/>
                                          </p:val>
                                        </p:tav>
                                      </p:tavLst>
                                    </p:anim>
                                    <p:anim calcmode="lin" valueType="num">
                                      <p:cBhvr additive="base">
                                        <p:cTn id="32" dur="1000" fill="hold"/>
                                        <p:tgtEl>
                                          <p:spTgt spid="6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081"/>
                                        </p:tgtEl>
                                        <p:attrNameLst>
                                          <p:attrName>style.visibility</p:attrName>
                                        </p:attrNameLst>
                                      </p:cBhvr>
                                      <p:to>
                                        <p:strVal val="visible"/>
                                      </p:to>
                                    </p:set>
                                    <p:anim calcmode="lin" valueType="num">
                                      <p:cBhvr additive="base">
                                        <p:cTn id="35" dur="1000" fill="hold"/>
                                        <p:tgtEl>
                                          <p:spTgt spid="3081"/>
                                        </p:tgtEl>
                                        <p:attrNameLst>
                                          <p:attrName>ppt_x</p:attrName>
                                        </p:attrNameLst>
                                      </p:cBhvr>
                                      <p:tavLst>
                                        <p:tav tm="0">
                                          <p:val>
                                            <p:strVal val="#ppt_x"/>
                                          </p:val>
                                        </p:tav>
                                        <p:tav tm="100000">
                                          <p:val>
                                            <p:strVal val="#ppt_x"/>
                                          </p:val>
                                        </p:tav>
                                      </p:tavLst>
                                    </p:anim>
                                    <p:anim calcmode="lin" valueType="num">
                                      <p:cBhvr additive="base">
                                        <p:cTn id="36" dur="1000" fill="hold"/>
                                        <p:tgtEl>
                                          <p:spTgt spid="308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1000" fill="hold"/>
                                        <p:tgtEl>
                                          <p:spTgt spid="67"/>
                                        </p:tgtEl>
                                        <p:attrNameLst>
                                          <p:attrName>ppt_x</p:attrName>
                                        </p:attrNameLst>
                                      </p:cBhvr>
                                      <p:tavLst>
                                        <p:tav tm="0">
                                          <p:val>
                                            <p:strVal val="#ppt_x"/>
                                          </p:val>
                                        </p:tav>
                                        <p:tav tm="100000">
                                          <p:val>
                                            <p:strVal val="#ppt_x"/>
                                          </p:val>
                                        </p:tav>
                                      </p:tavLst>
                                    </p:anim>
                                    <p:anim calcmode="lin" valueType="num">
                                      <p:cBhvr additive="base">
                                        <p:cTn id="40" dur="1000" fill="hold"/>
                                        <p:tgtEl>
                                          <p:spTgt spid="6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9"/>
                                        </p:tgtEl>
                                        <p:attrNameLst>
                                          <p:attrName>style.visibility</p:attrName>
                                        </p:attrNameLst>
                                      </p:cBhvr>
                                      <p:to>
                                        <p:strVal val="visible"/>
                                      </p:to>
                                    </p:set>
                                    <p:anim calcmode="lin" valueType="num">
                                      <p:cBhvr additive="base">
                                        <p:cTn id="43" dur="1000" fill="hold"/>
                                        <p:tgtEl>
                                          <p:spTgt spid="69"/>
                                        </p:tgtEl>
                                        <p:attrNameLst>
                                          <p:attrName>ppt_x</p:attrName>
                                        </p:attrNameLst>
                                      </p:cBhvr>
                                      <p:tavLst>
                                        <p:tav tm="0">
                                          <p:val>
                                            <p:strVal val="#ppt_x"/>
                                          </p:val>
                                        </p:tav>
                                        <p:tav tm="100000">
                                          <p:val>
                                            <p:strVal val="#ppt_x"/>
                                          </p:val>
                                        </p:tav>
                                      </p:tavLst>
                                    </p:anim>
                                    <p:anim calcmode="lin" valueType="num">
                                      <p:cBhvr additive="base">
                                        <p:cTn id="44" dur="1000" fill="hold"/>
                                        <p:tgtEl>
                                          <p:spTgt spid="69"/>
                                        </p:tgtEl>
                                        <p:attrNameLst>
                                          <p:attrName>ppt_y</p:attrName>
                                        </p:attrNameLst>
                                      </p:cBhvr>
                                      <p:tavLst>
                                        <p:tav tm="0">
                                          <p:val>
                                            <p:strVal val="1+#ppt_h/2"/>
                                          </p:val>
                                        </p:tav>
                                        <p:tav tm="100000">
                                          <p:val>
                                            <p:strVal val="#ppt_y"/>
                                          </p:val>
                                        </p:tav>
                                      </p:tavLst>
                                    </p:anim>
                                  </p:childTnLst>
                                </p:cTn>
                              </p:par>
                            </p:childTnLst>
                          </p:cTn>
                        </p:par>
                        <p:par>
                          <p:cTn id="45" fill="hold">
                            <p:stCondLst>
                              <p:cond delay="1000"/>
                            </p:stCondLst>
                            <p:childTnLst>
                              <p:par>
                                <p:cTn id="46" presetID="53" presetClass="entr" presetSubtype="16"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ppt_w</p:attrName>
                                        </p:attrNameLst>
                                      </p:cBhvr>
                                      <p:tavLst>
                                        <p:tav tm="0">
                                          <p:val>
                                            <p:fltVal val="0"/>
                                          </p:val>
                                        </p:tav>
                                        <p:tav tm="100000">
                                          <p:val>
                                            <p:strVal val="#ppt_w"/>
                                          </p:val>
                                        </p:tav>
                                      </p:tavLst>
                                    </p:anim>
                                    <p:anim calcmode="lin" valueType="num">
                                      <p:cBhvr>
                                        <p:cTn id="49" dur="500" fill="hold"/>
                                        <p:tgtEl>
                                          <p:spTgt spid="25"/>
                                        </p:tgtEl>
                                        <p:attrNameLst>
                                          <p:attrName>ppt_h</p:attrName>
                                        </p:attrNameLst>
                                      </p:cBhvr>
                                      <p:tavLst>
                                        <p:tav tm="0">
                                          <p:val>
                                            <p:fltVal val="0"/>
                                          </p:val>
                                        </p:tav>
                                        <p:tav tm="100000">
                                          <p:val>
                                            <p:strVal val="#ppt_h"/>
                                          </p:val>
                                        </p:tav>
                                      </p:tavLst>
                                    </p:anim>
                                    <p:animEffect transition="in" filter="fade">
                                      <p:cBhvr>
                                        <p:cTn id="50" dur="500"/>
                                        <p:tgtEl>
                                          <p:spTgt spid="25"/>
                                        </p:tgtEl>
                                      </p:cBhvr>
                                    </p:animEffect>
                                  </p:childTnLst>
                                </p:cTn>
                              </p:par>
                            </p:childTnLst>
                          </p:cTn>
                        </p:par>
                        <p:par>
                          <p:cTn id="51" fill="hold">
                            <p:stCondLst>
                              <p:cond delay="1500"/>
                            </p:stCondLst>
                            <p:childTnLst>
                              <p:par>
                                <p:cTn id="52" presetID="53" presetClass="entr" presetSubtype="16"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Effect transition="in" filter="fade">
                                      <p:cBhvr>
                                        <p:cTn id="56" dur="500"/>
                                        <p:tgtEl>
                                          <p:spTgt spid="26"/>
                                        </p:tgtEl>
                                      </p:cBhvr>
                                    </p:animEffect>
                                  </p:childTnLst>
                                </p:cTn>
                              </p:par>
                            </p:childTnLst>
                          </p:cTn>
                        </p:par>
                        <p:par>
                          <p:cTn id="57" fill="hold">
                            <p:stCondLst>
                              <p:cond delay="2000"/>
                            </p:stCondLst>
                            <p:childTnLst>
                              <p:par>
                                <p:cTn id="58" presetID="53" presetClass="entr" presetSubtype="16"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p:cTn id="60" dur="500" fill="hold"/>
                                        <p:tgtEl>
                                          <p:spTgt spid="27"/>
                                        </p:tgtEl>
                                        <p:attrNameLst>
                                          <p:attrName>ppt_w</p:attrName>
                                        </p:attrNameLst>
                                      </p:cBhvr>
                                      <p:tavLst>
                                        <p:tav tm="0">
                                          <p:val>
                                            <p:fltVal val="0"/>
                                          </p:val>
                                        </p:tav>
                                        <p:tav tm="100000">
                                          <p:val>
                                            <p:strVal val="#ppt_w"/>
                                          </p:val>
                                        </p:tav>
                                      </p:tavLst>
                                    </p:anim>
                                    <p:anim calcmode="lin" valueType="num">
                                      <p:cBhvr>
                                        <p:cTn id="61" dur="500" fill="hold"/>
                                        <p:tgtEl>
                                          <p:spTgt spid="27"/>
                                        </p:tgtEl>
                                        <p:attrNameLst>
                                          <p:attrName>ppt_h</p:attrName>
                                        </p:attrNameLst>
                                      </p:cBhvr>
                                      <p:tavLst>
                                        <p:tav tm="0">
                                          <p:val>
                                            <p:fltVal val="0"/>
                                          </p:val>
                                        </p:tav>
                                        <p:tav tm="100000">
                                          <p:val>
                                            <p:strVal val="#ppt_h"/>
                                          </p:val>
                                        </p:tav>
                                      </p:tavLst>
                                    </p:anim>
                                    <p:animEffect transition="in" filter="fade">
                                      <p:cBhvr>
                                        <p:cTn id="62" dur="500"/>
                                        <p:tgtEl>
                                          <p:spTgt spid="27"/>
                                        </p:tgtEl>
                                      </p:cBhvr>
                                    </p:animEffect>
                                  </p:childTnLst>
                                </p:cTn>
                              </p:par>
                            </p:childTnLst>
                          </p:cTn>
                        </p:par>
                        <p:par>
                          <p:cTn id="63" fill="hold">
                            <p:stCondLst>
                              <p:cond delay="2500"/>
                            </p:stCondLst>
                            <p:childTnLst>
                              <p:par>
                                <p:cTn id="64" presetID="53" presetClass="entr" presetSubtype="16"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 calcmode="lin" valueType="num">
                                      <p:cBhvr>
                                        <p:cTn id="66" dur="500" fill="hold"/>
                                        <p:tgtEl>
                                          <p:spTgt spid="28"/>
                                        </p:tgtEl>
                                        <p:attrNameLst>
                                          <p:attrName>ppt_w</p:attrName>
                                        </p:attrNameLst>
                                      </p:cBhvr>
                                      <p:tavLst>
                                        <p:tav tm="0">
                                          <p:val>
                                            <p:fltVal val="0"/>
                                          </p:val>
                                        </p:tav>
                                        <p:tav tm="100000">
                                          <p:val>
                                            <p:strVal val="#ppt_w"/>
                                          </p:val>
                                        </p:tav>
                                      </p:tavLst>
                                    </p:anim>
                                    <p:anim calcmode="lin" valueType="num">
                                      <p:cBhvr>
                                        <p:cTn id="67" dur="500" fill="hold"/>
                                        <p:tgtEl>
                                          <p:spTgt spid="28"/>
                                        </p:tgtEl>
                                        <p:attrNameLst>
                                          <p:attrName>ppt_h</p:attrName>
                                        </p:attrNameLst>
                                      </p:cBhvr>
                                      <p:tavLst>
                                        <p:tav tm="0">
                                          <p:val>
                                            <p:fltVal val="0"/>
                                          </p:val>
                                        </p:tav>
                                        <p:tav tm="100000">
                                          <p:val>
                                            <p:strVal val="#ppt_h"/>
                                          </p:val>
                                        </p:tav>
                                      </p:tavLst>
                                    </p:anim>
                                    <p:animEffect transition="in" filter="fade">
                                      <p:cBhvr>
                                        <p:cTn id="68" dur="500"/>
                                        <p:tgtEl>
                                          <p:spTgt spid="28"/>
                                        </p:tgtEl>
                                      </p:cBhvr>
                                    </p:animEffect>
                                  </p:childTnLst>
                                </p:cTn>
                              </p:par>
                            </p:childTnLst>
                          </p:cTn>
                        </p:par>
                        <p:par>
                          <p:cTn id="69" fill="hold">
                            <p:stCondLst>
                              <p:cond delay="3000"/>
                            </p:stCondLst>
                            <p:childTnLst>
                              <p:par>
                                <p:cTn id="70" presetID="53" presetClass="entr" presetSubtype="16"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p:cTn id="72" dur="500" fill="hold"/>
                                        <p:tgtEl>
                                          <p:spTgt spid="29"/>
                                        </p:tgtEl>
                                        <p:attrNameLst>
                                          <p:attrName>ppt_w</p:attrName>
                                        </p:attrNameLst>
                                      </p:cBhvr>
                                      <p:tavLst>
                                        <p:tav tm="0">
                                          <p:val>
                                            <p:fltVal val="0"/>
                                          </p:val>
                                        </p:tav>
                                        <p:tav tm="100000">
                                          <p:val>
                                            <p:strVal val="#ppt_w"/>
                                          </p:val>
                                        </p:tav>
                                      </p:tavLst>
                                    </p:anim>
                                    <p:anim calcmode="lin" valueType="num">
                                      <p:cBhvr>
                                        <p:cTn id="73" dur="500" fill="hold"/>
                                        <p:tgtEl>
                                          <p:spTgt spid="29"/>
                                        </p:tgtEl>
                                        <p:attrNameLst>
                                          <p:attrName>ppt_h</p:attrName>
                                        </p:attrNameLst>
                                      </p:cBhvr>
                                      <p:tavLst>
                                        <p:tav tm="0">
                                          <p:val>
                                            <p:fltVal val="0"/>
                                          </p:val>
                                        </p:tav>
                                        <p:tav tm="100000">
                                          <p:val>
                                            <p:strVal val="#ppt_h"/>
                                          </p:val>
                                        </p:tav>
                                      </p:tavLst>
                                    </p:anim>
                                    <p:animEffect transition="in" filter="fade">
                                      <p:cBhvr>
                                        <p:cTn id="7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p:bldP spid="3078" grpId="0"/>
      <p:bldP spid="3081" grpId="0"/>
      <p:bldP spid="3084" grpId="0"/>
      <p:bldP spid="3087" grpId="0"/>
      <p:bldP spid="67" grpId="0" animBg="1"/>
      <p:bldP spid="68" grpId="0" animBg="1"/>
      <p:bldP spid="69" grpId="0" animBg="1"/>
      <p:bldP spid="70" grpId="0" animBg="1"/>
      <p:bldP spid="71" grpId="0" animBg="1"/>
      <p:bldP spid="25" grpId="0"/>
      <p:bldP spid="26" grpId="0"/>
      <p:bldP spid="27" grpId="0"/>
      <p:bldP spid="28" grpId="0"/>
      <p:bldP spid="29" grpId="0"/>
    </p:bld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51105082403"/>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2"/>
</p:tagLst>
</file>

<file path=ppt/tags/tag100.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3"/>
</p:tagLst>
</file>

<file path=ppt/tags/tag101.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4"/>
</p:tagLst>
</file>

<file path=ppt/tags/tag102.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5"/>
</p:tagLst>
</file>

<file path=ppt/tags/tag103.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6"/>
</p:tagLst>
</file>

<file path=ppt/tags/tag104.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7"/>
</p:tagLst>
</file>

<file path=ppt/tags/tag105.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8"/>
</p:tagLst>
</file>

<file path=ppt/tags/tag106.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9"/>
</p:tagLst>
</file>

<file path=ppt/tags/tag107.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0"/>
</p:tagLst>
</file>

<file path=ppt/tags/tag108.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1"/>
</p:tagLst>
</file>

<file path=ppt/tags/tag109.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2"/>
</p:tagLst>
</file>

<file path=ppt/tags/tag11.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Other"/>
  <p:tag name="MH_ORDER" val="1"/>
</p:tagLst>
</file>

<file path=ppt/tags/tag110.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Text"/>
  <p:tag name="MH_ORDER" val="2"/>
</p:tagLst>
</file>

<file path=ppt/tags/tag111.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SubTitle"/>
  <p:tag name="MH_ORDER" val="1"/>
</p:tagLst>
</file>

<file path=ppt/tags/tag112.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1"/>
</p:tagLst>
</file>

<file path=ppt/tags/tag113.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2"/>
</p:tagLst>
</file>

<file path=ppt/tags/tag114.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SubTitle"/>
  <p:tag name="MH_ORDER" val="2"/>
</p:tagLst>
</file>

<file path=ppt/tags/tag115.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1"/>
</p:tagLst>
</file>

<file path=ppt/tags/tag116.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2"/>
</p:tagLst>
</file>

<file path=ppt/tags/tag117.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3"/>
</p:tagLst>
</file>

<file path=ppt/tags/tag118.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4"/>
</p:tagLst>
</file>

<file path=ppt/tags/tag119.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5"/>
</p:tagLst>
</file>

<file path=ppt/tags/tag12.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SubTitle"/>
  <p:tag name="MH_ORDER" val="2"/>
</p:tagLst>
</file>

<file path=ppt/tags/tag120.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6"/>
</p:tagLst>
</file>

<file path=ppt/tags/tag121.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7"/>
</p:tagLst>
</file>

<file path=ppt/tags/tag122.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8"/>
</p:tagLst>
</file>

<file path=ppt/tags/tag123.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9"/>
</p:tagLst>
</file>

<file path=ppt/tags/tag124.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0"/>
</p:tagLst>
</file>

<file path=ppt/tags/tag125.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Text"/>
  <p:tag name="MH_ORDER" val="3"/>
</p:tagLst>
</file>

<file path=ppt/tags/tag126.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
</p:tagLst>
</file>

<file path=ppt/tags/tag127.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
</p:tagLst>
</file>

<file path=ppt/tags/tag128.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
</p:tagLst>
</file>

<file path=ppt/tags/tag129.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Other"/>
  <p:tag name="MH_ORDER" val="2"/>
</p:tagLst>
</file>

<file path=ppt/tags/tag130.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5"/>
</p:tagLst>
</file>

<file path=ppt/tags/tag131.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6"/>
</p:tagLst>
</file>

<file path=ppt/tags/tag132.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7"/>
</p:tagLst>
</file>

<file path=ppt/tags/tag133.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8"/>
</p:tagLst>
</file>

<file path=ppt/tags/tag134.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9"/>
</p:tagLst>
</file>

<file path=ppt/tags/tag135.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0"/>
</p:tagLst>
</file>

<file path=ppt/tags/tag136.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Text"/>
  <p:tag name="MH_ORDER" val="1"/>
</p:tagLst>
</file>

<file path=ppt/tags/tag137.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ShuJTB#"/>
  <p:tag name="MH_LAYOUT" val="SubTitleTextDesc"/>
  <p:tag name="MH" val="20151104094818"/>
  <p:tag name="MH_LIBRARY" val="GRAPHIC"/>
</p:tagLst>
</file>

<file path=ppt/tags/tag138.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Text"/>
  <p:tag name="MH_ORDER" val="1"/>
</p:tagLst>
</file>

<file path=ppt/tags/tag139.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Text"/>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SubTitle"/>
  <p:tag name="MH_ORDER" val="1"/>
</p:tagLst>
</file>

<file path=ppt/tags/tag140.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Text"/>
  <p:tag name="MH_ORDER" val="3"/>
</p:tagLst>
</file>

<file path=ppt/tags/tag141.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Text"/>
  <p:tag name="MH_ORDER" val="4"/>
</p:tagLst>
</file>

<file path=ppt/tags/tag142.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Other"/>
  <p:tag name="MH_ORDER" val="1"/>
</p:tagLst>
</file>

<file path=ppt/tags/tag143.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SubTitle"/>
  <p:tag name="MH_ORDER" val="1"/>
</p:tagLst>
</file>

<file path=ppt/tags/tag144.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SubTitle"/>
  <p:tag name="MH_ORDER" val="2"/>
</p:tagLst>
</file>

<file path=ppt/tags/tag145.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SubTitle"/>
  <p:tag name="MH_ORDER" val="3"/>
</p:tagLst>
</file>

<file path=ppt/tags/tag146.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SubTitle"/>
  <p:tag name="MH_ORDER" val="4"/>
</p:tagLst>
</file>

<file path=ppt/tags/tag147.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Other"/>
  <p:tag name="MH_ORDER" val="4"/>
</p:tagLst>
</file>

<file path=ppt/tags/tag148.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SubTitle"/>
  <p:tag name="MH_ORDER" val="1"/>
</p:tagLst>
</file>

<file path=ppt/tags/tag149.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Text"/>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Other"/>
  <p:tag name="MH_ORDER" val="3"/>
</p:tagLst>
</file>

<file path=ppt/tags/tag150.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Other"/>
  <p:tag name="MH_ORDER" val="8"/>
</p:tagLst>
</file>

<file path=ppt/tags/tag151.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Other"/>
  <p:tag name="MH_ORDER" val="1"/>
</p:tagLst>
</file>

<file path=ppt/tags/tag152.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Other"/>
  <p:tag name="MH_ORDER" val="7"/>
</p:tagLst>
</file>

<file path=ppt/tags/tag153.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SubTitle"/>
  <p:tag name="MH_ORDER" val="4"/>
</p:tagLst>
</file>

<file path=ppt/tags/tag154.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Text"/>
  <p:tag name="MH_ORDER" val="4"/>
</p:tagLst>
</file>

<file path=ppt/tags/tag155.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Other"/>
  <p:tag name="MH_ORDER" val="2"/>
</p:tagLst>
</file>

<file path=ppt/tags/tag156.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Other"/>
  <p:tag name="MH_ORDER" val="6"/>
</p:tagLst>
</file>

<file path=ppt/tags/tag157.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SubTitle"/>
  <p:tag name="MH_ORDER" val="3"/>
</p:tagLst>
</file>

<file path=ppt/tags/tag158.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Text"/>
  <p:tag name="MH_ORDER" val="3"/>
</p:tagLst>
</file>

<file path=ppt/tags/tag159.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Other"/>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SubTitle"/>
  <p:tag name="MH_ORDER" val="4"/>
</p:tagLst>
</file>

<file path=ppt/tags/tag160.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Other"/>
  <p:tag name="MH_ORDER" val="5"/>
</p:tagLst>
</file>

<file path=ppt/tags/tag161.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SubTitle"/>
  <p:tag name="MH_ORDER" val="2"/>
</p:tagLst>
</file>

<file path=ppt/tags/tag162.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Text"/>
  <p:tag name="MH_ORDER" val="2"/>
</p:tagLst>
</file>

<file path=ppt/tags/tag163.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LiuChBZh#"/>
  <p:tag name="MH_LAYOUT" val="SubTitleText"/>
  <p:tag name="MH" val="20151104105616"/>
  <p:tag name="MH_LIBRARY" val="GRAPHIC"/>
</p:tagLst>
</file>

<file path=ppt/tags/tag164.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Other"/>
  <p:tag name="MH_ORDER" val="6"/>
</p:tagLst>
</file>

<file path=ppt/tags/tag165.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Other"/>
  <p:tag name="MH_ORDER" val="5"/>
</p:tagLst>
</file>

<file path=ppt/tags/tag166.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Other"/>
  <p:tag name="MH_ORDER" val="4"/>
</p:tagLst>
</file>

<file path=ppt/tags/tag167.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Other"/>
  <p:tag name="MH_ORDER" val="3"/>
</p:tagLst>
</file>

<file path=ppt/tags/tag168.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Other"/>
  <p:tag name="MH_ORDER" val="2"/>
</p:tagLst>
</file>

<file path=ppt/tags/tag169.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Other"/>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Other"/>
  <p:tag name="MH_ORDER" val="4"/>
</p:tagLst>
</file>

<file path=ppt/tags/tag170.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Text"/>
  <p:tag name="MH_ORDER" val="5"/>
</p:tagLst>
</file>

<file path=ppt/tags/tag171.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SubTitle"/>
  <p:tag name="MH_ORDER" val="5"/>
</p:tagLst>
</file>

<file path=ppt/tags/tag172.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Text"/>
  <p:tag name="MH_ORDER" val="3"/>
</p:tagLst>
</file>

<file path=ppt/tags/tag173.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SubTitle"/>
  <p:tag name="MH_ORDER" val="3"/>
</p:tagLst>
</file>

<file path=ppt/tags/tag174.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Text"/>
  <p:tag name="MH_ORDER" val="1"/>
</p:tagLst>
</file>

<file path=ppt/tags/tag175.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SubTitle"/>
  <p:tag name="MH_ORDER" val="1"/>
</p:tagLst>
</file>

<file path=ppt/tags/tag176.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Text"/>
  <p:tag name="MH_ORDER" val="4"/>
</p:tagLst>
</file>

<file path=ppt/tags/tag177.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SubTitle"/>
  <p:tag name="MH_ORDER" val="4"/>
</p:tagLst>
</file>

<file path=ppt/tags/tag178.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Text"/>
  <p:tag name="MH_ORDER" val="2"/>
</p:tagLst>
</file>

<file path=ppt/tags/tag179.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SubTitle"/>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SubTitle"/>
  <p:tag name="MH_ORDER" val="3"/>
</p:tagLst>
</file>

<file path=ppt/tags/tag180.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51024142630"/>
  <p:tag name="MH_LIBRARY" val="GRAPHIC"/>
</p:tagLst>
</file>

<file path=ppt/tags/tag181.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SubTitle"/>
  <p:tag name="MH_ORDER" val="4"/>
</p:tagLst>
</file>

<file path=ppt/tags/tag182.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Text"/>
  <p:tag name="MH_ORDER" val="4"/>
</p:tagLst>
</file>

<file path=ppt/tags/tag183.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Other"/>
  <p:tag name="MH_ORDER" val="4"/>
</p:tagLst>
</file>

<file path=ppt/tags/tag184.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SubTitle"/>
  <p:tag name="MH_ORDER" val="3"/>
</p:tagLst>
</file>

<file path=ppt/tags/tag185.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Text"/>
  <p:tag name="MH_ORDER" val="3"/>
</p:tagLst>
</file>

<file path=ppt/tags/tag186.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Other"/>
  <p:tag name="MH_ORDER" val="3"/>
</p:tagLst>
</file>

<file path=ppt/tags/tag187.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SubTitle"/>
  <p:tag name="MH_ORDER" val="2"/>
</p:tagLst>
</file>

<file path=ppt/tags/tag188.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Text"/>
  <p:tag name="MH_ORDER" val="2"/>
</p:tagLst>
</file>

<file path=ppt/tags/tag189.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Other"/>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ShuJTB#"/>
  <p:tag name="MH_LAYOUT" val="SubTitleTextDesc"/>
  <p:tag name="MH" val="20151104105223"/>
  <p:tag name="MH_LIBRARY" val="GRAPHIC"/>
</p:tagLst>
</file>

<file path=ppt/tags/tag190.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SubTitle"/>
  <p:tag name="MH_ORDER" val="1"/>
</p:tagLst>
</file>

<file path=ppt/tags/tag191.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Text"/>
  <p:tag name="MH_ORDER" val="1"/>
</p:tagLst>
</file>

<file path=ppt/tags/tag192.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Other"/>
  <p:tag name="MH_ORDER" val="1"/>
</p:tagLst>
</file>

<file path=ppt/tags/tag193.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51104095213"/>
  <p:tag name="MH_LIBRARY" val="GRAPHIC"/>
</p:tagLst>
</file>

<file path=ppt/tags/tag194.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1"/>
</p:tagLst>
</file>

<file path=ppt/tags/tag195.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2"/>
</p:tagLst>
</file>

<file path=ppt/tags/tag196.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3"/>
</p:tagLst>
</file>

<file path=ppt/tags/tag197.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4"/>
</p:tagLst>
</file>

<file path=ppt/tags/tag198.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SubTitle"/>
  <p:tag name="MH_ORDER" val="4"/>
</p:tagLst>
</file>

<file path=ppt/tags/tag199.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XunHChF#"/>
  <p:tag name="MH_LAYOUT" val="SubTitleText"/>
  <p:tag name="MH" val="20151104111727"/>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51024141730"/>
  <p:tag name="MH_LIBRARY" val="GRAPHIC"/>
  <p:tag name="MH_TYPE" val="Desc"/>
  <p:tag name="MH_ORDER" val="1"/>
</p:tagLst>
</file>

<file path=ppt/tags/tag200.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SubTitle"/>
  <p:tag name="MH_ORDER" val="2"/>
</p:tagLst>
</file>

<file path=ppt/tags/tag201.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SubTitle"/>
  <p:tag name="MH_ORDER" val="3"/>
</p:tagLst>
</file>

<file path=ppt/tags/tag202.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Text"/>
  <p:tag name="MH_ORDER" val="3"/>
</p:tagLst>
</file>

<file path=ppt/tags/tag203.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Text"/>
  <p:tag name="MH_ORDER" val="4"/>
</p:tagLst>
</file>

<file path=ppt/tags/tag204.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Text"/>
  <p:tag name="MH_ORDER" val="1"/>
</p:tagLst>
</file>

<file path=ppt/tags/tag205.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Text"/>
  <p:tag name="MH_ORDER" val="2"/>
</p:tagLst>
</file>

<file path=ppt/tags/tag206.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11"/>
</p:tagLst>
</file>

<file path=ppt/tags/tag207.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12"/>
</p:tagLst>
</file>

<file path=ppt/tags/tag208.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9"/>
</p:tagLst>
</file>

<file path=ppt/tags/tag209.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10"/>
</p:tagLst>
</file>

<file path=ppt/tags/tag21.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Other"/>
  <p:tag name="MH_ORDER" val="4"/>
</p:tagLst>
</file>

<file path=ppt/tags/tag210.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7"/>
</p:tagLst>
</file>

<file path=ppt/tags/tag211.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8"/>
</p:tagLst>
</file>

<file path=ppt/tags/tag212.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5"/>
</p:tagLst>
</file>

<file path=ppt/tags/tag213.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6"/>
</p:tagLst>
</file>

<file path=ppt/tags/tag214.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51104095458"/>
  <p:tag name="MH_LIBRARY" val="GRAPHIC"/>
</p:tagLst>
</file>

<file path=ppt/tags/tag215.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1"/>
</p:tagLst>
</file>

<file path=ppt/tags/tag216.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2"/>
</p:tagLst>
</file>

<file path=ppt/tags/tag217.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3"/>
</p:tagLst>
</file>

<file path=ppt/tags/tag218.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4"/>
</p:tagLst>
</file>

<file path=ppt/tags/tag219.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Other"/>
  <p:tag name="MH_ORDER" val="1"/>
</p:tagLst>
</file>

<file path=ppt/tags/tag220.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4"/>
</p:tagLst>
</file>

<file path=ppt/tags/tag221.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3"/>
</p:tagLst>
</file>

<file path=ppt/tags/tag222.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2"/>
</p:tagLst>
</file>

<file path=ppt/tags/tag223.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1"/>
</p:tagLst>
</file>

<file path=ppt/tags/tag224.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2"/>
</p:tagLst>
</file>

<file path=ppt/tags/tag225.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3"/>
</p:tagLst>
</file>

<file path=ppt/tags/tag226.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4"/>
</p:tagLst>
</file>

<file path=ppt/tags/tag227.xml><?xml version="1.0" encoding="utf-8"?>
<p:tagLst xmlns:a="http://schemas.openxmlformats.org/drawingml/2006/main" xmlns:r="http://schemas.openxmlformats.org/officeDocument/2006/relationships" xmlns:p="http://schemas.openxmlformats.org/presentationml/2006/main">
  <p:tag name="MH" val="20151104113749"/>
  <p:tag name="MH_LIBRARY" val="GRAPHIC"/>
</p:tagLst>
</file>

<file path=ppt/tags/tag23.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Other"/>
  <p:tag name="MH_ORDER" val="2"/>
</p:tagLst>
</file>

<file path=ppt/tags/tag24.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Text"/>
  <p:tag name="MH_ORDER" val="2"/>
</p:tagLst>
</file>

<file path=ppt/tags/tag25.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SubTitle"/>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Other"/>
  <p:tag name="MH_ORDER" val="5"/>
</p:tagLst>
</file>

<file path=ppt/tags/tag27.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Text"/>
  <p:tag name="MH_ORDER" val="5"/>
</p:tagLst>
</file>

<file path=ppt/tags/tag28.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SubTitle"/>
  <p:tag name="MH_ORDER" val="5"/>
</p:tagLst>
</file>

<file path=ppt/tags/tag29.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Other"/>
  <p:tag name="MH_ORDER" val="6"/>
</p:tagLst>
</file>

<file path=ppt/tags/tag3.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Text"/>
  <p:tag name="MH_ORDER" val="4"/>
</p:tagLst>
</file>

<file path=ppt/tags/tag31.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SubTitle"/>
  <p:tag name="MH_ORDER" val="4"/>
</p:tagLst>
</file>

<file path=ppt/tags/tag32.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Other"/>
  <p:tag name="MH_ORDER" val="8"/>
</p:tagLst>
</file>

<file path=ppt/tags/tag33.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Other"/>
  <p:tag name="MH_ORDER" val="9"/>
</p:tagLst>
</file>

<file path=ppt/tags/tag34.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Text"/>
  <p:tag name="MH_ORDER" val="3"/>
</p:tagLst>
</file>

<file path=ppt/tags/tag35.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SubTitle"/>
  <p:tag name="MH_ORDER" val="3"/>
</p:tagLst>
</file>

<file path=ppt/tags/tag36.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
  <p:tag name="MH" val="20151104092632"/>
  <p:tag name="MH_LIBRARY" val="GRAPHIC"/>
</p:tagLst>
</file>

<file path=ppt/tags/tag37.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2"/>
</p:tagLst>
</file>

<file path=ppt/tags/tag38.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0"/>
</p:tagLst>
</file>

<file path=ppt/tags/tag39.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1"/>
</p:tagLst>
</file>

<file path=ppt/tags/tag4.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2"/>
</p:tagLst>
</file>

<file path=ppt/tags/tag40.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7"/>
</p:tagLst>
</file>

<file path=ppt/tags/tag41.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6"/>
</p:tagLst>
</file>

<file path=ppt/tags/tag42.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7"/>
</p:tagLst>
</file>

<file path=ppt/tags/tag43.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6"/>
</p:tagLst>
</file>

<file path=ppt/tags/tag44.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8"/>
</p:tagLst>
</file>

<file path=ppt/tags/tag45.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9"/>
</p:tagLst>
</file>

<file path=ppt/tags/tag46.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5"/>
</p:tagLst>
</file>

<file path=ppt/tags/tag47.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2"/>
</p:tagLst>
</file>

<file path=ppt/tags/tag48.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3"/>
</p:tagLst>
</file>

<file path=ppt/tags/tag49.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4"/>
</p:tagLst>
</file>

<file path=ppt/tags/tag5.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3"/>
</p:tagLst>
</file>

<file path=ppt/tags/tag50.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3"/>
</p:tagLst>
</file>

<file path=ppt/tags/tag52.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4"/>
</p:tagLst>
</file>

<file path=ppt/tags/tag53.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5"/>
</p:tagLst>
</file>

<file path=ppt/tags/tag54.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51104092349"/>
  <p:tag name="MH_LIBRARY" val="GRAPHIC"/>
</p:tagLst>
</file>

<file path=ppt/tags/tag55.xml><?xml version="1.0" encoding="utf-8"?>
<p:tagLst xmlns:a="http://schemas.openxmlformats.org/drawingml/2006/main" xmlns:r="http://schemas.openxmlformats.org/officeDocument/2006/relationships" xmlns:p="http://schemas.openxmlformats.org/presentationml/2006/main">
  <p:tag name="MH" val="20151105090530"/>
  <p:tag name="MH_LIBRARY" val="GRAPHIC"/>
  <p:tag name="MH_TYPE" val="Other"/>
  <p:tag name="MH_ORDER" val="1"/>
</p:tagLst>
</file>

<file path=ppt/tags/tag56.xml><?xml version="1.0" encoding="utf-8"?>
<p:tagLst xmlns:a="http://schemas.openxmlformats.org/drawingml/2006/main" xmlns:r="http://schemas.openxmlformats.org/officeDocument/2006/relationships" xmlns:p="http://schemas.openxmlformats.org/presentationml/2006/main">
  <p:tag name="MH" val="20151105090530"/>
  <p:tag name="MH_LIBRARY" val="GRAPHIC"/>
  <p:tag name="MH_TYPE" val="SubTitle"/>
  <p:tag name="MH_ORDER" val="1"/>
</p:tagLst>
</file>

<file path=ppt/tags/tag57.xml><?xml version="1.0" encoding="utf-8"?>
<p:tagLst xmlns:a="http://schemas.openxmlformats.org/drawingml/2006/main" xmlns:r="http://schemas.openxmlformats.org/officeDocument/2006/relationships" xmlns:p="http://schemas.openxmlformats.org/presentationml/2006/main">
  <p:tag name="MH" val="20151105090530"/>
  <p:tag name="MH_LIBRARY" val="GRAPHIC"/>
  <p:tag name="MH_TYPE" val="Other"/>
  <p:tag name="MH_ORDER" val="4"/>
</p:tagLst>
</file>

<file path=ppt/tags/tag58.xml><?xml version="1.0" encoding="utf-8"?>
<p:tagLst xmlns:a="http://schemas.openxmlformats.org/drawingml/2006/main" xmlns:r="http://schemas.openxmlformats.org/officeDocument/2006/relationships" xmlns:p="http://schemas.openxmlformats.org/presentationml/2006/main">
  <p:tag name="MH" val="20151105090530"/>
  <p:tag name="MH_LIBRARY" val="GRAPHIC"/>
  <p:tag name="MH_TYPE" val="SubTitle"/>
  <p:tag name="MH_ORDER" val="4"/>
</p:tagLst>
</file>

<file path=ppt/tags/tag59.xml><?xml version="1.0" encoding="utf-8"?>
<p:tagLst xmlns:a="http://schemas.openxmlformats.org/drawingml/2006/main" xmlns:r="http://schemas.openxmlformats.org/officeDocument/2006/relationships" xmlns:p="http://schemas.openxmlformats.org/presentationml/2006/main">
  <p:tag name="MH" val="20151105090530"/>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4"/>
</p:tagLst>
</file>

<file path=ppt/tags/tag60.xml><?xml version="1.0" encoding="utf-8"?>
<p:tagLst xmlns:a="http://schemas.openxmlformats.org/drawingml/2006/main" xmlns:r="http://schemas.openxmlformats.org/officeDocument/2006/relationships" xmlns:p="http://schemas.openxmlformats.org/presentationml/2006/main">
  <p:tag name="MH" val="20151105090530"/>
  <p:tag name="MH_LIBRARY" val="GRAPHIC"/>
  <p:tag name="MH_TYPE" val="SubTitle"/>
  <p:tag name="MH_ORDER" val="3"/>
</p:tagLst>
</file>

<file path=ppt/tags/tag61.xml><?xml version="1.0" encoding="utf-8"?>
<p:tagLst xmlns:a="http://schemas.openxmlformats.org/drawingml/2006/main" xmlns:r="http://schemas.openxmlformats.org/officeDocument/2006/relationships" xmlns:p="http://schemas.openxmlformats.org/presentationml/2006/main">
  <p:tag name="MH" val="20151105090530"/>
  <p:tag name="MH_LIBRARY" val="GRAPHIC"/>
  <p:tag name="MH_TYPE" val="Other"/>
  <p:tag name="MH_ORDER" val="2"/>
</p:tagLst>
</file>

<file path=ppt/tags/tag62.xml><?xml version="1.0" encoding="utf-8"?>
<p:tagLst xmlns:a="http://schemas.openxmlformats.org/drawingml/2006/main" xmlns:r="http://schemas.openxmlformats.org/officeDocument/2006/relationships" xmlns:p="http://schemas.openxmlformats.org/presentationml/2006/main">
  <p:tag name="MH" val="20151105090530"/>
  <p:tag name="MH_LIBRARY" val="GRAPHIC"/>
  <p:tag name="MH_TYPE" val="SubTitle"/>
  <p:tag name="MH_ORDER" val="2"/>
</p:tagLst>
</file>

<file path=ppt/tags/tag63.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LiuChBZh#"/>
  <p:tag name="MH_LAYOUT" val="SubTitleText"/>
  <p:tag name="MH" val="20151104092112"/>
  <p:tag name="MH_LIBRARY" val="GRAPHIC"/>
</p:tagLst>
</file>

<file path=ppt/tags/tag64.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1"/>
</p:tagLst>
</file>

<file path=ppt/tags/tag65.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2"/>
</p:tagLst>
</file>

<file path=ppt/tags/tag66.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3"/>
</p:tagLst>
</file>

<file path=ppt/tags/tag67.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4"/>
</p:tagLst>
</file>

<file path=ppt/tags/tag68.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5"/>
</p:tagLst>
</file>

<file path=ppt/tags/tag69.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6"/>
</p:tagLst>
</file>

<file path=ppt/tags/tag7.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1"/>
</p:tagLst>
</file>

<file path=ppt/tags/tag70.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7"/>
</p:tagLst>
</file>

<file path=ppt/tags/tag71.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8"/>
</p:tagLst>
</file>

<file path=ppt/tags/tag72.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9"/>
</p:tagLst>
</file>

<file path=ppt/tags/tag73.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10"/>
</p:tagLst>
</file>

<file path=ppt/tags/tag74.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51104094602"/>
  <p:tag name="MH_LIBRARY" val="GRAPHIC"/>
</p:tagLst>
</file>

<file path=ppt/tags/tag75.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
</p:tagLst>
</file>

<file path=ppt/tags/tag76.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2"/>
</p:tagLst>
</file>

<file path=ppt/tags/tag77.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3"/>
</p:tagLst>
</file>

<file path=ppt/tags/tag78.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4"/>
</p:tagLst>
</file>

<file path=ppt/tags/tag79.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5"/>
</p:tagLst>
</file>

<file path=ppt/tags/tag8.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4"/>
</p:tagLst>
</file>

<file path=ppt/tags/tag80.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6"/>
</p:tagLst>
</file>

<file path=ppt/tags/tag81.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7"/>
</p:tagLst>
</file>

<file path=ppt/tags/tag82.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8"/>
</p:tagLst>
</file>

<file path=ppt/tags/tag83.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9"/>
</p:tagLst>
</file>

<file path=ppt/tags/tag84.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0"/>
</p:tagLst>
</file>

<file path=ppt/tags/tag85.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1"/>
</p:tagLst>
</file>

<file path=ppt/tags/tag86.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2"/>
</p:tagLst>
</file>

<file path=ppt/tags/tag87.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ShuJTB#"/>
  <p:tag name="MH_LAYOUT" val="SubTitleText"/>
  <p:tag name="MH" val="20151104104726"/>
  <p:tag name="MH_LIBRARY" val="GRAPHIC"/>
</p:tagLst>
</file>

<file path=ppt/tags/tag88.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43"/>
</p:tagLst>
</file>

<file path=ppt/tags/tag89.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3"/>
</p:tagLst>
</file>

<file path=ppt/tags/tag9.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3"/>
</p:tagLst>
</file>

<file path=ppt/tags/tag90.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4"/>
</p:tagLst>
</file>

<file path=ppt/tags/tag91.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5"/>
</p:tagLst>
</file>

<file path=ppt/tags/tag92.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6"/>
</p:tagLst>
</file>

<file path=ppt/tags/tag93.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7"/>
</p:tagLst>
</file>

<file path=ppt/tags/tag94.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8"/>
</p:tagLst>
</file>

<file path=ppt/tags/tag95.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9"/>
</p:tagLst>
</file>

<file path=ppt/tags/tag96.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40"/>
</p:tagLst>
</file>

<file path=ppt/tags/tag97.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41"/>
</p:tagLst>
</file>

<file path=ppt/tags/tag98.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42"/>
</p:tagLst>
</file>

<file path=ppt/tags/tag99.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Text"/>
  <p:tag name="MH_ORDER" val="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2371</TotalTime>
  <Words>1190</Words>
  <Application>Microsoft Office PowerPoint</Application>
  <PresentationFormat>全屏显示(16:9)</PresentationFormat>
  <Paragraphs>334</Paragraphs>
  <Slides>24</Slides>
  <Notes>19</Notes>
  <HiddenSlides>0</HiddenSlides>
  <MMClips>1</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炫彩2016新年PPT</dc:title>
  <dc:creator>USER</dc:creator>
  <cp:lastModifiedBy>USER</cp:lastModifiedBy>
  <cp:revision>205</cp:revision>
  <dcterms:created xsi:type="dcterms:W3CDTF">2014-11-09T01:07:25Z</dcterms:created>
  <dcterms:modified xsi:type="dcterms:W3CDTF">2015-11-14T02:16:10Z</dcterms:modified>
</cp:coreProperties>
</file>