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8"/>
  </p:notesMasterIdLst>
  <p:sldIdLst>
    <p:sldId id="414" r:id="rId2"/>
    <p:sldId id="280" r:id="rId3"/>
    <p:sldId id="373" r:id="rId4"/>
    <p:sldId id="298" r:id="rId5"/>
    <p:sldId id="276" r:id="rId6"/>
    <p:sldId id="393" r:id="rId7"/>
    <p:sldId id="277" r:id="rId8"/>
    <p:sldId id="285" r:id="rId9"/>
    <p:sldId id="286" r:id="rId10"/>
    <p:sldId id="290" r:id="rId11"/>
    <p:sldId id="400" r:id="rId12"/>
    <p:sldId id="293" r:id="rId13"/>
    <p:sldId id="294" r:id="rId14"/>
    <p:sldId id="295" r:id="rId15"/>
    <p:sldId id="278" r:id="rId16"/>
    <p:sldId id="391" r:id="rId17"/>
    <p:sldId id="392" r:id="rId18"/>
    <p:sldId id="395" r:id="rId19"/>
    <p:sldId id="401" r:id="rId20"/>
    <p:sldId id="402" r:id="rId21"/>
    <p:sldId id="403" r:id="rId22"/>
    <p:sldId id="404" r:id="rId23"/>
    <p:sldId id="405" r:id="rId24"/>
    <p:sldId id="407" r:id="rId25"/>
    <p:sldId id="408" r:id="rId26"/>
    <p:sldId id="406" r:id="rId27"/>
    <p:sldId id="409" r:id="rId28"/>
    <p:sldId id="410" r:id="rId29"/>
    <p:sldId id="415" r:id="rId30"/>
    <p:sldId id="416" r:id="rId31"/>
    <p:sldId id="411" r:id="rId32"/>
    <p:sldId id="417" r:id="rId33"/>
    <p:sldId id="418" r:id="rId34"/>
    <p:sldId id="420" r:id="rId35"/>
    <p:sldId id="419" r:id="rId36"/>
    <p:sldId id="396" r:id="rId37"/>
  </p:sldIdLst>
  <p:sldSz cx="9144000" cy="5143500" type="screen16x9"/>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1426"/>
    <a:srgbClr val="E74C2E"/>
    <a:srgbClr val="CB3517"/>
    <a:srgbClr val="323A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7914" autoAdjust="0"/>
  </p:normalViewPr>
  <p:slideViewPr>
    <p:cSldViewPr>
      <p:cViewPr varScale="1">
        <p:scale>
          <a:sx n="119" d="100"/>
          <a:sy n="119" d="100"/>
        </p:scale>
        <p:origin x="-534" y="-102"/>
      </p:cViewPr>
      <p:guideLst>
        <p:guide orient="horz" pos="1620"/>
        <p:guide pos="2880"/>
      </p:guideLst>
    </p:cSldViewPr>
  </p:slideViewPr>
  <p:notesTextViewPr>
    <p:cViewPr>
      <p:scale>
        <a:sx n="1" d="1"/>
        <a:sy n="1" d="1"/>
      </p:scale>
      <p:origin x="0" y="0"/>
    </p:cViewPr>
  </p:notesTextViewPr>
  <p:sorterViewPr>
    <p:cViewPr>
      <p:scale>
        <a:sx n="122" d="100"/>
        <a:sy n="12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3028086848426386E-2"/>
          <c:y val="8.5536465601249376E-2"/>
          <c:w val="0.85336857891191353"/>
          <c:h val="0.79603088910357189"/>
        </c:manualLayout>
      </c:layout>
      <c:barChart>
        <c:barDir val="bar"/>
        <c:grouping val="stacked"/>
        <c:varyColors val="0"/>
        <c:ser>
          <c:idx val="0"/>
          <c:order val="0"/>
          <c:tx>
            <c:strRef>
              <c:f>Sheet1!$B$1</c:f>
              <c:strCache>
                <c:ptCount val="1"/>
                <c:pt idx="0">
                  <c:v>系列 1</c:v>
                </c:pt>
              </c:strCache>
            </c:strRef>
          </c:tx>
          <c:spPr>
            <a:solidFill>
              <a:srgbClr val="E74C2E"/>
            </a:solidFill>
            <a:effectLst>
              <a:outerShdw blurRad="152400" dist="88900" dir="8100000" algn="tr" rotWithShape="0">
                <a:prstClr val="black">
                  <a:alpha val="40000"/>
                </a:prstClr>
              </a:outerShdw>
            </a:effectLst>
          </c:spPr>
          <c:invertIfNegative val="0"/>
          <c:dPt>
            <c:idx val="0"/>
            <c:invertIfNegative val="0"/>
            <c:bubble3D val="0"/>
          </c:dPt>
          <c:dPt>
            <c:idx val="2"/>
            <c:invertIfNegative val="0"/>
            <c:bubble3D val="0"/>
          </c:dPt>
          <c:cat>
            <c:strRef>
              <c:f>Sheet1!$A$2:$A$5</c:f>
              <c:strCache>
                <c:ptCount val="4"/>
                <c:pt idx="0">
                  <c:v>一季度</c:v>
                </c:pt>
                <c:pt idx="1">
                  <c:v>二季度</c:v>
                </c:pt>
                <c:pt idx="2">
                  <c:v>三季度</c:v>
                </c:pt>
                <c:pt idx="3">
                  <c:v>四季度</c:v>
                </c:pt>
              </c:strCache>
            </c:strRef>
          </c:cat>
          <c:val>
            <c:numRef>
              <c:f>Sheet1!$B$2:$B$5</c:f>
              <c:numCache>
                <c:formatCode>General</c:formatCode>
                <c:ptCount val="4"/>
                <c:pt idx="0">
                  <c:v>15</c:v>
                </c:pt>
                <c:pt idx="1">
                  <c:v>20</c:v>
                </c:pt>
                <c:pt idx="2">
                  <c:v>70</c:v>
                </c:pt>
                <c:pt idx="3">
                  <c:v>10</c:v>
                </c:pt>
              </c:numCache>
            </c:numRef>
          </c:val>
        </c:ser>
        <c:ser>
          <c:idx val="1"/>
          <c:order val="1"/>
          <c:tx>
            <c:strRef>
              <c:f>Sheet1!$C$1</c:f>
              <c:strCache>
                <c:ptCount val="1"/>
                <c:pt idx="0">
                  <c:v>系列 2</c:v>
                </c:pt>
              </c:strCache>
            </c:strRef>
          </c:tx>
          <c:spPr>
            <a:solidFill>
              <a:schemeClr val="bg1">
                <a:lumMod val="85000"/>
              </a:schemeClr>
            </a:solidFill>
            <a:effectLst>
              <a:innerShdw blurRad="63500" dist="50800" dir="18900000">
                <a:prstClr val="black">
                  <a:alpha val="50000"/>
                </a:prstClr>
              </a:innerShdw>
            </a:effectLst>
          </c:spPr>
          <c:invertIfNegative val="0"/>
          <c:cat>
            <c:strRef>
              <c:f>Sheet1!$A$2:$A$5</c:f>
              <c:strCache>
                <c:ptCount val="4"/>
                <c:pt idx="0">
                  <c:v>一季度</c:v>
                </c:pt>
                <c:pt idx="1">
                  <c:v>二季度</c:v>
                </c:pt>
                <c:pt idx="2">
                  <c:v>三季度</c:v>
                </c:pt>
                <c:pt idx="3">
                  <c:v>四季度</c:v>
                </c:pt>
              </c:strCache>
            </c:strRef>
          </c:cat>
          <c:val>
            <c:numRef>
              <c:f>Sheet1!$C$2:$C$5</c:f>
              <c:numCache>
                <c:formatCode>General</c:formatCode>
                <c:ptCount val="4"/>
                <c:pt idx="0">
                  <c:v>85</c:v>
                </c:pt>
                <c:pt idx="1">
                  <c:v>80</c:v>
                </c:pt>
                <c:pt idx="2">
                  <c:v>30</c:v>
                </c:pt>
                <c:pt idx="3">
                  <c:v>90</c:v>
                </c:pt>
              </c:numCache>
            </c:numRef>
          </c:val>
        </c:ser>
        <c:dLbls>
          <c:showLegendKey val="0"/>
          <c:showVal val="0"/>
          <c:showCatName val="0"/>
          <c:showSerName val="0"/>
          <c:showPercent val="0"/>
          <c:showBubbleSize val="0"/>
        </c:dLbls>
        <c:gapWidth val="50"/>
        <c:overlap val="100"/>
        <c:axId val="256486016"/>
        <c:axId val="256487808"/>
      </c:barChart>
      <c:catAx>
        <c:axId val="256486016"/>
        <c:scaling>
          <c:orientation val="minMax"/>
        </c:scaling>
        <c:delete val="0"/>
        <c:axPos val="l"/>
        <c:numFmt formatCode="General" sourceLinked="1"/>
        <c:majorTickMark val="out"/>
        <c:minorTickMark val="none"/>
        <c:tickLblPos val="nextTo"/>
        <c:txPr>
          <a:bodyPr/>
          <a:lstStyle/>
          <a:p>
            <a:pPr>
              <a:defRPr sz="800">
                <a:solidFill>
                  <a:schemeClr val="bg1">
                    <a:lumMod val="50000"/>
                  </a:schemeClr>
                </a:solidFill>
                <a:latin typeface="微软雅黑" pitchFamily="34" charset="-122"/>
                <a:ea typeface="微软雅黑" pitchFamily="34" charset="-122"/>
              </a:defRPr>
            </a:pPr>
            <a:endParaRPr lang="zh-CN"/>
          </a:p>
        </c:txPr>
        <c:crossAx val="256487808"/>
        <c:crosses val="autoZero"/>
        <c:auto val="1"/>
        <c:lblAlgn val="ctr"/>
        <c:lblOffset val="100"/>
        <c:noMultiLvlLbl val="0"/>
      </c:catAx>
      <c:valAx>
        <c:axId val="256487808"/>
        <c:scaling>
          <c:orientation val="minMax"/>
        </c:scaling>
        <c:delete val="0"/>
        <c:axPos val="b"/>
        <c:numFmt formatCode="General" sourceLinked="1"/>
        <c:majorTickMark val="out"/>
        <c:minorTickMark val="none"/>
        <c:tickLblPos val="nextTo"/>
        <c:txPr>
          <a:bodyPr/>
          <a:lstStyle/>
          <a:p>
            <a:pPr>
              <a:defRPr sz="1200">
                <a:solidFill>
                  <a:schemeClr val="tx1">
                    <a:lumMod val="75000"/>
                    <a:lumOff val="25000"/>
                  </a:schemeClr>
                </a:solidFill>
                <a:latin typeface="Arial" pitchFamily="34" charset="0"/>
                <a:cs typeface="Arial" pitchFamily="34" charset="0"/>
              </a:defRPr>
            </a:pPr>
            <a:endParaRPr lang="zh-CN"/>
          </a:p>
        </c:txPr>
        <c:crossAx val="256486016"/>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pieChart>
        <c:varyColors val="1"/>
        <c:ser>
          <c:idx val="0"/>
          <c:order val="0"/>
          <c:tx>
            <c:strRef>
              <c:f>Sheet1!$B$1</c:f>
              <c:strCache>
                <c:ptCount val="1"/>
                <c:pt idx="0">
                  <c:v>销售额</c:v>
                </c:pt>
              </c:strCache>
            </c:strRef>
          </c:tx>
          <c:spPr>
            <a:effectLst>
              <a:innerShdw blurRad="63500" dist="50800" dir="18900000">
                <a:prstClr val="black">
                  <a:alpha val="50000"/>
                </a:prstClr>
              </a:innerShdw>
            </a:effectLst>
          </c:spPr>
          <c:dPt>
            <c:idx val="0"/>
            <c:bubble3D val="0"/>
            <c:spPr>
              <a:solidFill>
                <a:srgbClr val="E74C2E"/>
              </a:solidFill>
              <a:effectLst>
                <a:innerShdw blurRad="63500" dist="50800" dir="18900000">
                  <a:prstClr val="black">
                    <a:alpha val="50000"/>
                  </a:prstClr>
                </a:innerShdw>
              </a:effectLst>
            </c:spPr>
          </c:dPt>
          <c:dLbls>
            <c:txPr>
              <a:bodyPr/>
              <a:lstStyle/>
              <a:p>
                <a:pPr>
                  <a:defRPr sz="1200">
                    <a:solidFill>
                      <a:schemeClr val="bg1"/>
                    </a:solidFill>
                  </a:defRPr>
                </a:pPr>
                <a:endParaRPr lang="zh-CN"/>
              </a:p>
            </c:txPr>
            <c:dLblPos val="inEnd"/>
            <c:showLegendKey val="0"/>
            <c:showVal val="1"/>
            <c:showCatName val="0"/>
            <c:showSerName val="0"/>
            <c:showPercent val="0"/>
            <c:showBubbleSize val="0"/>
            <c:showLeaderLines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dLblPos val="inEnd"/>
          <c:showLegendKey val="0"/>
          <c:showVal val="1"/>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C286FA-1D4E-41F4-820F-9675833312C1}" type="datetimeFigureOut">
              <a:rPr lang="zh-CN" altLang="en-US" smtClean="0"/>
              <a:t>2017/5/27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179876-21DC-41E8-8E63-89BCD04AD88F}" type="slidenum">
              <a:rPr lang="zh-CN" altLang="en-US" smtClean="0"/>
              <a:t>‹#›</a:t>
            </a:fld>
            <a:endParaRPr lang="zh-CN" altLang="en-US"/>
          </a:p>
        </p:txBody>
      </p:sp>
    </p:spTree>
    <p:extLst>
      <p:ext uri="{BB962C8B-B14F-4D97-AF65-F5344CB8AC3E}">
        <p14:creationId xmlns:p14="http://schemas.microsoft.com/office/powerpoint/2010/main" val="3545713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1</a:t>
            </a:fld>
            <a:endParaRPr lang="zh-CN" altLang="en-US"/>
          </a:p>
        </p:txBody>
      </p:sp>
    </p:spTree>
    <p:extLst>
      <p:ext uri="{BB962C8B-B14F-4D97-AF65-F5344CB8AC3E}">
        <p14:creationId xmlns:p14="http://schemas.microsoft.com/office/powerpoint/2010/main" val="16039857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10</a:t>
            </a:fld>
            <a:endParaRPr lang="zh-CN" altLang="en-US"/>
          </a:p>
        </p:txBody>
      </p:sp>
    </p:spTree>
    <p:extLst>
      <p:ext uri="{BB962C8B-B14F-4D97-AF65-F5344CB8AC3E}">
        <p14:creationId xmlns:p14="http://schemas.microsoft.com/office/powerpoint/2010/main" val="25489908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11</a:t>
            </a:fld>
            <a:endParaRPr lang="zh-CN" altLang="en-US"/>
          </a:p>
        </p:txBody>
      </p:sp>
    </p:spTree>
    <p:extLst>
      <p:ext uri="{BB962C8B-B14F-4D97-AF65-F5344CB8AC3E}">
        <p14:creationId xmlns:p14="http://schemas.microsoft.com/office/powerpoint/2010/main" val="12787780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12</a:t>
            </a:fld>
            <a:endParaRPr lang="zh-CN" altLang="en-US"/>
          </a:p>
        </p:txBody>
      </p:sp>
    </p:spTree>
    <p:extLst>
      <p:ext uri="{BB962C8B-B14F-4D97-AF65-F5344CB8AC3E}">
        <p14:creationId xmlns:p14="http://schemas.microsoft.com/office/powerpoint/2010/main" val="35877150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13</a:t>
            </a:fld>
            <a:endParaRPr lang="zh-CN" altLang="en-US"/>
          </a:p>
        </p:txBody>
      </p:sp>
    </p:spTree>
    <p:extLst>
      <p:ext uri="{BB962C8B-B14F-4D97-AF65-F5344CB8AC3E}">
        <p14:creationId xmlns:p14="http://schemas.microsoft.com/office/powerpoint/2010/main" val="32840071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14</a:t>
            </a:fld>
            <a:endParaRPr lang="zh-CN" altLang="en-US"/>
          </a:p>
        </p:txBody>
      </p:sp>
    </p:spTree>
    <p:extLst>
      <p:ext uri="{BB962C8B-B14F-4D97-AF65-F5344CB8AC3E}">
        <p14:creationId xmlns:p14="http://schemas.microsoft.com/office/powerpoint/2010/main" val="27558976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15</a:t>
            </a:fld>
            <a:endParaRPr lang="zh-CN" altLang="en-US"/>
          </a:p>
        </p:txBody>
      </p:sp>
    </p:spTree>
    <p:extLst>
      <p:ext uri="{BB962C8B-B14F-4D97-AF65-F5344CB8AC3E}">
        <p14:creationId xmlns:p14="http://schemas.microsoft.com/office/powerpoint/2010/main" val="17217668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16</a:t>
            </a:fld>
            <a:endParaRPr lang="zh-CN" altLang="en-US"/>
          </a:p>
        </p:txBody>
      </p:sp>
    </p:spTree>
    <p:extLst>
      <p:ext uri="{BB962C8B-B14F-4D97-AF65-F5344CB8AC3E}">
        <p14:creationId xmlns:p14="http://schemas.microsoft.com/office/powerpoint/2010/main" val="10839478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17</a:t>
            </a:fld>
            <a:endParaRPr lang="zh-CN" altLang="en-US"/>
          </a:p>
        </p:txBody>
      </p:sp>
    </p:spTree>
    <p:extLst>
      <p:ext uri="{BB962C8B-B14F-4D97-AF65-F5344CB8AC3E}">
        <p14:creationId xmlns:p14="http://schemas.microsoft.com/office/powerpoint/2010/main" val="11464113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18</a:t>
            </a:fld>
            <a:endParaRPr lang="zh-CN" altLang="en-US"/>
          </a:p>
        </p:txBody>
      </p:sp>
    </p:spTree>
    <p:extLst>
      <p:ext uri="{BB962C8B-B14F-4D97-AF65-F5344CB8AC3E}">
        <p14:creationId xmlns:p14="http://schemas.microsoft.com/office/powerpoint/2010/main" val="12061853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19</a:t>
            </a:fld>
            <a:endParaRPr lang="zh-CN" altLang="en-US"/>
          </a:p>
        </p:txBody>
      </p:sp>
    </p:spTree>
    <p:extLst>
      <p:ext uri="{BB962C8B-B14F-4D97-AF65-F5344CB8AC3E}">
        <p14:creationId xmlns:p14="http://schemas.microsoft.com/office/powerpoint/2010/main" val="231515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2</a:t>
            </a:fld>
            <a:endParaRPr lang="zh-CN" altLang="en-US"/>
          </a:p>
        </p:txBody>
      </p:sp>
    </p:spTree>
    <p:extLst>
      <p:ext uri="{BB962C8B-B14F-4D97-AF65-F5344CB8AC3E}">
        <p14:creationId xmlns:p14="http://schemas.microsoft.com/office/powerpoint/2010/main" val="18730257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20</a:t>
            </a:fld>
            <a:endParaRPr lang="zh-CN" altLang="en-US"/>
          </a:p>
        </p:txBody>
      </p:sp>
    </p:spTree>
    <p:extLst>
      <p:ext uri="{BB962C8B-B14F-4D97-AF65-F5344CB8AC3E}">
        <p14:creationId xmlns:p14="http://schemas.microsoft.com/office/powerpoint/2010/main" val="42626238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21</a:t>
            </a:fld>
            <a:endParaRPr lang="zh-CN" altLang="en-US"/>
          </a:p>
        </p:txBody>
      </p:sp>
    </p:spTree>
    <p:extLst>
      <p:ext uri="{BB962C8B-B14F-4D97-AF65-F5344CB8AC3E}">
        <p14:creationId xmlns:p14="http://schemas.microsoft.com/office/powerpoint/2010/main" val="14328297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22</a:t>
            </a:fld>
            <a:endParaRPr lang="zh-CN" altLang="en-US"/>
          </a:p>
        </p:txBody>
      </p:sp>
    </p:spTree>
    <p:extLst>
      <p:ext uri="{BB962C8B-B14F-4D97-AF65-F5344CB8AC3E}">
        <p14:creationId xmlns:p14="http://schemas.microsoft.com/office/powerpoint/2010/main" val="37232512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23</a:t>
            </a:fld>
            <a:endParaRPr lang="zh-CN" altLang="en-US"/>
          </a:p>
        </p:txBody>
      </p:sp>
    </p:spTree>
    <p:extLst>
      <p:ext uri="{BB962C8B-B14F-4D97-AF65-F5344CB8AC3E}">
        <p14:creationId xmlns:p14="http://schemas.microsoft.com/office/powerpoint/2010/main" val="1610020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24</a:t>
            </a:fld>
            <a:endParaRPr lang="zh-CN" altLang="en-US"/>
          </a:p>
        </p:txBody>
      </p:sp>
    </p:spTree>
    <p:extLst>
      <p:ext uri="{BB962C8B-B14F-4D97-AF65-F5344CB8AC3E}">
        <p14:creationId xmlns:p14="http://schemas.microsoft.com/office/powerpoint/2010/main" val="29909138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25</a:t>
            </a:fld>
            <a:endParaRPr lang="zh-CN" altLang="en-US"/>
          </a:p>
        </p:txBody>
      </p:sp>
    </p:spTree>
    <p:extLst>
      <p:ext uri="{BB962C8B-B14F-4D97-AF65-F5344CB8AC3E}">
        <p14:creationId xmlns:p14="http://schemas.microsoft.com/office/powerpoint/2010/main" val="12193023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26</a:t>
            </a:fld>
            <a:endParaRPr lang="zh-CN" altLang="en-US"/>
          </a:p>
        </p:txBody>
      </p:sp>
    </p:spTree>
    <p:extLst>
      <p:ext uri="{BB962C8B-B14F-4D97-AF65-F5344CB8AC3E}">
        <p14:creationId xmlns:p14="http://schemas.microsoft.com/office/powerpoint/2010/main" val="5960699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27</a:t>
            </a:fld>
            <a:endParaRPr lang="zh-CN" altLang="en-US"/>
          </a:p>
        </p:txBody>
      </p:sp>
    </p:spTree>
    <p:extLst>
      <p:ext uri="{BB962C8B-B14F-4D97-AF65-F5344CB8AC3E}">
        <p14:creationId xmlns:p14="http://schemas.microsoft.com/office/powerpoint/2010/main" val="19011618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28</a:t>
            </a:fld>
            <a:endParaRPr lang="zh-CN" altLang="en-US"/>
          </a:p>
        </p:txBody>
      </p:sp>
    </p:spTree>
    <p:extLst>
      <p:ext uri="{BB962C8B-B14F-4D97-AF65-F5344CB8AC3E}">
        <p14:creationId xmlns:p14="http://schemas.microsoft.com/office/powerpoint/2010/main" val="982767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29</a:t>
            </a:fld>
            <a:endParaRPr lang="zh-CN" altLang="en-US"/>
          </a:p>
        </p:txBody>
      </p:sp>
    </p:spTree>
    <p:extLst>
      <p:ext uri="{BB962C8B-B14F-4D97-AF65-F5344CB8AC3E}">
        <p14:creationId xmlns:p14="http://schemas.microsoft.com/office/powerpoint/2010/main" val="4132776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3</a:t>
            </a:fld>
            <a:endParaRPr lang="zh-CN" altLang="en-US"/>
          </a:p>
        </p:txBody>
      </p:sp>
    </p:spTree>
    <p:extLst>
      <p:ext uri="{BB962C8B-B14F-4D97-AF65-F5344CB8AC3E}">
        <p14:creationId xmlns:p14="http://schemas.microsoft.com/office/powerpoint/2010/main" val="12787780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30</a:t>
            </a:fld>
            <a:endParaRPr lang="zh-CN" altLang="en-US"/>
          </a:p>
        </p:txBody>
      </p:sp>
    </p:spTree>
    <p:extLst>
      <p:ext uri="{BB962C8B-B14F-4D97-AF65-F5344CB8AC3E}">
        <p14:creationId xmlns:p14="http://schemas.microsoft.com/office/powerpoint/2010/main" val="37096718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31</a:t>
            </a:fld>
            <a:endParaRPr lang="zh-CN" altLang="en-US"/>
          </a:p>
        </p:txBody>
      </p:sp>
    </p:spTree>
    <p:extLst>
      <p:ext uri="{BB962C8B-B14F-4D97-AF65-F5344CB8AC3E}">
        <p14:creationId xmlns:p14="http://schemas.microsoft.com/office/powerpoint/2010/main" val="7820381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32</a:t>
            </a:fld>
            <a:endParaRPr lang="zh-CN" altLang="en-US"/>
          </a:p>
        </p:txBody>
      </p:sp>
    </p:spTree>
    <p:extLst>
      <p:ext uri="{BB962C8B-B14F-4D97-AF65-F5344CB8AC3E}">
        <p14:creationId xmlns:p14="http://schemas.microsoft.com/office/powerpoint/2010/main" val="6324742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33</a:t>
            </a:fld>
            <a:endParaRPr lang="zh-CN" altLang="en-US"/>
          </a:p>
        </p:txBody>
      </p:sp>
    </p:spTree>
    <p:extLst>
      <p:ext uri="{BB962C8B-B14F-4D97-AF65-F5344CB8AC3E}">
        <p14:creationId xmlns:p14="http://schemas.microsoft.com/office/powerpoint/2010/main" val="19135179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34</a:t>
            </a:fld>
            <a:endParaRPr lang="zh-CN" altLang="en-US"/>
          </a:p>
        </p:txBody>
      </p:sp>
    </p:spTree>
    <p:extLst>
      <p:ext uri="{BB962C8B-B14F-4D97-AF65-F5344CB8AC3E}">
        <p14:creationId xmlns:p14="http://schemas.microsoft.com/office/powerpoint/2010/main" val="37550778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35</a:t>
            </a:fld>
            <a:endParaRPr lang="zh-CN" altLang="en-US"/>
          </a:p>
        </p:txBody>
      </p:sp>
    </p:spTree>
    <p:extLst>
      <p:ext uri="{BB962C8B-B14F-4D97-AF65-F5344CB8AC3E}">
        <p14:creationId xmlns:p14="http://schemas.microsoft.com/office/powerpoint/2010/main" val="35569735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36</a:t>
            </a:fld>
            <a:endParaRPr lang="zh-CN" altLang="en-US"/>
          </a:p>
        </p:txBody>
      </p:sp>
    </p:spTree>
    <p:extLst>
      <p:ext uri="{BB962C8B-B14F-4D97-AF65-F5344CB8AC3E}">
        <p14:creationId xmlns:p14="http://schemas.microsoft.com/office/powerpoint/2010/main" val="1491461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4</a:t>
            </a:fld>
            <a:endParaRPr lang="zh-CN" altLang="en-US"/>
          </a:p>
        </p:txBody>
      </p:sp>
    </p:spTree>
    <p:extLst>
      <p:ext uri="{BB962C8B-B14F-4D97-AF65-F5344CB8AC3E}">
        <p14:creationId xmlns:p14="http://schemas.microsoft.com/office/powerpoint/2010/main" val="2330483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5</a:t>
            </a:fld>
            <a:endParaRPr lang="zh-CN" altLang="en-US"/>
          </a:p>
        </p:txBody>
      </p:sp>
    </p:spTree>
    <p:extLst>
      <p:ext uri="{BB962C8B-B14F-4D97-AF65-F5344CB8AC3E}">
        <p14:creationId xmlns:p14="http://schemas.microsoft.com/office/powerpoint/2010/main" val="35036947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6</a:t>
            </a:fld>
            <a:endParaRPr lang="zh-CN" altLang="en-US"/>
          </a:p>
        </p:txBody>
      </p:sp>
    </p:spTree>
    <p:extLst>
      <p:ext uri="{BB962C8B-B14F-4D97-AF65-F5344CB8AC3E}">
        <p14:creationId xmlns:p14="http://schemas.microsoft.com/office/powerpoint/2010/main" val="12271657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7</a:t>
            </a:fld>
            <a:endParaRPr lang="zh-CN" altLang="en-US"/>
          </a:p>
        </p:txBody>
      </p:sp>
    </p:spTree>
    <p:extLst>
      <p:ext uri="{BB962C8B-B14F-4D97-AF65-F5344CB8AC3E}">
        <p14:creationId xmlns:p14="http://schemas.microsoft.com/office/powerpoint/2010/main" val="1800102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8</a:t>
            </a:fld>
            <a:endParaRPr lang="zh-CN" altLang="en-US"/>
          </a:p>
        </p:txBody>
      </p:sp>
    </p:spTree>
    <p:extLst>
      <p:ext uri="{BB962C8B-B14F-4D97-AF65-F5344CB8AC3E}">
        <p14:creationId xmlns:p14="http://schemas.microsoft.com/office/powerpoint/2010/main" val="3282187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8179876-21DC-41E8-8E63-89BCD04AD88F}" type="slidenum">
              <a:rPr lang="zh-CN" altLang="en-US" smtClean="0"/>
              <a:t>9</a:t>
            </a:fld>
            <a:endParaRPr lang="zh-CN" altLang="en-US"/>
          </a:p>
        </p:txBody>
      </p:sp>
    </p:spTree>
    <p:extLst>
      <p:ext uri="{BB962C8B-B14F-4D97-AF65-F5344CB8AC3E}">
        <p14:creationId xmlns:p14="http://schemas.microsoft.com/office/powerpoint/2010/main" val="2890032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AD608D6B-5688-4B1B-816B-C8E80BFF8CDD}" type="datetime1">
              <a:rPr lang="zh-CN" altLang="en-US" smtClean="0"/>
              <a:t>2017/5/27</a:t>
            </a:fld>
            <a:endParaRPr lang="zh-CN" altLang="en-US"/>
          </a:p>
        </p:txBody>
      </p:sp>
      <p:sp>
        <p:nvSpPr>
          <p:cNvPr id="6" name="灯片编号占位符 5"/>
          <p:cNvSpPr>
            <a:spLocks noGrp="1"/>
          </p:cNvSpPr>
          <p:nvPr>
            <p:ph type="sldNum" sz="quarter" idx="12"/>
          </p:nvPr>
        </p:nvSpPr>
        <p:spPr>
          <a:xfrm>
            <a:off x="2915816" y="4803998"/>
            <a:ext cx="2133600" cy="273844"/>
          </a:xfrm>
          <a:prstGeom prst="rect">
            <a:avLst/>
          </a:prstGeom>
        </p:spPr>
        <p:txBody>
          <a:bodyPr/>
          <a:lstStyle/>
          <a:p>
            <a:fld id="{916F26BD-DE47-4663-A93D-9EEAA4334141}" type="slidenum">
              <a:rPr lang="zh-CN" altLang="en-US" smtClean="0"/>
              <a:t>‹#›</a:t>
            </a:fld>
            <a:endParaRPr lang="zh-CN" altLang="en-US"/>
          </a:p>
        </p:txBody>
      </p:sp>
    </p:spTree>
    <p:extLst>
      <p:ext uri="{BB962C8B-B14F-4D97-AF65-F5344CB8AC3E}">
        <p14:creationId xmlns:p14="http://schemas.microsoft.com/office/powerpoint/2010/main" val="329316737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BF16079A-01F7-403F-A5A4-2406BB22D543}" type="datetime1">
              <a:rPr lang="zh-CN" altLang="en-US" smtClean="0"/>
              <a:t>2017/5/27</a:t>
            </a:fld>
            <a:endParaRPr lang="zh-CN" altLang="en-US"/>
          </a:p>
        </p:txBody>
      </p:sp>
      <p:sp>
        <p:nvSpPr>
          <p:cNvPr id="6" name="灯片编号占位符 5"/>
          <p:cNvSpPr>
            <a:spLocks noGrp="1"/>
          </p:cNvSpPr>
          <p:nvPr>
            <p:ph type="sldNum" sz="quarter" idx="12"/>
          </p:nvPr>
        </p:nvSpPr>
        <p:spPr>
          <a:xfrm>
            <a:off x="2915816" y="4803998"/>
            <a:ext cx="2133600" cy="273844"/>
          </a:xfrm>
          <a:prstGeom prst="rect">
            <a:avLst/>
          </a:prstGeom>
        </p:spPr>
        <p:txBody>
          <a:bodyPr/>
          <a:lstStyle/>
          <a:p>
            <a:fld id="{916F26BD-DE47-4663-A93D-9EEAA4334141}" type="slidenum">
              <a:rPr lang="zh-CN" altLang="en-US" smtClean="0"/>
              <a:t>‹#›</a:t>
            </a:fld>
            <a:endParaRPr lang="zh-CN" altLang="en-US"/>
          </a:p>
        </p:txBody>
      </p:sp>
    </p:spTree>
    <p:extLst>
      <p:ext uri="{BB962C8B-B14F-4D97-AF65-F5344CB8AC3E}">
        <p14:creationId xmlns:p14="http://schemas.microsoft.com/office/powerpoint/2010/main" val="186191913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文本">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00E9E1B8-D0C0-42DE-B82B-0D9273CB657D}" type="datetime1">
              <a:rPr lang="zh-CN" altLang="en-US" smtClean="0"/>
              <a:t>2017/5/27</a:t>
            </a:fld>
            <a:endParaRPr lang="zh-CN" altLang="en-US"/>
          </a:p>
        </p:txBody>
      </p:sp>
      <p:sp>
        <p:nvSpPr>
          <p:cNvPr id="6" name="灯片编号占位符 5"/>
          <p:cNvSpPr>
            <a:spLocks noGrp="1"/>
          </p:cNvSpPr>
          <p:nvPr>
            <p:ph type="sldNum" sz="quarter" idx="12"/>
          </p:nvPr>
        </p:nvSpPr>
        <p:spPr>
          <a:xfrm>
            <a:off x="2915816" y="4803998"/>
            <a:ext cx="2133600" cy="273844"/>
          </a:xfrm>
          <a:prstGeom prst="rect">
            <a:avLst/>
          </a:prstGeom>
        </p:spPr>
        <p:txBody>
          <a:bodyPr/>
          <a:lstStyle/>
          <a:p>
            <a:fld id="{916F26BD-DE47-4663-A93D-9EEAA4334141}" type="slidenum">
              <a:rPr lang="zh-CN" altLang="en-US" smtClean="0"/>
              <a:t>‹#›</a:t>
            </a:fld>
            <a:endParaRPr lang="zh-CN" altLang="en-US"/>
          </a:p>
        </p:txBody>
      </p:sp>
    </p:spTree>
    <p:extLst>
      <p:ext uri="{BB962C8B-B14F-4D97-AF65-F5344CB8AC3E}">
        <p14:creationId xmlns:p14="http://schemas.microsoft.com/office/powerpoint/2010/main" val="287833325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2A0CE1AF-DAB2-4ADF-93FA-D25DD27C0739}" type="datetime1">
              <a:rPr lang="zh-CN" altLang="en-US" smtClean="0"/>
              <a:t>2017/5/27</a:t>
            </a:fld>
            <a:endParaRPr lang="zh-CN" altLang="en-US"/>
          </a:p>
        </p:txBody>
      </p:sp>
      <p:sp>
        <p:nvSpPr>
          <p:cNvPr id="6" name="灯片编号占位符 5"/>
          <p:cNvSpPr>
            <a:spLocks noGrp="1"/>
          </p:cNvSpPr>
          <p:nvPr>
            <p:ph type="sldNum" sz="quarter" idx="12"/>
          </p:nvPr>
        </p:nvSpPr>
        <p:spPr>
          <a:xfrm>
            <a:off x="2915816" y="4803998"/>
            <a:ext cx="2133600" cy="273844"/>
          </a:xfrm>
          <a:prstGeom prst="rect">
            <a:avLst/>
          </a:prstGeom>
        </p:spPr>
        <p:txBody>
          <a:bodyPr/>
          <a:lstStyle/>
          <a:p>
            <a:fld id="{916F26BD-DE47-4663-A93D-9EEAA4334141}" type="slidenum">
              <a:rPr lang="zh-CN" altLang="en-US" smtClean="0"/>
              <a:t>‹#›</a:t>
            </a:fld>
            <a:endParaRPr lang="zh-CN" altLang="en-US"/>
          </a:p>
        </p:txBody>
      </p:sp>
    </p:spTree>
    <p:extLst>
      <p:ext uri="{BB962C8B-B14F-4D97-AF65-F5344CB8AC3E}">
        <p14:creationId xmlns:p14="http://schemas.microsoft.com/office/powerpoint/2010/main" val="263380072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4C4AE661-801A-4BC7-BD13-B4514D0BF7CB}" type="datetime1">
              <a:rPr lang="zh-CN" altLang="en-US" smtClean="0"/>
              <a:t>2017/5/27</a:t>
            </a:fld>
            <a:endParaRPr lang="zh-CN" altLang="en-US"/>
          </a:p>
        </p:txBody>
      </p:sp>
      <p:sp>
        <p:nvSpPr>
          <p:cNvPr id="6" name="灯片编号占位符 5"/>
          <p:cNvSpPr>
            <a:spLocks noGrp="1"/>
          </p:cNvSpPr>
          <p:nvPr>
            <p:ph type="sldNum" sz="quarter" idx="12"/>
          </p:nvPr>
        </p:nvSpPr>
        <p:spPr>
          <a:xfrm>
            <a:off x="2915816" y="4803998"/>
            <a:ext cx="2133600" cy="273844"/>
          </a:xfrm>
          <a:prstGeom prst="rect">
            <a:avLst/>
          </a:prstGeom>
        </p:spPr>
        <p:txBody>
          <a:bodyPr/>
          <a:lstStyle/>
          <a:p>
            <a:fld id="{916F26BD-DE47-4663-A93D-9EEAA4334141}" type="slidenum">
              <a:rPr lang="zh-CN" altLang="en-US" smtClean="0"/>
              <a:t>‹#›</a:t>
            </a:fld>
            <a:endParaRPr lang="zh-CN" altLang="en-US"/>
          </a:p>
        </p:txBody>
      </p:sp>
    </p:spTree>
    <p:extLst>
      <p:ext uri="{BB962C8B-B14F-4D97-AF65-F5344CB8AC3E}">
        <p14:creationId xmlns:p14="http://schemas.microsoft.com/office/powerpoint/2010/main" val="279112849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AE90F0C4-B81E-437B-B9F6-D83FD98A62B2}" type="datetime1">
              <a:rPr lang="zh-CN" altLang="en-US" smtClean="0"/>
              <a:t>2017/5/27</a:t>
            </a:fld>
            <a:endParaRPr lang="zh-CN" altLang="en-US"/>
          </a:p>
        </p:txBody>
      </p:sp>
      <p:sp>
        <p:nvSpPr>
          <p:cNvPr id="7" name="灯片编号占位符 6"/>
          <p:cNvSpPr>
            <a:spLocks noGrp="1"/>
          </p:cNvSpPr>
          <p:nvPr>
            <p:ph type="sldNum" sz="quarter" idx="12"/>
          </p:nvPr>
        </p:nvSpPr>
        <p:spPr>
          <a:xfrm>
            <a:off x="2915816" y="4803998"/>
            <a:ext cx="2133600" cy="273844"/>
          </a:xfrm>
          <a:prstGeom prst="rect">
            <a:avLst/>
          </a:prstGeom>
        </p:spPr>
        <p:txBody>
          <a:bodyPr/>
          <a:lstStyle/>
          <a:p>
            <a:fld id="{916F26BD-DE47-4663-A93D-9EEAA4334141}" type="slidenum">
              <a:rPr lang="zh-CN" altLang="en-US" smtClean="0"/>
              <a:t>‹#›</a:t>
            </a:fld>
            <a:endParaRPr lang="zh-CN" altLang="en-US"/>
          </a:p>
        </p:txBody>
      </p:sp>
    </p:spTree>
    <p:extLst>
      <p:ext uri="{BB962C8B-B14F-4D97-AF65-F5344CB8AC3E}">
        <p14:creationId xmlns:p14="http://schemas.microsoft.com/office/powerpoint/2010/main" val="276316893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7" name="日期占位符 6"/>
          <p:cNvSpPr>
            <a:spLocks noGrp="1"/>
          </p:cNvSpPr>
          <p:nvPr>
            <p:ph type="dt" sz="half" idx="10"/>
          </p:nvPr>
        </p:nvSpPr>
        <p:spPr/>
        <p:txBody>
          <a:bodyPr/>
          <a:lstStyle/>
          <a:p>
            <a:fld id="{7C37047B-9E9A-4966-BBED-C933A05174B3}" type="datetime1">
              <a:rPr lang="zh-CN" altLang="en-US" smtClean="0"/>
              <a:t>2017/5/27</a:t>
            </a:fld>
            <a:endParaRPr lang="zh-CN" altLang="en-US"/>
          </a:p>
        </p:txBody>
      </p:sp>
      <p:sp>
        <p:nvSpPr>
          <p:cNvPr id="9" name="灯片编号占位符 8"/>
          <p:cNvSpPr>
            <a:spLocks noGrp="1"/>
          </p:cNvSpPr>
          <p:nvPr>
            <p:ph type="sldNum" sz="quarter" idx="12"/>
          </p:nvPr>
        </p:nvSpPr>
        <p:spPr>
          <a:xfrm>
            <a:off x="2915816" y="4803998"/>
            <a:ext cx="2133600" cy="273844"/>
          </a:xfrm>
          <a:prstGeom prst="rect">
            <a:avLst/>
          </a:prstGeom>
        </p:spPr>
        <p:txBody>
          <a:bodyPr/>
          <a:lstStyle/>
          <a:p>
            <a:fld id="{916F26BD-DE47-4663-A93D-9EEAA4334141}" type="slidenum">
              <a:rPr lang="zh-CN" altLang="en-US" smtClean="0"/>
              <a:t>‹#›</a:t>
            </a:fld>
            <a:endParaRPr lang="zh-CN" altLang="en-US"/>
          </a:p>
        </p:txBody>
      </p:sp>
    </p:spTree>
    <p:extLst>
      <p:ext uri="{BB962C8B-B14F-4D97-AF65-F5344CB8AC3E}">
        <p14:creationId xmlns:p14="http://schemas.microsoft.com/office/powerpoint/2010/main" val="186306359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C156E77B-BCC5-45BE-9B5E-2D38C7AFB5B0}" type="datetime1">
              <a:rPr lang="zh-CN" altLang="en-US" smtClean="0"/>
              <a:t>2017/5/27</a:t>
            </a:fld>
            <a:endParaRPr lang="zh-CN" altLang="en-US"/>
          </a:p>
        </p:txBody>
      </p:sp>
      <p:sp>
        <p:nvSpPr>
          <p:cNvPr id="5" name="灯片编号占位符 4"/>
          <p:cNvSpPr>
            <a:spLocks noGrp="1"/>
          </p:cNvSpPr>
          <p:nvPr>
            <p:ph type="sldNum" sz="quarter" idx="12"/>
          </p:nvPr>
        </p:nvSpPr>
        <p:spPr>
          <a:xfrm>
            <a:off x="2915816" y="4803998"/>
            <a:ext cx="2133600" cy="273844"/>
          </a:xfrm>
          <a:prstGeom prst="rect">
            <a:avLst/>
          </a:prstGeom>
        </p:spPr>
        <p:txBody>
          <a:bodyPr/>
          <a:lstStyle/>
          <a:p>
            <a:fld id="{916F26BD-DE47-4663-A93D-9EEAA4334141}" type="slidenum">
              <a:rPr lang="zh-CN" altLang="en-US" smtClean="0"/>
              <a:t>‹#›</a:t>
            </a:fld>
            <a:endParaRPr lang="zh-CN" altLang="en-US"/>
          </a:p>
        </p:txBody>
      </p:sp>
    </p:spTree>
    <p:extLst>
      <p:ext uri="{BB962C8B-B14F-4D97-AF65-F5344CB8AC3E}">
        <p14:creationId xmlns:p14="http://schemas.microsoft.com/office/powerpoint/2010/main" val="116882623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78B9A80-8B57-403E-9ABD-5EF56E9E49B2}" type="datetime1">
              <a:rPr lang="zh-CN" altLang="en-US" smtClean="0"/>
              <a:t>2017/5/27</a:t>
            </a:fld>
            <a:endParaRPr lang="zh-CN" altLang="en-US"/>
          </a:p>
        </p:txBody>
      </p:sp>
      <p:sp>
        <p:nvSpPr>
          <p:cNvPr id="4" name="灯片编号占位符 3"/>
          <p:cNvSpPr>
            <a:spLocks noGrp="1"/>
          </p:cNvSpPr>
          <p:nvPr>
            <p:ph type="sldNum" sz="quarter" idx="12"/>
          </p:nvPr>
        </p:nvSpPr>
        <p:spPr>
          <a:xfrm>
            <a:off x="2915816" y="4803998"/>
            <a:ext cx="2133600" cy="273844"/>
          </a:xfrm>
          <a:prstGeom prst="rect">
            <a:avLst/>
          </a:prstGeom>
        </p:spPr>
        <p:txBody>
          <a:bodyPr/>
          <a:lstStyle/>
          <a:p>
            <a:fld id="{916F26BD-DE47-4663-A93D-9EEAA4334141}" type="slidenum">
              <a:rPr lang="zh-CN" altLang="en-US" smtClean="0"/>
              <a:t>‹#›</a:t>
            </a:fld>
            <a:endParaRPr lang="zh-CN" altLang="en-US"/>
          </a:p>
        </p:txBody>
      </p:sp>
    </p:spTree>
    <p:extLst>
      <p:ext uri="{BB962C8B-B14F-4D97-AF65-F5344CB8AC3E}">
        <p14:creationId xmlns:p14="http://schemas.microsoft.com/office/powerpoint/2010/main" val="16678614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08F5F676-15A5-402A-A89B-21515CD99382}" type="datetime1">
              <a:rPr lang="zh-CN" altLang="en-US" smtClean="0"/>
              <a:t>2017/5/27</a:t>
            </a:fld>
            <a:endParaRPr lang="zh-CN" altLang="en-US"/>
          </a:p>
        </p:txBody>
      </p:sp>
      <p:sp>
        <p:nvSpPr>
          <p:cNvPr id="7" name="灯片编号占位符 6"/>
          <p:cNvSpPr>
            <a:spLocks noGrp="1"/>
          </p:cNvSpPr>
          <p:nvPr>
            <p:ph type="sldNum" sz="quarter" idx="12"/>
          </p:nvPr>
        </p:nvSpPr>
        <p:spPr>
          <a:xfrm>
            <a:off x="2915816" y="4803998"/>
            <a:ext cx="2133600" cy="273844"/>
          </a:xfrm>
          <a:prstGeom prst="rect">
            <a:avLst/>
          </a:prstGeom>
        </p:spPr>
        <p:txBody>
          <a:bodyPr/>
          <a:lstStyle/>
          <a:p>
            <a:fld id="{916F26BD-DE47-4663-A93D-9EEAA4334141}" type="slidenum">
              <a:rPr lang="zh-CN" altLang="en-US" smtClean="0"/>
              <a:t>‹#›</a:t>
            </a:fld>
            <a:endParaRPr lang="zh-CN" altLang="en-US"/>
          </a:p>
        </p:txBody>
      </p:sp>
    </p:spTree>
    <p:extLst>
      <p:ext uri="{BB962C8B-B14F-4D97-AF65-F5344CB8AC3E}">
        <p14:creationId xmlns:p14="http://schemas.microsoft.com/office/powerpoint/2010/main" val="167511725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6E23C7EA-4A56-4142-8A9F-722925628C6B}" type="datetime1">
              <a:rPr lang="zh-CN" altLang="en-US" smtClean="0"/>
              <a:t>2017/5/27</a:t>
            </a:fld>
            <a:endParaRPr lang="zh-CN" altLang="en-US"/>
          </a:p>
        </p:txBody>
      </p:sp>
      <p:sp>
        <p:nvSpPr>
          <p:cNvPr id="7" name="灯片编号占位符 6"/>
          <p:cNvSpPr>
            <a:spLocks noGrp="1"/>
          </p:cNvSpPr>
          <p:nvPr>
            <p:ph type="sldNum" sz="quarter" idx="12"/>
          </p:nvPr>
        </p:nvSpPr>
        <p:spPr>
          <a:xfrm>
            <a:off x="2915816" y="4803998"/>
            <a:ext cx="2133600" cy="273844"/>
          </a:xfrm>
          <a:prstGeom prst="rect">
            <a:avLst/>
          </a:prstGeom>
        </p:spPr>
        <p:txBody>
          <a:bodyPr/>
          <a:lstStyle/>
          <a:p>
            <a:fld id="{916F26BD-DE47-4663-A93D-9EEAA4334141}" type="slidenum">
              <a:rPr lang="zh-CN" altLang="en-US" smtClean="0"/>
              <a:t>‹#›</a:t>
            </a:fld>
            <a:endParaRPr lang="zh-CN" altLang="en-US"/>
          </a:p>
        </p:txBody>
      </p:sp>
    </p:spTree>
    <p:extLst>
      <p:ext uri="{BB962C8B-B14F-4D97-AF65-F5344CB8AC3E}">
        <p14:creationId xmlns:p14="http://schemas.microsoft.com/office/powerpoint/2010/main" val="43705039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6"/>
          <p:cNvSpPr/>
          <p:nvPr userDrawn="1"/>
        </p:nvSpPr>
        <p:spPr>
          <a:xfrm>
            <a:off x="1" y="4731990"/>
            <a:ext cx="9143999" cy="41653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4" name="日期占位符 3"/>
          <p:cNvSpPr>
            <a:spLocks noGrp="1"/>
          </p:cNvSpPr>
          <p:nvPr>
            <p:ph type="dt" sz="half" idx="2"/>
          </p:nvPr>
        </p:nvSpPr>
        <p:spPr>
          <a:xfrm>
            <a:off x="62136" y="4803335"/>
            <a:ext cx="2133600" cy="273844"/>
          </a:xfrm>
          <a:prstGeom prst="rect">
            <a:avLst/>
          </a:prstGeom>
        </p:spPr>
        <p:txBody>
          <a:bodyPr vert="horz" lIns="91440" tIns="45720" rIns="91440" bIns="45720" rtlCol="0" anchor="ctr"/>
          <a:lstStyle>
            <a:lvl1pPr algn="l">
              <a:defRPr sz="1200">
                <a:solidFill>
                  <a:schemeClr val="bg1"/>
                </a:solidFill>
                <a:latin typeface="Impact" pitchFamily="34" charset="0"/>
                <a:ea typeface="+mn-ea"/>
              </a:defRPr>
            </a:lvl1pPr>
          </a:lstStyle>
          <a:p>
            <a:fld id="{9DD1F462-85FF-4F29-B431-4C51C50C97AB}" type="datetime1">
              <a:rPr lang="zh-CN" altLang="en-US" smtClean="0"/>
              <a:t>2017/5/27</a:t>
            </a:fld>
            <a:endParaRPr lang="zh-CN" altLang="en-US"/>
          </a:p>
        </p:txBody>
      </p:sp>
      <p:grpSp>
        <p:nvGrpSpPr>
          <p:cNvPr id="9" name="组合 8"/>
          <p:cNvGrpSpPr/>
          <p:nvPr userDrawn="1"/>
        </p:nvGrpSpPr>
        <p:grpSpPr>
          <a:xfrm>
            <a:off x="8662737" y="4867191"/>
            <a:ext cx="224839" cy="224839"/>
            <a:chOff x="11550315" y="6496550"/>
            <a:chExt cx="299785" cy="299785"/>
          </a:xfrm>
        </p:grpSpPr>
        <p:sp>
          <p:nvSpPr>
            <p:cNvPr id="10" name="椭圆 9"/>
            <p:cNvSpPr/>
            <p:nvPr/>
          </p:nvSpPr>
          <p:spPr>
            <a:xfrm>
              <a:off x="11550315" y="6496550"/>
              <a:ext cx="299785" cy="299785"/>
            </a:xfrm>
            <a:prstGeom prst="ellipse">
              <a:avLst/>
            </a:prstGeom>
            <a:solidFill>
              <a:srgbClr val="FCF8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右箭头 10"/>
            <p:cNvSpPr/>
            <p:nvPr/>
          </p:nvSpPr>
          <p:spPr>
            <a:xfrm>
              <a:off x="11640049" y="6556709"/>
              <a:ext cx="144379" cy="168442"/>
            </a:xfrm>
            <a:prstGeom prst="rightArrow">
              <a:avLst/>
            </a:prstGeom>
            <a:solidFill>
              <a:srgbClr val="1314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userDrawn="1"/>
        </p:nvGrpSpPr>
        <p:grpSpPr>
          <a:xfrm flipH="1">
            <a:off x="8291829" y="4867191"/>
            <a:ext cx="224839" cy="224839"/>
            <a:chOff x="11550315" y="6496550"/>
            <a:chExt cx="299785" cy="299785"/>
          </a:xfrm>
        </p:grpSpPr>
        <p:sp>
          <p:nvSpPr>
            <p:cNvPr id="13" name="椭圆 12"/>
            <p:cNvSpPr/>
            <p:nvPr/>
          </p:nvSpPr>
          <p:spPr>
            <a:xfrm>
              <a:off x="11550315" y="6496550"/>
              <a:ext cx="299785" cy="299785"/>
            </a:xfrm>
            <a:prstGeom prst="ellipse">
              <a:avLst/>
            </a:prstGeom>
            <a:solidFill>
              <a:srgbClr val="FCF8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右箭头 13"/>
            <p:cNvSpPr/>
            <p:nvPr/>
          </p:nvSpPr>
          <p:spPr>
            <a:xfrm>
              <a:off x="11640049" y="6556709"/>
              <a:ext cx="144379" cy="168442"/>
            </a:xfrm>
            <a:prstGeom prst="rightArrow">
              <a:avLst/>
            </a:prstGeom>
            <a:solidFill>
              <a:srgbClr val="1314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矩形 37"/>
          <p:cNvSpPr/>
          <p:nvPr userDrawn="1"/>
        </p:nvSpPr>
        <p:spPr>
          <a:xfrm>
            <a:off x="-1" y="195486"/>
            <a:ext cx="827585" cy="46635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userDrawn="1"/>
        </p:nvSpPr>
        <p:spPr>
          <a:xfrm>
            <a:off x="895341" y="195183"/>
            <a:ext cx="220275" cy="46635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userDrawn="1"/>
        </p:nvSpPr>
        <p:spPr>
          <a:xfrm>
            <a:off x="8848519" y="223916"/>
            <a:ext cx="296534" cy="46635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680179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8" name="Picture 4" descr="d:\users\administrator\appdata\roaming\360se6\User Data\temp\188976-1206061014078.jpg"/>
          <p:cNvPicPr>
            <a:picLocks noChangeAspect="1" noChangeArrowheads="1"/>
          </p:cNvPicPr>
          <p:nvPr/>
        </p:nvPicPr>
        <p:blipFill rotWithShape="1">
          <a:blip r:embed="rId3">
            <a:extLst>
              <a:ext uri="{28A0092B-C50C-407E-A947-70E740481C1C}">
                <a14:useLocalDpi xmlns:a14="http://schemas.microsoft.com/office/drawing/2010/main" val="0"/>
              </a:ext>
            </a:extLst>
          </a:blip>
          <a:srcRect t="7909"/>
          <a:stretch/>
        </p:blipFill>
        <p:spPr bwMode="auto">
          <a:xfrm>
            <a:off x="230779" y="149097"/>
            <a:ext cx="8025843" cy="4109416"/>
          </a:xfrm>
          <a:prstGeom prst="rect">
            <a:avLst/>
          </a:prstGeom>
          <a:noFill/>
          <a:extLst>
            <a:ext uri="{909E8E84-426E-40DD-AFC4-6F175D3DCCD1}">
              <a14:hiddenFill xmlns:a14="http://schemas.microsoft.com/office/drawing/2010/main">
                <a:solidFill>
                  <a:srgbClr val="FFFFFF"/>
                </a:solidFill>
              </a14:hiddenFill>
            </a:ext>
          </a:extLst>
        </p:spPr>
      </p:pic>
      <p:sp>
        <p:nvSpPr>
          <p:cNvPr id="6" name="日期占位符 1"/>
          <p:cNvSpPr txBox="1">
            <a:spLocks/>
          </p:cNvSpPr>
          <p:nvPr/>
        </p:nvSpPr>
        <p:spPr>
          <a:xfrm>
            <a:off x="2406188" y="4675787"/>
            <a:ext cx="2133600" cy="273844"/>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bg1"/>
                </a:solidFill>
                <a:latin typeface="Impact"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BCCAE67-CA47-4824-86DE-BA31F9CF9142}" type="datetime1">
              <a:rPr lang="zh-CN" altLang="en-US" smtClean="0"/>
              <a:pPr/>
              <a:t>2017/5/27</a:t>
            </a:fld>
            <a:endParaRPr lang="zh-CN" altLang="en-US"/>
          </a:p>
        </p:txBody>
      </p:sp>
      <p:sp>
        <p:nvSpPr>
          <p:cNvPr id="36" name="矩形 26"/>
          <p:cNvSpPr>
            <a:spLocks noChangeArrowheads="1"/>
          </p:cNvSpPr>
          <p:nvPr/>
        </p:nvSpPr>
        <p:spPr bwMode="auto">
          <a:xfrm>
            <a:off x="2912570" y="3363838"/>
            <a:ext cx="5641158" cy="49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r>
              <a:rPr lang="zh-CN" altLang="en-US" sz="4000" b="1" spc="225" dirty="0">
                <a:solidFill>
                  <a:schemeClr val="tx2">
                    <a:lumMod val="75000"/>
                  </a:schemeClr>
                </a:solidFill>
                <a:latin typeface="微软雅黑" panose="020B0503020204020204" pitchFamily="34" charset="-122"/>
                <a:ea typeface="微软雅黑" panose="020B0503020204020204" pitchFamily="34" charset="-122"/>
              </a:rPr>
              <a:t>会议培训演讲</a:t>
            </a:r>
            <a:r>
              <a:rPr lang="en-US" altLang="zh-CN" sz="4000" b="1" spc="225" dirty="0" smtClean="0">
                <a:solidFill>
                  <a:schemeClr val="tx2">
                    <a:lumMod val="75000"/>
                  </a:schemeClr>
                </a:solidFill>
                <a:latin typeface="微软雅黑" panose="020B0503020204020204" pitchFamily="34" charset="-122"/>
                <a:ea typeface="微软雅黑" panose="020B0503020204020204" pitchFamily="34" charset="-122"/>
              </a:rPr>
              <a:t>PPT</a:t>
            </a:r>
            <a:r>
              <a:rPr lang="zh-CN" altLang="en-US" sz="4000" b="1" spc="225" dirty="0" smtClean="0">
                <a:solidFill>
                  <a:schemeClr val="tx2">
                    <a:lumMod val="75000"/>
                  </a:schemeClr>
                </a:solidFill>
                <a:latin typeface="微软雅黑" panose="020B0503020204020204" pitchFamily="34" charset="-122"/>
                <a:ea typeface="微软雅黑" panose="020B0503020204020204" pitchFamily="34" charset="-122"/>
              </a:rPr>
              <a:t>模板</a:t>
            </a:r>
            <a:endParaRPr lang="zh-CN" altLang="en-US" sz="4000" b="1" spc="225" dirty="0">
              <a:solidFill>
                <a:schemeClr val="tx2">
                  <a:lumMod val="7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165539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1000"/>
                                        <p:tgtEl>
                                          <p:spTgt spid="1028"/>
                                        </p:tgtEl>
                                      </p:cBhvr>
                                    </p:animEffect>
                                    <p:anim calcmode="lin" valueType="num">
                                      <p:cBhvr>
                                        <p:cTn id="8" dur="1000" fill="hold"/>
                                        <p:tgtEl>
                                          <p:spTgt spid="1028"/>
                                        </p:tgtEl>
                                        <p:attrNameLst>
                                          <p:attrName>ppt_x</p:attrName>
                                        </p:attrNameLst>
                                      </p:cBhvr>
                                      <p:tavLst>
                                        <p:tav tm="0">
                                          <p:val>
                                            <p:strVal val="#ppt_x"/>
                                          </p:val>
                                        </p:tav>
                                        <p:tav tm="100000">
                                          <p:val>
                                            <p:strVal val="#ppt_x"/>
                                          </p:val>
                                        </p:tav>
                                      </p:tavLst>
                                    </p:anim>
                                    <p:anim calcmode="lin" valueType="num">
                                      <p:cBhvr>
                                        <p:cTn id="9" dur="1000" fill="hold"/>
                                        <p:tgtEl>
                                          <p:spTgt spid="10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7" presetClass="entr" presetSubtype="0" fill="hold" grpId="0" nodeType="afterEffect">
                                  <p:stCondLst>
                                    <p:cond delay="0"/>
                                  </p:stCondLst>
                                  <p:iterate type="lt">
                                    <p:tmPct val="50000"/>
                                  </p:iterate>
                                  <p:childTnLst>
                                    <p:set>
                                      <p:cBhvr>
                                        <p:cTn id="12" dur="1" fill="hold">
                                          <p:stCondLst>
                                            <p:cond delay="0"/>
                                          </p:stCondLst>
                                        </p:cTn>
                                        <p:tgtEl>
                                          <p:spTgt spid="36"/>
                                        </p:tgtEl>
                                        <p:attrNameLst>
                                          <p:attrName>style.visibility</p:attrName>
                                        </p:attrNameLst>
                                      </p:cBhvr>
                                      <p:to>
                                        <p:strVal val="visible"/>
                                      </p:to>
                                    </p:set>
                                    <p:anim calcmode="discrete" valueType="clr">
                                      <p:cBhvr override="childStyle">
                                        <p:cTn id="13" dur="200"/>
                                        <p:tgtEl>
                                          <p:spTgt spid="36"/>
                                        </p:tgtEl>
                                        <p:attrNameLst>
                                          <p:attrName>style.color</p:attrName>
                                        </p:attrNameLst>
                                      </p:cBhvr>
                                      <p:tavLst>
                                        <p:tav tm="0">
                                          <p:val>
                                            <p:clrVal>
                                              <a:schemeClr val="accent2"/>
                                            </p:clrVal>
                                          </p:val>
                                        </p:tav>
                                        <p:tav tm="50000">
                                          <p:val>
                                            <p:clrVal>
                                              <a:schemeClr val="hlink"/>
                                            </p:clrVal>
                                          </p:val>
                                        </p:tav>
                                      </p:tavLst>
                                    </p:anim>
                                    <p:anim calcmode="discrete" valueType="clr">
                                      <p:cBhvr>
                                        <p:cTn id="14" dur="200"/>
                                        <p:tgtEl>
                                          <p:spTgt spid="36"/>
                                        </p:tgtEl>
                                        <p:attrNameLst>
                                          <p:attrName>fillcolor</p:attrName>
                                        </p:attrNameLst>
                                      </p:cBhvr>
                                      <p:tavLst>
                                        <p:tav tm="0">
                                          <p:val>
                                            <p:clrVal>
                                              <a:schemeClr val="accent2"/>
                                            </p:clrVal>
                                          </p:val>
                                        </p:tav>
                                        <p:tav tm="50000">
                                          <p:val>
                                            <p:clrVal>
                                              <a:schemeClr val="hlink"/>
                                            </p:clrVal>
                                          </p:val>
                                        </p:tav>
                                      </p:tavLst>
                                    </p:anim>
                                    <p:set>
                                      <p:cBhvr>
                                        <p:cTn id="15" dur="200"/>
                                        <p:tgtEl>
                                          <p:spTgt spid="3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E80C11A-00F9-4396-B518-B41F0143E80A}" type="datetime1">
              <a:rPr lang="zh-CN" altLang="en-US" smtClean="0"/>
              <a:t>2017/5/27</a:t>
            </a:fld>
            <a:endParaRPr lang="zh-CN" altLang="en-US"/>
          </a:p>
        </p:txBody>
      </p:sp>
      <p:cxnSp>
        <p:nvCxnSpPr>
          <p:cNvPr id="4" name="直接连接符 3"/>
          <p:cNvCxnSpPr/>
          <p:nvPr/>
        </p:nvCxnSpPr>
        <p:spPr>
          <a:xfrm>
            <a:off x="2998440" y="977602"/>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849340" y="977602"/>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4700240" y="977602"/>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51140" y="977602"/>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741140" y="3765253"/>
            <a:ext cx="5651500" cy="10264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38100" cap="sq">
            <a:solidFill>
              <a:srgbClr val="FF0000"/>
            </a:solidFill>
            <a:bevel/>
          </a:ln>
        </p:spPr>
        <p:style>
          <a:lnRef idx="2">
            <a:schemeClr val="accent1">
              <a:shade val="50000"/>
            </a:schemeClr>
          </a:lnRef>
          <a:fillRef idx="1">
            <a:schemeClr val="accent1"/>
          </a:fillRef>
          <a:effectRef idx="0">
            <a:schemeClr val="accent1"/>
          </a:effectRef>
          <a:fontRef idx="minor">
            <a:schemeClr val="lt1"/>
          </a:fontRef>
        </p:style>
        <p:txBody>
          <a:bodyPr lIns="0" rIns="0" anchor="b"/>
          <a:lstStyle/>
          <a:p>
            <a:pPr algn="just" eaLnBrk="1" fontAlgn="auto" hangingPunct="1">
              <a:lnSpc>
                <a:spcPct val="120000"/>
              </a:lnSpc>
              <a:spcBef>
                <a:spcPts val="0"/>
              </a:spcBef>
              <a:spcAft>
                <a:spcPts val="0"/>
              </a:spcAft>
              <a:defRPr/>
            </a:pPr>
            <a:endParaRPr lang="zh-CN" altLang="en-US" sz="1200" dirty="0">
              <a:solidFill>
                <a:srgbClr val="4D4D4D"/>
              </a:solidFill>
              <a:latin typeface="微软雅黑" pitchFamily="34" charset="-122"/>
              <a:ea typeface="微软雅黑" pitchFamily="34" charset="-122"/>
            </a:endParaRPr>
          </a:p>
        </p:txBody>
      </p:sp>
      <p:grpSp>
        <p:nvGrpSpPr>
          <p:cNvPr id="9" name="组合 8"/>
          <p:cNvGrpSpPr/>
          <p:nvPr/>
        </p:nvGrpSpPr>
        <p:grpSpPr>
          <a:xfrm>
            <a:off x="1741140" y="1087140"/>
            <a:ext cx="5759450" cy="368300"/>
            <a:chOff x="1741140" y="1087140"/>
            <a:chExt cx="5759450" cy="368300"/>
          </a:xfrm>
        </p:grpSpPr>
        <p:sp>
          <p:nvSpPr>
            <p:cNvPr id="10" name="文本框 1344"/>
            <p:cNvSpPr txBox="1">
              <a:spLocks noChangeArrowheads="1"/>
            </p:cNvSpPr>
            <p:nvPr/>
          </p:nvSpPr>
          <p:spPr bwMode="auto">
            <a:xfrm>
              <a:off x="6630640" y="1087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rgbClr val="FF0000"/>
                  </a:solidFill>
                  <a:latin typeface="华文细黑" pitchFamily="2" charset="-122"/>
                  <a:ea typeface="华文细黑" pitchFamily="2" charset="-122"/>
                </a:rPr>
                <a:t>100</a:t>
              </a:r>
              <a:r>
                <a:rPr lang="en-US" altLang="zh-CN" sz="1200" b="1" dirty="0">
                  <a:solidFill>
                    <a:srgbClr val="FF0000"/>
                  </a:solidFill>
                  <a:latin typeface="华文细黑" pitchFamily="2" charset="-122"/>
                  <a:ea typeface="华文细黑" pitchFamily="2" charset="-122"/>
                </a:rPr>
                <a:t>%</a:t>
              </a:r>
              <a:endParaRPr lang="zh-CN" altLang="en-US" sz="1200" b="1" dirty="0">
                <a:solidFill>
                  <a:srgbClr val="FF0000"/>
                </a:solidFill>
                <a:latin typeface="华文细黑" pitchFamily="2" charset="-122"/>
                <a:ea typeface="华文细黑" pitchFamily="2" charset="-122"/>
              </a:endParaRPr>
            </a:p>
          </p:txBody>
        </p:sp>
        <p:grpSp>
          <p:nvGrpSpPr>
            <p:cNvPr id="11" name="组合 10"/>
            <p:cNvGrpSpPr/>
            <p:nvPr/>
          </p:nvGrpSpPr>
          <p:grpSpPr>
            <a:xfrm>
              <a:off x="1741140" y="1131590"/>
              <a:ext cx="4700588" cy="260350"/>
              <a:chOff x="1741140" y="1131590"/>
              <a:chExt cx="4700588" cy="260350"/>
            </a:xfrm>
          </p:grpSpPr>
          <p:sp>
            <p:nvSpPr>
              <p:cNvPr id="12" name="同侧圆角矩形 11"/>
              <p:cNvSpPr/>
              <p:nvPr/>
            </p:nvSpPr>
            <p:spPr>
              <a:xfrm rot="5400000">
                <a:off x="4152553" y="-897235"/>
                <a:ext cx="260350" cy="4318000"/>
              </a:xfrm>
              <a:prstGeom prst="round2SameRect">
                <a:avLst>
                  <a:gd name="adj1" fmla="val 50000"/>
                  <a:gd name="adj2" fmla="val 0"/>
                </a:avLst>
              </a:pr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3" name="任意多边形 12"/>
              <p:cNvSpPr/>
              <p:nvPr/>
            </p:nvSpPr>
            <p:spPr>
              <a:xfrm>
                <a:off x="1741140" y="1131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rPr>
                  <a:t>A</a:t>
                </a:r>
                <a:endParaRPr lang="zh-CN" altLang="en-US">
                  <a:solidFill>
                    <a:srgbClr val="FFFFFF"/>
                  </a:solidFill>
                </a:endParaRPr>
              </a:p>
            </p:txBody>
          </p:sp>
        </p:grpSp>
      </p:grpSp>
      <p:grpSp>
        <p:nvGrpSpPr>
          <p:cNvPr id="14" name="组合 13"/>
          <p:cNvGrpSpPr/>
          <p:nvPr/>
        </p:nvGrpSpPr>
        <p:grpSpPr>
          <a:xfrm>
            <a:off x="1741140" y="1468140"/>
            <a:ext cx="5759450" cy="368300"/>
            <a:chOff x="1741140" y="1468140"/>
            <a:chExt cx="5759450" cy="368300"/>
          </a:xfrm>
        </p:grpSpPr>
        <p:sp>
          <p:nvSpPr>
            <p:cNvPr id="15" name="文本框 367"/>
            <p:cNvSpPr txBox="1">
              <a:spLocks noChangeArrowheads="1"/>
            </p:cNvSpPr>
            <p:nvPr/>
          </p:nvSpPr>
          <p:spPr bwMode="auto">
            <a:xfrm>
              <a:off x="6630640" y="1468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rgbClr val="FF0000"/>
                  </a:solidFill>
                  <a:latin typeface="华文细黑" pitchFamily="2" charset="-122"/>
                  <a:ea typeface="华文细黑" pitchFamily="2" charset="-122"/>
                </a:rPr>
                <a:t>88</a:t>
              </a:r>
              <a:r>
                <a:rPr lang="en-US" altLang="zh-CN" sz="1200" b="1" dirty="0">
                  <a:solidFill>
                    <a:srgbClr val="FF0000"/>
                  </a:solidFill>
                  <a:latin typeface="华文细黑" pitchFamily="2" charset="-122"/>
                  <a:ea typeface="华文细黑" pitchFamily="2" charset="-122"/>
                </a:rPr>
                <a:t>%</a:t>
              </a:r>
              <a:endParaRPr lang="zh-CN" altLang="en-US" sz="1200" b="1" dirty="0">
                <a:solidFill>
                  <a:srgbClr val="FF0000"/>
                </a:solidFill>
                <a:latin typeface="华文细黑" pitchFamily="2" charset="-122"/>
                <a:ea typeface="华文细黑" pitchFamily="2" charset="-122"/>
              </a:endParaRPr>
            </a:p>
          </p:txBody>
        </p:sp>
        <p:sp>
          <p:nvSpPr>
            <p:cNvPr id="16" name="同侧圆角矩形 15"/>
            <p:cNvSpPr/>
            <p:nvPr/>
          </p:nvSpPr>
          <p:spPr>
            <a:xfrm rot="5400000">
              <a:off x="3864422" y="-224929"/>
              <a:ext cx="260350" cy="3741737"/>
            </a:xfrm>
            <a:prstGeom prst="round2SameRect">
              <a:avLst>
                <a:gd name="adj1" fmla="val 5000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7" name="任意多边形 16"/>
            <p:cNvSpPr/>
            <p:nvPr/>
          </p:nvSpPr>
          <p:spPr>
            <a:xfrm>
              <a:off x="1741140" y="1512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rPr>
                <a:t>B</a:t>
              </a:r>
              <a:endParaRPr lang="zh-CN" altLang="en-US">
                <a:solidFill>
                  <a:srgbClr val="FFFFFF"/>
                </a:solidFill>
              </a:endParaRPr>
            </a:p>
          </p:txBody>
        </p:sp>
      </p:grpSp>
      <p:grpSp>
        <p:nvGrpSpPr>
          <p:cNvPr id="18" name="组合 17"/>
          <p:cNvGrpSpPr/>
          <p:nvPr/>
        </p:nvGrpSpPr>
        <p:grpSpPr>
          <a:xfrm>
            <a:off x="1741140" y="1849140"/>
            <a:ext cx="5759450" cy="368300"/>
            <a:chOff x="1741140" y="1849140"/>
            <a:chExt cx="5759450" cy="368300"/>
          </a:xfrm>
        </p:grpSpPr>
        <p:sp>
          <p:nvSpPr>
            <p:cNvPr id="19" name="文本框 369"/>
            <p:cNvSpPr txBox="1">
              <a:spLocks noChangeArrowheads="1"/>
            </p:cNvSpPr>
            <p:nvPr/>
          </p:nvSpPr>
          <p:spPr bwMode="auto">
            <a:xfrm>
              <a:off x="6630640" y="1849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rgbClr val="FF0000"/>
                  </a:solidFill>
                  <a:latin typeface="华文细黑" pitchFamily="2" charset="-122"/>
                  <a:ea typeface="华文细黑" pitchFamily="2" charset="-122"/>
                </a:rPr>
                <a:t>75</a:t>
              </a:r>
              <a:r>
                <a:rPr lang="en-US" altLang="zh-CN" sz="1200" b="1" dirty="0">
                  <a:solidFill>
                    <a:srgbClr val="FF0000"/>
                  </a:solidFill>
                  <a:latin typeface="华文细黑" pitchFamily="2" charset="-122"/>
                  <a:ea typeface="华文细黑" pitchFamily="2" charset="-122"/>
                </a:rPr>
                <a:t>%</a:t>
              </a:r>
              <a:endParaRPr lang="zh-CN" altLang="en-US" sz="1200" b="1" dirty="0">
                <a:solidFill>
                  <a:srgbClr val="FF0000"/>
                </a:solidFill>
                <a:latin typeface="华文细黑" pitchFamily="2" charset="-122"/>
                <a:ea typeface="华文细黑" pitchFamily="2" charset="-122"/>
              </a:endParaRPr>
            </a:p>
          </p:txBody>
        </p:sp>
        <p:sp>
          <p:nvSpPr>
            <p:cNvPr id="20" name="同侧圆角矩形 19"/>
            <p:cNvSpPr/>
            <p:nvPr/>
          </p:nvSpPr>
          <p:spPr>
            <a:xfrm rot="5400000">
              <a:off x="3579466" y="444202"/>
              <a:ext cx="258762" cy="3170237"/>
            </a:xfrm>
            <a:prstGeom prst="round2SameRect">
              <a:avLst>
                <a:gd name="adj1" fmla="val 5000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1" name="任意多边形 20"/>
            <p:cNvSpPr/>
            <p:nvPr/>
          </p:nvSpPr>
          <p:spPr>
            <a:xfrm>
              <a:off x="1741140" y="1893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rPr>
                <a:t>C</a:t>
              </a:r>
              <a:endParaRPr lang="zh-CN" altLang="en-US">
                <a:solidFill>
                  <a:srgbClr val="FFFFFF"/>
                </a:solidFill>
              </a:endParaRPr>
            </a:p>
          </p:txBody>
        </p:sp>
      </p:grpSp>
      <p:grpSp>
        <p:nvGrpSpPr>
          <p:cNvPr id="22" name="组合 21"/>
          <p:cNvGrpSpPr/>
          <p:nvPr/>
        </p:nvGrpSpPr>
        <p:grpSpPr>
          <a:xfrm>
            <a:off x="1741140" y="2230140"/>
            <a:ext cx="5759450" cy="368300"/>
            <a:chOff x="1741140" y="2230140"/>
            <a:chExt cx="5759450" cy="368300"/>
          </a:xfrm>
        </p:grpSpPr>
        <p:sp>
          <p:nvSpPr>
            <p:cNvPr id="23" name="文本框 371"/>
            <p:cNvSpPr txBox="1">
              <a:spLocks noChangeArrowheads="1"/>
            </p:cNvSpPr>
            <p:nvPr/>
          </p:nvSpPr>
          <p:spPr bwMode="auto">
            <a:xfrm>
              <a:off x="6630640" y="2230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rgbClr val="FF0000"/>
                  </a:solidFill>
                  <a:latin typeface="华文细黑" pitchFamily="2" charset="-122"/>
                  <a:ea typeface="华文细黑" pitchFamily="2" charset="-122"/>
                </a:rPr>
                <a:t>58</a:t>
              </a:r>
              <a:r>
                <a:rPr lang="en-US" altLang="zh-CN" sz="1200" b="1" dirty="0">
                  <a:solidFill>
                    <a:srgbClr val="FF0000"/>
                  </a:solidFill>
                  <a:latin typeface="华文细黑" pitchFamily="2" charset="-122"/>
                  <a:ea typeface="华文细黑" pitchFamily="2" charset="-122"/>
                </a:rPr>
                <a:t>%</a:t>
              </a:r>
              <a:endParaRPr lang="zh-CN" altLang="en-US" sz="1200" b="1" dirty="0">
                <a:solidFill>
                  <a:srgbClr val="FF0000"/>
                </a:solidFill>
                <a:latin typeface="华文细黑" pitchFamily="2" charset="-122"/>
                <a:ea typeface="华文细黑" pitchFamily="2" charset="-122"/>
              </a:endParaRPr>
            </a:p>
          </p:txBody>
        </p:sp>
        <p:sp>
          <p:nvSpPr>
            <p:cNvPr id="24" name="同侧圆角矩形 23"/>
            <p:cNvSpPr/>
            <p:nvPr/>
          </p:nvSpPr>
          <p:spPr>
            <a:xfrm rot="5400000">
              <a:off x="3262760" y="1145083"/>
              <a:ext cx="258762" cy="2536825"/>
            </a:xfrm>
            <a:prstGeom prst="round2SameRect">
              <a:avLst>
                <a:gd name="adj1" fmla="val 5000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5" name="任意多边形 24"/>
            <p:cNvSpPr/>
            <p:nvPr/>
          </p:nvSpPr>
          <p:spPr>
            <a:xfrm>
              <a:off x="1741140" y="2274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rPr>
                <a:t>D</a:t>
              </a:r>
              <a:endParaRPr lang="zh-CN" altLang="en-US">
                <a:solidFill>
                  <a:srgbClr val="FFFFFF"/>
                </a:solidFill>
              </a:endParaRPr>
            </a:p>
          </p:txBody>
        </p:sp>
      </p:grpSp>
      <p:grpSp>
        <p:nvGrpSpPr>
          <p:cNvPr id="26" name="组合 25"/>
          <p:cNvGrpSpPr/>
          <p:nvPr/>
        </p:nvGrpSpPr>
        <p:grpSpPr>
          <a:xfrm>
            <a:off x="1741140" y="2611140"/>
            <a:ext cx="5759450" cy="368300"/>
            <a:chOff x="1741140" y="2611140"/>
            <a:chExt cx="5759450" cy="368300"/>
          </a:xfrm>
        </p:grpSpPr>
        <p:sp>
          <p:nvSpPr>
            <p:cNvPr id="27" name="文本框 373"/>
            <p:cNvSpPr txBox="1">
              <a:spLocks noChangeArrowheads="1"/>
            </p:cNvSpPr>
            <p:nvPr/>
          </p:nvSpPr>
          <p:spPr bwMode="auto">
            <a:xfrm>
              <a:off x="6630640" y="2611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rgbClr val="FF0000"/>
                  </a:solidFill>
                  <a:latin typeface="华文细黑" pitchFamily="2" charset="-122"/>
                  <a:ea typeface="华文细黑" pitchFamily="2" charset="-122"/>
                </a:rPr>
                <a:t>45</a:t>
              </a:r>
              <a:r>
                <a:rPr lang="en-US" altLang="zh-CN" sz="1200" b="1" dirty="0">
                  <a:solidFill>
                    <a:srgbClr val="FF0000"/>
                  </a:solidFill>
                  <a:latin typeface="华文细黑" pitchFamily="2" charset="-122"/>
                  <a:ea typeface="华文细黑" pitchFamily="2" charset="-122"/>
                </a:rPr>
                <a:t>%</a:t>
              </a:r>
              <a:endParaRPr lang="zh-CN" altLang="en-US" sz="1200" b="1" dirty="0">
                <a:solidFill>
                  <a:srgbClr val="FF0000"/>
                </a:solidFill>
                <a:latin typeface="华文细黑" pitchFamily="2" charset="-122"/>
                <a:ea typeface="华文细黑" pitchFamily="2" charset="-122"/>
              </a:endParaRPr>
            </a:p>
          </p:txBody>
        </p:sp>
        <p:sp>
          <p:nvSpPr>
            <p:cNvPr id="28" name="同侧圆角矩形 27"/>
            <p:cNvSpPr/>
            <p:nvPr/>
          </p:nvSpPr>
          <p:spPr>
            <a:xfrm rot="5400000">
              <a:off x="2929384" y="1861046"/>
              <a:ext cx="258763" cy="1870075"/>
            </a:xfrm>
            <a:prstGeom prst="round2SameRect">
              <a:avLst>
                <a:gd name="adj1" fmla="val 5000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9" name="任意多边形 28"/>
            <p:cNvSpPr/>
            <p:nvPr/>
          </p:nvSpPr>
          <p:spPr>
            <a:xfrm>
              <a:off x="1741140" y="2655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rPr>
                <a:t>E</a:t>
              </a:r>
              <a:endParaRPr lang="zh-CN" altLang="en-US">
                <a:solidFill>
                  <a:srgbClr val="FFFFFF"/>
                </a:solidFill>
              </a:endParaRPr>
            </a:p>
          </p:txBody>
        </p:sp>
      </p:grpSp>
      <p:grpSp>
        <p:nvGrpSpPr>
          <p:cNvPr id="30" name="组合 29"/>
          <p:cNvGrpSpPr/>
          <p:nvPr/>
        </p:nvGrpSpPr>
        <p:grpSpPr>
          <a:xfrm>
            <a:off x="1741140" y="2992140"/>
            <a:ext cx="5759450" cy="368300"/>
            <a:chOff x="1741140" y="2992140"/>
            <a:chExt cx="5759450" cy="368300"/>
          </a:xfrm>
        </p:grpSpPr>
        <p:sp>
          <p:nvSpPr>
            <p:cNvPr id="31" name="文本框 375"/>
            <p:cNvSpPr txBox="1">
              <a:spLocks noChangeArrowheads="1"/>
            </p:cNvSpPr>
            <p:nvPr/>
          </p:nvSpPr>
          <p:spPr bwMode="auto">
            <a:xfrm>
              <a:off x="6630640" y="2992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rgbClr val="FF0000"/>
                  </a:solidFill>
                  <a:latin typeface="华文细黑" pitchFamily="2" charset="-122"/>
                  <a:ea typeface="华文细黑" pitchFamily="2" charset="-122"/>
                </a:rPr>
                <a:t>30</a:t>
              </a:r>
              <a:r>
                <a:rPr lang="en-US" altLang="zh-CN" sz="1200" b="1" dirty="0">
                  <a:solidFill>
                    <a:srgbClr val="FF0000"/>
                  </a:solidFill>
                  <a:latin typeface="华文细黑" pitchFamily="2" charset="-122"/>
                  <a:ea typeface="华文细黑" pitchFamily="2" charset="-122"/>
                </a:rPr>
                <a:t>%</a:t>
              </a:r>
              <a:endParaRPr lang="zh-CN" altLang="en-US" sz="1200" b="1" dirty="0">
                <a:solidFill>
                  <a:srgbClr val="FF0000"/>
                </a:solidFill>
                <a:latin typeface="华文细黑" pitchFamily="2" charset="-122"/>
                <a:ea typeface="华文细黑" pitchFamily="2" charset="-122"/>
              </a:endParaRPr>
            </a:p>
          </p:txBody>
        </p:sp>
        <p:sp>
          <p:nvSpPr>
            <p:cNvPr id="32" name="同侧圆角矩形 31"/>
            <p:cNvSpPr/>
            <p:nvPr/>
          </p:nvSpPr>
          <p:spPr>
            <a:xfrm rot="5400000">
              <a:off x="2657127" y="2558600"/>
              <a:ext cx="258763" cy="1325562"/>
            </a:xfrm>
            <a:prstGeom prst="round2SameRect">
              <a:avLst>
                <a:gd name="adj1" fmla="val 5000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1741140" y="3077712"/>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rPr>
                <a:t>F</a:t>
              </a:r>
              <a:endParaRPr lang="zh-CN" altLang="en-US">
                <a:solidFill>
                  <a:srgbClr val="FFFFFF"/>
                </a:solidFill>
              </a:endParaRPr>
            </a:p>
          </p:txBody>
        </p:sp>
      </p:grpSp>
      <p:sp>
        <p:nvSpPr>
          <p:cNvPr id="34" name="矩形 33"/>
          <p:cNvSpPr/>
          <p:nvPr/>
        </p:nvSpPr>
        <p:spPr>
          <a:xfrm>
            <a:off x="1691680" y="3887204"/>
            <a:ext cx="5926863" cy="628762"/>
          </a:xfrm>
          <a:prstGeom prst="rect">
            <a:avLst/>
          </a:prstGeom>
        </p:spPr>
        <p:txBody>
          <a:bodyPr wrap="square" lIns="68580" tIns="34290" rIns="68580" bIns="34290">
            <a:spAutoFit/>
          </a:bodyPr>
          <a:lstStyle/>
          <a:p>
            <a:pPr>
              <a:lnSpc>
                <a:spcPts val="1500"/>
              </a:lnSpc>
              <a:spcBef>
                <a:spcPts val="838"/>
              </a:spcBef>
              <a:spcAft>
                <a:spcPts val="838"/>
              </a:spcAft>
            </a:pPr>
            <a:r>
              <a:rPr lang="zh-CN" altLang="en-US" sz="1000" b="1" dirty="0" smtClean="0">
                <a:solidFill>
                  <a:schemeClr val="tx1">
                    <a:lumMod val="75000"/>
                    <a:lumOff val="25000"/>
                  </a:schemeClr>
                </a:solidFill>
                <a:latin typeface="微软雅黑" pitchFamily="34" charset="-122"/>
                <a:ea typeface="微软雅黑" pitchFamily="34" charset="-122"/>
              </a:rPr>
              <a:t>请在此处输入您的文本，或者复制您的文本粘贴到此处请在此处请在此处输入您的文本，或者复制您的文本粘贴到此处请在此处或者复制您的文本粘贴到此处请在</a:t>
            </a:r>
            <a:r>
              <a:rPr lang="zh-CN" altLang="en-US" sz="1000" b="1" dirty="0">
                <a:solidFill>
                  <a:schemeClr val="tx1">
                    <a:lumMod val="75000"/>
                    <a:lumOff val="25000"/>
                  </a:schemeClr>
                </a:solidFill>
                <a:latin typeface="微软雅黑" pitchFamily="34" charset="-122"/>
                <a:ea typeface="微软雅黑" pitchFamily="34" charset="-122"/>
              </a:rPr>
              <a:t>此处。或者复制您的文本粘贴到此处请在此处或者复制您的文本粘贴到此处请在</a:t>
            </a:r>
            <a:r>
              <a:rPr lang="zh-CN" altLang="en-US" sz="1000" b="1" dirty="0" smtClean="0">
                <a:solidFill>
                  <a:schemeClr val="tx1">
                    <a:lumMod val="75000"/>
                    <a:lumOff val="25000"/>
                  </a:schemeClr>
                </a:solidFill>
                <a:latin typeface="微软雅黑" pitchFamily="34" charset="-122"/>
                <a:ea typeface="微软雅黑" pitchFamily="34" charset="-122"/>
              </a:rPr>
              <a:t>此处</a:t>
            </a:r>
            <a:endParaRPr lang="en-US" altLang="zh-CN" sz="1000" b="1" dirty="0">
              <a:solidFill>
                <a:schemeClr val="tx1">
                  <a:lumMod val="75000"/>
                  <a:lumOff val="25000"/>
                </a:schemeClr>
              </a:solidFill>
              <a:latin typeface="微软雅黑" pitchFamily="34" charset="-122"/>
              <a:ea typeface="微软雅黑" pitchFamily="34" charset="-122"/>
            </a:endParaRPr>
          </a:p>
        </p:txBody>
      </p:sp>
      <p:sp>
        <p:nvSpPr>
          <p:cNvPr id="40" name="TextBox 39"/>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41" name="TextBox 40"/>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341126956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1+#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1+#ppt_w/2"/>
                                          </p:val>
                                        </p:tav>
                                        <p:tav tm="100000">
                                          <p:val>
                                            <p:strVal val="#ppt_x"/>
                                          </p:val>
                                        </p:tav>
                                      </p:tavLst>
                                    </p:anim>
                                    <p:anim calcmode="lin" valueType="num">
                                      <p:cBhvr additive="base">
                                        <p:cTn id="23" dur="500" fill="hold"/>
                                        <p:tgtEl>
                                          <p:spTgt spid="2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1+#ppt_w/2"/>
                                          </p:val>
                                        </p:tav>
                                        <p:tav tm="100000">
                                          <p:val>
                                            <p:strVal val="#ppt_x"/>
                                          </p:val>
                                        </p:tav>
                                      </p:tavLst>
                                    </p:anim>
                                    <p:anim calcmode="lin" valueType="num">
                                      <p:cBhvr additive="base">
                                        <p:cTn id="33" dur="500" fill="hold"/>
                                        <p:tgtEl>
                                          <p:spTgt spid="30"/>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left)">
                                      <p:cBhvr>
                                        <p:cTn id="4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63B3AA1-283F-479B-9754-F53DB8FFD9C1}" type="datetime1">
              <a:rPr lang="zh-CN" altLang="en-US" smtClean="0"/>
              <a:t>2017/5/27</a:t>
            </a:fld>
            <a:endParaRPr lang="zh-CN" altLang="en-US"/>
          </a:p>
        </p:txBody>
      </p:sp>
      <p:grpSp>
        <p:nvGrpSpPr>
          <p:cNvPr id="36" name="组合 35"/>
          <p:cNvGrpSpPr/>
          <p:nvPr/>
        </p:nvGrpSpPr>
        <p:grpSpPr>
          <a:xfrm>
            <a:off x="6084168" y="1545062"/>
            <a:ext cx="1866375" cy="596609"/>
            <a:chOff x="6241409" y="2263298"/>
            <a:chExt cx="1866375" cy="596609"/>
          </a:xfrm>
        </p:grpSpPr>
        <p:sp>
          <p:nvSpPr>
            <p:cNvPr id="37" name="TextBox 36"/>
            <p:cNvSpPr txBox="1"/>
            <p:nvPr/>
          </p:nvSpPr>
          <p:spPr>
            <a:xfrm>
              <a:off x="6417578" y="2263298"/>
              <a:ext cx="1690206" cy="238527"/>
            </a:xfrm>
            <a:prstGeom prst="rect">
              <a:avLst/>
            </a:prstGeom>
            <a:noFill/>
          </p:spPr>
          <p:txBody>
            <a:bodyPr wrap="none" lIns="68580" tIns="34290" rIns="68580" bIns="34290" rtlCol="0">
              <a:spAutoFit/>
            </a:bodyPr>
            <a:lstStyle/>
            <a:p>
              <a:r>
                <a:rPr lang="zh-CN" altLang="en-US" sz="1100" dirty="0">
                  <a:solidFill>
                    <a:srgbClr val="E74C2E"/>
                  </a:solidFill>
                </a:rPr>
                <a:t>：目标值及当前完成情况</a:t>
              </a:r>
            </a:p>
          </p:txBody>
        </p:sp>
        <p:sp>
          <p:nvSpPr>
            <p:cNvPr id="38" name="TextBox 37"/>
            <p:cNvSpPr txBox="1"/>
            <p:nvPr/>
          </p:nvSpPr>
          <p:spPr>
            <a:xfrm>
              <a:off x="6417578" y="2611441"/>
              <a:ext cx="984885" cy="238527"/>
            </a:xfrm>
            <a:prstGeom prst="rect">
              <a:avLst/>
            </a:prstGeom>
            <a:noFill/>
          </p:spPr>
          <p:txBody>
            <a:bodyPr wrap="none" lIns="68580" tIns="34290" rIns="68580" bIns="34290" rtlCol="0">
              <a:spAutoFit/>
            </a:bodyPr>
            <a:lstStyle/>
            <a:p>
              <a:r>
                <a:rPr lang="zh-CN" altLang="en-US" sz="1100" dirty="0">
                  <a:solidFill>
                    <a:srgbClr val="E74C2E"/>
                  </a:solidFill>
                </a:rPr>
                <a:t>：完成百分比</a:t>
              </a:r>
            </a:p>
          </p:txBody>
        </p:sp>
        <p:grpSp>
          <p:nvGrpSpPr>
            <p:cNvPr id="39" name="组合 38"/>
            <p:cNvGrpSpPr/>
            <p:nvPr/>
          </p:nvGrpSpPr>
          <p:grpSpPr>
            <a:xfrm>
              <a:off x="6241409" y="2284488"/>
              <a:ext cx="175500" cy="216000"/>
              <a:chOff x="7464128" y="2542472"/>
              <a:chExt cx="683470" cy="2604255"/>
            </a:xfrm>
          </p:grpSpPr>
          <p:sp>
            <p:nvSpPr>
              <p:cNvPr id="46" name="Oval 24"/>
              <p:cNvSpPr>
                <a:spLocks noChangeArrowheads="1"/>
              </p:cNvSpPr>
              <p:nvPr/>
            </p:nvSpPr>
            <p:spPr bwMode="auto">
              <a:xfrm>
                <a:off x="7464128" y="2542472"/>
                <a:ext cx="683470" cy="341735"/>
              </a:xfrm>
              <a:prstGeom prst="ellipse">
                <a:avLst/>
              </a:prstGeom>
              <a:solidFill>
                <a:srgbClr val="AF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5"/>
              <p:cNvSpPr>
                <a:spLocks/>
              </p:cNvSpPr>
              <p:nvPr/>
            </p:nvSpPr>
            <p:spPr bwMode="auto">
              <a:xfrm>
                <a:off x="7464128" y="2702734"/>
                <a:ext cx="683470" cy="2443993"/>
              </a:xfrm>
              <a:custGeom>
                <a:avLst/>
                <a:gdLst>
                  <a:gd name="T0" fmla="*/ 0 w 30"/>
                  <a:gd name="T1" fmla="*/ 0 h 107"/>
                  <a:gd name="T2" fmla="*/ 0 w 30"/>
                  <a:gd name="T3" fmla="*/ 99 h 107"/>
                  <a:gd name="T4" fmla="*/ 15 w 30"/>
                  <a:gd name="T5" fmla="*/ 107 h 107"/>
                  <a:gd name="T6" fmla="*/ 30 w 30"/>
                  <a:gd name="T7" fmla="*/ 99 h 107"/>
                  <a:gd name="T8" fmla="*/ 30 w 30"/>
                  <a:gd name="T9" fmla="*/ 0 h 107"/>
                  <a:gd name="T10" fmla="*/ 15 w 30"/>
                  <a:gd name="T11" fmla="*/ 8 h 107"/>
                  <a:gd name="T12" fmla="*/ 0 w 30"/>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30" h="107">
                    <a:moveTo>
                      <a:pt x="0" y="0"/>
                    </a:moveTo>
                    <a:cubicBezTo>
                      <a:pt x="0" y="99"/>
                      <a:pt x="0" y="99"/>
                      <a:pt x="0" y="99"/>
                    </a:cubicBezTo>
                    <a:cubicBezTo>
                      <a:pt x="0" y="99"/>
                      <a:pt x="0" y="107"/>
                      <a:pt x="15" y="107"/>
                    </a:cubicBezTo>
                    <a:cubicBezTo>
                      <a:pt x="30" y="107"/>
                      <a:pt x="30" y="99"/>
                      <a:pt x="30" y="99"/>
                    </a:cubicBezTo>
                    <a:cubicBezTo>
                      <a:pt x="30" y="0"/>
                      <a:pt x="30" y="0"/>
                      <a:pt x="30" y="0"/>
                    </a:cubicBezTo>
                    <a:cubicBezTo>
                      <a:pt x="30" y="0"/>
                      <a:pt x="30" y="8"/>
                      <a:pt x="15" y="8"/>
                    </a:cubicBezTo>
                    <a:cubicBezTo>
                      <a:pt x="0" y="8"/>
                      <a:pt x="0" y="0"/>
                      <a:pt x="0" y="0"/>
                    </a:cubicBezTo>
                    <a:close/>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7"/>
              <p:cNvSpPr>
                <a:spLocks/>
              </p:cNvSpPr>
              <p:nvPr/>
            </p:nvSpPr>
            <p:spPr bwMode="auto">
              <a:xfrm>
                <a:off x="7464128" y="4176639"/>
                <a:ext cx="683470" cy="970087"/>
              </a:xfrm>
              <a:custGeom>
                <a:avLst/>
                <a:gdLst>
                  <a:gd name="T0" fmla="*/ 0 w 30"/>
                  <a:gd name="T1" fmla="*/ 0 h 54"/>
                  <a:gd name="T2" fmla="*/ 0 w 30"/>
                  <a:gd name="T3" fmla="*/ 46 h 54"/>
                  <a:gd name="T4" fmla="*/ 15 w 30"/>
                  <a:gd name="T5" fmla="*/ 54 h 54"/>
                  <a:gd name="T6" fmla="*/ 30 w 30"/>
                  <a:gd name="T7" fmla="*/ 46 h 54"/>
                  <a:gd name="T8" fmla="*/ 30 w 30"/>
                  <a:gd name="T9" fmla="*/ 0 h 54"/>
                  <a:gd name="T10" fmla="*/ 15 w 30"/>
                  <a:gd name="T11" fmla="*/ 8 h 54"/>
                  <a:gd name="T12" fmla="*/ 0 w 3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0" h="54">
                    <a:moveTo>
                      <a:pt x="0" y="0"/>
                    </a:moveTo>
                    <a:cubicBezTo>
                      <a:pt x="0" y="46"/>
                      <a:pt x="0" y="46"/>
                      <a:pt x="0" y="46"/>
                    </a:cubicBezTo>
                    <a:cubicBezTo>
                      <a:pt x="0" y="46"/>
                      <a:pt x="0" y="54"/>
                      <a:pt x="15" y="54"/>
                    </a:cubicBezTo>
                    <a:cubicBezTo>
                      <a:pt x="30" y="54"/>
                      <a:pt x="30" y="46"/>
                      <a:pt x="30" y="46"/>
                    </a:cubicBezTo>
                    <a:cubicBezTo>
                      <a:pt x="30" y="0"/>
                      <a:pt x="30" y="0"/>
                      <a:pt x="30" y="0"/>
                    </a:cubicBezTo>
                    <a:cubicBezTo>
                      <a:pt x="30" y="0"/>
                      <a:pt x="30" y="8"/>
                      <a:pt x="15" y="8"/>
                    </a:cubicBezTo>
                    <a:cubicBezTo>
                      <a:pt x="0" y="8"/>
                      <a:pt x="0" y="0"/>
                      <a:pt x="0" y="0"/>
                    </a:cubicBezTo>
                    <a:close/>
                  </a:path>
                </a:pathLst>
              </a:custGeom>
              <a:solidFill>
                <a:srgbClr val="E58C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a:off x="6249607" y="2631033"/>
              <a:ext cx="174263" cy="228874"/>
              <a:chOff x="7804302" y="3566767"/>
              <a:chExt cx="232351" cy="305165"/>
            </a:xfrm>
          </p:grpSpPr>
          <p:sp>
            <p:nvSpPr>
              <p:cNvPr id="41" name="矩形 40"/>
              <p:cNvSpPr/>
              <p:nvPr/>
            </p:nvSpPr>
            <p:spPr>
              <a:xfrm>
                <a:off x="7804302" y="3566767"/>
                <a:ext cx="232351" cy="305165"/>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7837858" y="3651680"/>
                <a:ext cx="155656" cy="164944"/>
                <a:chOff x="5442967" y="1302096"/>
                <a:chExt cx="2600720" cy="999590"/>
              </a:xfrm>
            </p:grpSpPr>
            <p:cxnSp>
              <p:nvCxnSpPr>
                <p:cNvPr id="43" name="直接连接符 42"/>
                <p:cNvCxnSpPr/>
                <p:nvPr/>
              </p:nvCxnSpPr>
              <p:spPr>
                <a:xfrm flipV="1">
                  <a:off x="5442967" y="1784355"/>
                  <a:ext cx="867300" cy="49602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6310267" y="1798977"/>
                  <a:ext cx="869749" cy="50270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7180016" y="1302096"/>
                  <a:ext cx="863671" cy="99959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49" name="组合 48"/>
          <p:cNvGrpSpPr/>
          <p:nvPr/>
        </p:nvGrpSpPr>
        <p:grpSpPr>
          <a:xfrm>
            <a:off x="331663" y="1275606"/>
            <a:ext cx="4636970" cy="2852147"/>
            <a:chOff x="1115888" y="1591811"/>
            <a:chExt cx="4636970" cy="2852147"/>
          </a:xfrm>
        </p:grpSpPr>
        <p:sp>
          <p:nvSpPr>
            <p:cNvPr id="50" name="矩形 73"/>
            <p:cNvSpPr/>
            <p:nvPr/>
          </p:nvSpPr>
          <p:spPr>
            <a:xfrm>
              <a:off x="1419733" y="1981900"/>
              <a:ext cx="3853645" cy="2127630"/>
            </a:xfrm>
            <a:custGeom>
              <a:avLst/>
              <a:gdLst>
                <a:gd name="connsiteX0" fmla="*/ 0 w 5129804"/>
                <a:gd name="connsiteY0" fmla="*/ 0 h 2828451"/>
                <a:gd name="connsiteX1" fmla="*/ 5129804 w 5129804"/>
                <a:gd name="connsiteY1" fmla="*/ 0 h 2828451"/>
                <a:gd name="connsiteX2" fmla="*/ 5129804 w 5129804"/>
                <a:gd name="connsiteY2" fmla="*/ 2828451 h 2828451"/>
                <a:gd name="connsiteX3" fmla="*/ 0 w 5129804"/>
                <a:gd name="connsiteY3" fmla="*/ 2828451 h 2828451"/>
                <a:gd name="connsiteX4" fmla="*/ 0 w 5129804"/>
                <a:gd name="connsiteY4" fmla="*/ 0 h 2828451"/>
                <a:gd name="connsiteX0" fmla="*/ 0 w 5138193"/>
                <a:gd name="connsiteY0" fmla="*/ 8389 h 2828451"/>
                <a:gd name="connsiteX1" fmla="*/ 5138193 w 5138193"/>
                <a:gd name="connsiteY1" fmla="*/ 0 h 2828451"/>
                <a:gd name="connsiteX2" fmla="*/ 5138193 w 5138193"/>
                <a:gd name="connsiteY2" fmla="*/ 2828451 h 2828451"/>
                <a:gd name="connsiteX3" fmla="*/ 8389 w 5138193"/>
                <a:gd name="connsiteY3" fmla="*/ 2828451 h 2828451"/>
                <a:gd name="connsiteX4" fmla="*/ 0 w 5138193"/>
                <a:gd name="connsiteY4" fmla="*/ 8389 h 2828451"/>
                <a:gd name="connsiteX0" fmla="*/ 0 w 5138193"/>
                <a:gd name="connsiteY0" fmla="*/ 0 h 2836840"/>
                <a:gd name="connsiteX1" fmla="*/ 5138193 w 5138193"/>
                <a:gd name="connsiteY1" fmla="*/ 8389 h 2836840"/>
                <a:gd name="connsiteX2" fmla="*/ 5138193 w 5138193"/>
                <a:gd name="connsiteY2" fmla="*/ 2836840 h 2836840"/>
                <a:gd name="connsiteX3" fmla="*/ 8389 w 5138193"/>
                <a:gd name="connsiteY3" fmla="*/ 2836840 h 2836840"/>
                <a:gd name="connsiteX4" fmla="*/ 0 w 5138193"/>
                <a:gd name="connsiteY4" fmla="*/ 0 h 2836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8193" h="2836840">
                  <a:moveTo>
                    <a:pt x="0" y="0"/>
                  </a:moveTo>
                  <a:lnTo>
                    <a:pt x="5138193" y="8389"/>
                  </a:lnTo>
                  <a:lnTo>
                    <a:pt x="5138193" y="2836840"/>
                  </a:lnTo>
                  <a:lnTo>
                    <a:pt x="8389" y="2836840"/>
                  </a:lnTo>
                  <a:cubicBezTo>
                    <a:pt x="5593" y="1896819"/>
                    <a:pt x="2796" y="940021"/>
                    <a:pt x="0" y="0"/>
                  </a:cubicBez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51" name="矩形 19"/>
            <p:cNvSpPr/>
            <p:nvPr/>
          </p:nvSpPr>
          <p:spPr>
            <a:xfrm>
              <a:off x="1411738" y="1988191"/>
              <a:ext cx="131312" cy="2112896"/>
            </a:xfrm>
            <a:custGeom>
              <a:avLst/>
              <a:gdLst>
                <a:gd name="connsiteX0" fmla="*/ 0 w 175083"/>
                <a:gd name="connsiteY0" fmla="*/ 0 h 2817194"/>
                <a:gd name="connsiteX1" fmla="*/ 175083 w 175083"/>
                <a:gd name="connsiteY1" fmla="*/ 0 h 2817194"/>
                <a:gd name="connsiteX2" fmla="*/ 175083 w 175083"/>
                <a:gd name="connsiteY2" fmla="*/ 2817194 h 2817194"/>
                <a:gd name="connsiteX3" fmla="*/ 0 w 175083"/>
                <a:gd name="connsiteY3" fmla="*/ 2817194 h 2817194"/>
                <a:gd name="connsiteX4" fmla="*/ 0 w 175083"/>
                <a:gd name="connsiteY4" fmla="*/ 0 h 2817194"/>
                <a:gd name="connsiteX0" fmla="*/ 0 w 194133"/>
                <a:gd name="connsiteY0" fmla="*/ 0 h 2817194"/>
                <a:gd name="connsiteX1" fmla="*/ 175083 w 194133"/>
                <a:gd name="connsiteY1" fmla="*/ 0 h 2817194"/>
                <a:gd name="connsiteX2" fmla="*/ 194133 w 194133"/>
                <a:gd name="connsiteY2" fmla="*/ 2579069 h 2817194"/>
                <a:gd name="connsiteX3" fmla="*/ 0 w 194133"/>
                <a:gd name="connsiteY3" fmla="*/ 2817194 h 2817194"/>
                <a:gd name="connsiteX4" fmla="*/ 0 w 194133"/>
                <a:gd name="connsiteY4" fmla="*/ 0 h 2817194"/>
                <a:gd name="connsiteX0" fmla="*/ 0 w 175083"/>
                <a:gd name="connsiteY0" fmla="*/ 0 h 2817194"/>
                <a:gd name="connsiteX1" fmla="*/ 175083 w 175083"/>
                <a:gd name="connsiteY1" fmla="*/ 0 h 2817194"/>
                <a:gd name="connsiteX2" fmla="*/ 165558 w 175083"/>
                <a:gd name="connsiteY2" fmla="*/ 2579069 h 2817194"/>
                <a:gd name="connsiteX3" fmla="*/ 0 w 175083"/>
                <a:gd name="connsiteY3" fmla="*/ 2817194 h 2817194"/>
                <a:gd name="connsiteX4" fmla="*/ 0 w 175083"/>
                <a:gd name="connsiteY4" fmla="*/ 0 h 2817194"/>
                <a:gd name="connsiteX0" fmla="*/ 9525 w 175083"/>
                <a:gd name="connsiteY0" fmla="*/ 104775 h 2817194"/>
                <a:gd name="connsiteX1" fmla="*/ 175083 w 175083"/>
                <a:gd name="connsiteY1" fmla="*/ 0 h 2817194"/>
                <a:gd name="connsiteX2" fmla="*/ 165558 w 175083"/>
                <a:gd name="connsiteY2" fmla="*/ 2579069 h 2817194"/>
                <a:gd name="connsiteX3" fmla="*/ 0 w 175083"/>
                <a:gd name="connsiteY3" fmla="*/ 2817194 h 2817194"/>
                <a:gd name="connsiteX4" fmla="*/ 9525 w 175083"/>
                <a:gd name="connsiteY4" fmla="*/ 104775 h 2817194"/>
                <a:gd name="connsiteX0" fmla="*/ 19050 w 175083"/>
                <a:gd name="connsiteY0" fmla="*/ 104775 h 2817194"/>
                <a:gd name="connsiteX1" fmla="*/ 175083 w 175083"/>
                <a:gd name="connsiteY1" fmla="*/ 0 h 2817194"/>
                <a:gd name="connsiteX2" fmla="*/ 165558 w 175083"/>
                <a:gd name="connsiteY2" fmla="*/ 2579069 h 2817194"/>
                <a:gd name="connsiteX3" fmla="*/ 0 w 175083"/>
                <a:gd name="connsiteY3" fmla="*/ 2817194 h 2817194"/>
                <a:gd name="connsiteX4" fmla="*/ 19050 w 175083"/>
                <a:gd name="connsiteY4" fmla="*/ 104775 h 2817194"/>
                <a:gd name="connsiteX0" fmla="*/ 9525 w 175083"/>
                <a:gd name="connsiteY0" fmla="*/ 95250 h 2817194"/>
                <a:gd name="connsiteX1" fmla="*/ 175083 w 175083"/>
                <a:gd name="connsiteY1" fmla="*/ 0 h 2817194"/>
                <a:gd name="connsiteX2" fmla="*/ 165558 w 175083"/>
                <a:gd name="connsiteY2" fmla="*/ 2579069 h 2817194"/>
                <a:gd name="connsiteX3" fmla="*/ 0 w 175083"/>
                <a:gd name="connsiteY3" fmla="*/ 2817194 h 2817194"/>
                <a:gd name="connsiteX4" fmla="*/ 9525 w 175083"/>
                <a:gd name="connsiteY4" fmla="*/ 95250 h 2817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083" h="2817194">
                  <a:moveTo>
                    <a:pt x="9525" y="95250"/>
                  </a:moveTo>
                  <a:lnTo>
                    <a:pt x="175083" y="0"/>
                  </a:lnTo>
                  <a:lnTo>
                    <a:pt x="165558" y="2579069"/>
                  </a:lnTo>
                  <a:lnTo>
                    <a:pt x="0" y="2817194"/>
                  </a:lnTo>
                  <a:lnTo>
                    <a:pt x="9525" y="95250"/>
                  </a:lnTo>
                  <a:close/>
                </a:path>
              </a:pathLst>
            </a:custGeom>
            <a:solidFill>
              <a:schemeClr val="bg1">
                <a:lumMod val="50000"/>
                <a:alpha val="34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2" name="平行四边形 16"/>
            <p:cNvSpPr/>
            <p:nvPr/>
          </p:nvSpPr>
          <p:spPr>
            <a:xfrm>
              <a:off x="1412413" y="3939682"/>
              <a:ext cx="3857377" cy="162000"/>
            </a:xfrm>
            <a:custGeom>
              <a:avLst/>
              <a:gdLst>
                <a:gd name="connsiteX0" fmla="*/ 0 w 5139329"/>
                <a:gd name="connsiteY0" fmla="*/ 185973 h 185973"/>
                <a:gd name="connsiteX1" fmla="*/ 46493 w 5139329"/>
                <a:gd name="connsiteY1" fmla="*/ 0 h 185973"/>
                <a:gd name="connsiteX2" fmla="*/ 5139329 w 5139329"/>
                <a:gd name="connsiteY2" fmla="*/ 0 h 185973"/>
                <a:gd name="connsiteX3" fmla="*/ 5092836 w 5139329"/>
                <a:gd name="connsiteY3" fmla="*/ 185973 h 185973"/>
                <a:gd name="connsiteX4" fmla="*/ 0 w 5139329"/>
                <a:gd name="connsiteY4" fmla="*/ 185973 h 185973"/>
                <a:gd name="connsiteX0" fmla="*/ 0 w 5139329"/>
                <a:gd name="connsiteY0" fmla="*/ 185973 h 185973"/>
                <a:gd name="connsiteX1" fmla="*/ 151268 w 5139329"/>
                <a:gd name="connsiteY1" fmla="*/ 0 h 185973"/>
                <a:gd name="connsiteX2" fmla="*/ 5139329 w 5139329"/>
                <a:gd name="connsiteY2" fmla="*/ 0 h 185973"/>
                <a:gd name="connsiteX3" fmla="*/ 5092836 w 5139329"/>
                <a:gd name="connsiteY3" fmla="*/ 185973 h 185973"/>
                <a:gd name="connsiteX4" fmla="*/ 0 w 5139329"/>
                <a:gd name="connsiteY4" fmla="*/ 185973 h 185973"/>
                <a:gd name="connsiteX0" fmla="*/ 0 w 5143170"/>
                <a:gd name="connsiteY0" fmla="*/ 185973 h 185973"/>
                <a:gd name="connsiteX1" fmla="*/ 151268 w 5143170"/>
                <a:gd name="connsiteY1" fmla="*/ 0 h 185973"/>
                <a:gd name="connsiteX2" fmla="*/ 5139329 w 5143170"/>
                <a:gd name="connsiteY2" fmla="*/ 0 h 185973"/>
                <a:gd name="connsiteX3" fmla="*/ 5143170 w 5143170"/>
                <a:gd name="connsiteY3" fmla="*/ 185973 h 185973"/>
                <a:gd name="connsiteX4" fmla="*/ 0 w 5143170"/>
                <a:gd name="connsiteY4" fmla="*/ 185973 h 185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3170" h="185973">
                  <a:moveTo>
                    <a:pt x="0" y="185973"/>
                  </a:moveTo>
                  <a:lnTo>
                    <a:pt x="151268" y="0"/>
                  </a:lnTo>
                  <a:lnTo>
                    <a:pt x="5139329" y="0"/>
                  </a:lnTo>
                  <a:cubicBezTo>
                    <a:pt x="5140609" y="61991"/>
                    <a:pt x="5141890" y="123982"/>
                    <a:pt x="5143170" y="185973"/>
                  </a:cubicBezTo>
                  <a:lnTo>
                    <a:pt x="0" y="185973"/>
                  </a:lnTo>
                  <a:close/>
                </a:path>
              </a:pathLst>
            </a:custGeom>
            <a:solidFill>
              <a:schemeClr val="bg1">
                <a:lumMod val="50000"/>
                <a:alpha val="34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53" name="直接连接符 52"/>
            <p:cNvCxnSpPr/>
            <p:nvPr/>
          </p:nvCxnSpPr>
          <p:spPr>
            <a:xfrm>
              <a:off x="1418482" y="3010247"/>
              <a:ext cx="3854045" cy="0"/>
            </a:xfrm>
            <a:prstGeom prst="line">
              <a:avLst/>
            </a:prstGeom>
            <a:ln w="3175">
              <a:solidFill>
                <a:srgbClr val="FCC7B2"/>
              </a:solidFill>
              <a:prstDash val="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1414637" y="3753684"/>
              <a:ext cx="3857889" cy="0"/>
            </a:xfrm>
            <a:prstGeom prst="line">
              <a:avLst/>
            </a:prstGeom>
            <a:ln w="3175">
              <a:solidFill>
                <a:srgbClr val="FCC7B2"/>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416560" y="3381965"/>
              <a:ext cx="3855967" cy="0"/>
            </a:xfrm>
            <a:prstGeom prst="line">
              <a:avLst/>
            </a:prstGeom>
            <a:ln w="3175">
              <a:solidFill>
                <a:srgbClr val="FCC7B2"/>
              </a:solidFill>
              <a:prstDash val="dash"/>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420403" y="2638528"/>
              <a:ext cx="3852123" cy="0"/>
            </a:xfrm>
            <a:prstGeom prst="line">
              <a:avLst/>
            </a:prstGeom>
            <a:ln w="3175">
              <a:solidFill>
                <a:srgbClr val="FCC7B2"/>
              </a:solidFill>
              <a:prstDash val="dash"/>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1422326" y="2266809"/>
              <a:ext cx="3850201" cy="0"/>
            </a:xfrm>
            <a:prstGeom prst="line">
              <a:avLst/>
            </a:prstGeom>
            <a:ln w="3175">
              <a:solidFill>
                <a:srgbClr val="FCC7B2"/>
              </a:solidFill>
              <a:prstDash val="dash"/>
            </a:ln>
          </p:spPr>
          <p:style>
            <a:lnRef idx="1">
              <a:schemeClr val="accent1"/>
            </a:lnRef>
            <a:fillRef idx="0">
              <a:schemeClr val="accent1"/>
            </a:fillRef>
            <a:effectRef idx="0">
              <a:schemeClr val="accent1"/>
            </a:effectRef>
            <a:fontRef idx="minor">
              <a:schemeClr val="tx1"/>
            </a:fontRef>
          </p:style>
        </p:cxnSp>
        <p:sp>
          <p:nvSpPr>
            <p:cNvPr id="58" name="Freeform 33"/>
            <p:cNvSpPr>
              <a:spLocks/>
            </p:cNvSpPr>
            <p:nvPr/>
          </p:nvSpPr>
          <p:spPr bwMode="auto">
            <a:xfrm>
              <a:off x="3050222" y="2276534"/>
              <a:ext cx="514370" cy="1832995"/>
            </a:xfrm>
            <a:custGeom>
              <a:avLst/>
              <a:gdLst>
                <a:gd name="T0" fmla="*/ 0 w 30"/>
                <a:gd name="T1" fmla="*/ 0 h 107"/>
                <a:gd name="T2" fmla="*/ 0 w 30"/>
                <a:gd name="T3" fmla="*/ 99 h 107"/>
                <a:gd name="T4" fmla="*/ 15 w 30"/>
                <a:gd name="T5" fmla="*/ 107 h 107"/>
                <a:gd name="T6" fmla="*/ 30 w 30"/>
                <a:gd name="T7" fmla="*/ 99 h 107"/>
                <a:gd name="T8" fmla="*/ 30 w 30"/>
                <a:gd name="T9" fmla="*/ 0 h 107"/>
                <a:gd name="T10" fmla="*/ 15 w 30"/>
                <a:gd name="T11" fmla="*/ 8 h 107"/>
                <a:gd name="T12" fmla="*/ 0 w 30"/>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30" h="107">
                  <a:moveTo>
                    <a:pt x="0" y="0"/>
                  </a:moveTo>
                  <a:cubicBezTo>
                    <a:pt x="0" y="99"/>
                    <a:pt x="0" y="99"/>
                    <a:pt x="0" y="99"/>
                  </a:cubicBezTo>
                  <a:cubicBezTo>
                    <a:pt x="0" y="99"/>
                    <a:pt x="0" y="107"/>
                    <a:pt x="15" y="107"/>
                  </a:cubicBezTo>
                  <a:cubicBezTo>
                    <a:pt x="30" y="107"/>
                    <a:pt x="30" y="99"/>
                    <a:pt x="30" y="99"/>
                  </a:cubicBezTo>
                  <a:cubicBezTo>
                    <a:pt x="30" y="0"/>
                    <a:pt x="30" y="0"/>
                    <a:pt x="30" y="0"/>
                  </a:cubicBezTo>
                  <a:cubicBezTo>
                    <a:pt x="30" y="0"/>
                    <a:pt x="30" y="8"/>
                    <a:pt x="15" y="8"/>
                  </a:cubicBezTo>
                  <a:cubicBezTo>
                    <a:pt x="0" y="8"/>
                    <a:pt x="0" y="0"/>
                    <a:pt x="0" y="0"/>
                  </a:cubicBezTo>
                  <a:close/>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59" name="Freeform 37"/>
            <p:cNvSpPr>
              <a:spLocks/>
            </p:cNvSpPr>
            <p:nvPr/>
          </p:nvSpPr>
          <p:spPr bwMode="auto">
            <a:xfrm>
              <a:off x="3700696" y="2276534"/>
              <a:ext cx="512603" cy="1832995"/>
            </a:xfrm>
            <a:custGeom>
              <a:avLst/>
              <a:gdLst>
                <a:gd name="T0" fmla="*/ 0 w 30"/>
                <a:gd name="T1" fmla="*/ 0 h 107"/>
                <a:gd name="T2" fmla="*/ 0 w 30"/>
                <a:gd name="T3" fmla="*/ 99 h 107"/>
                <a:gd name="T4" fmla="*/ 15 w 30"/>
                <a:gd name="T5" fmla="*/ 107 h 107"/>
                <a:gd name="T6" fmla="*/ 30 w 30"/>
                <a:gd name="T7" fmla="*/ 99 h 107"/>
                <a:gd name="T8" fmla="*/ 30 w 30"/>
                <a:gd name="T9" fmla="*/ 0 h 107"/>
                <a:gd name="T10" fmla="*/ 15 w 30"/>
                <a:gd name="T11" fmla="*/ 8 h 107"/>
                <a:gd name="T12" fmla="*/ 0 w 30"/>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30" h="107">
                  <a:moveTo>
                    <a:pt x="0" y="0"/>
                  </a:moveTo>
                  <a:cubicBezTo>
                    <a:pt x="0" y="99"/>
                    <a:pt x="0" y="99"/>
                    <a:pt x="0" y="99"/>
                  </a:cubicBezTo>
                  <a:cubicBezTo>
                    <a:pt x="0" y="99"/>
                    <a:pt x="0" y="107"/>
                    <a:pt x="15" y="107"/>
                  </a:cubicBezTo>
                  <a:cubicBezTo>
                    <a:pt x="30" y="107"/>
                    <a:pt x="30" y="99"/>
                    <a:pt x="30" y="99"/>
                  </a:cubicBezTo>
                  <a:cubicBezTo>
                    <a:pt x="30" y="0"/>
                    <a:pt x="30" y="0"/>
                    <a:pt x="30" y="0"/>
                  </a:cubicBezTo>
                  <a:cubicBezTo>
                    <a:pt x="30" y="0"/>
                    <a:pt x="30" y="8"/>
                    <a:pt x="15" y="8"/>
                  </a:cubicBezTo>
                  <a:cubicBezTo>
                    <a:pt x="0" y="8"/>
                    <a:pt x="0" y="0"/>
                    <a:pt x="0" y="0"/>
                  </a:cubicBezTo>
                  <a:close/>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60" name="Freeform 29"/>
            <p:cNvSpPr>
              <a:spLocks/>
            </p:cNvSpPr>
            <p:nvPr/>
          </p:nvSpPr>
          <p:spPr bwMode="auto">
            <a:xfrm>
              <a:off x="2399747" y="2276534"/>
              <a:ext cx="514370" cy="1832995"/>
            </a:xfrm>
            <a:custGeom>
              <a:avLst/>
              <a:gdLst>
                <a:gd name="T0" fmla="*/ 0 w 30"/>
                <a:gd name="T1" fmla="*/ 0 h 107"/>
                <a:gd name="T2" fmla="*/ 0 w 30"/>
                <a:gd name="T3" fmla="*/ 99 h 107"/>
                <a:gd name="T4" fmla="*/ 15 w 30"/>
                <a:gd name="T5" fmla="*/ 107 h 107"/>
                <a:gd name="T6" fmla="*/ 30 w 30"/>
                <a:gd name="T7" fmla="*/ 99 h 107"/>
                <a:gd name="T8" fmla="*/ 30 w 30"/>
                <a:gd name="T9" fmla="*/ 0 h 107"/>
                <a:gd name="T10" fmla="*/ 15 w 30"/>
                <a:gd name="T11" fmla="*/ 8 h 107"/>
                <a:gd name="T12" fmla="*/ 0 w 30"/>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30" h="107">
                  <a:moveTo>
                    <a:pt x="0" y="0"/>
                  </a:moveTo>
                  <a:cubicBezTo>
                    <a:pt x="0" y="99"/>
                    <a:pt x="0" y="99"/>
                    <a:pt x="0" y="99"/>
                  </a:cubicBezTo>
                  <a:cubicBezTo>
                    <a:pt x="0" y="99"/>
                    <a:pt x="0" y="107"/>
                    <a:pt x="15" y="107"/>
                  </a:cubicBezTo>
                  <a:cubicBezTo>
                    <a:pt x="30" y="107"/>
                    <a:pt x="30" y="99"/>
                    <a:pt x="30" y="99"/>
                  </a:cubicBezTo>
                  <a:cubicBezTo>
                    <a:pt x="30" y="0"/>
                    <a:pt x="30" y="0"/>
                    <a:pt x="30" y="0"/>
                  </a:cubicBezTo>
                  <a:cubicBezTo>
                    <a:pt x="30" y="0"/>
                    <a:pt x="30" y="8"/>
                    <a:pt x="15" y="8"/>
                  </a:cubicBezTo>
                  <a:cubicBezTo>
                    <a:pt x="0" y="8"/>
                    <a:pt x="0" y="0"/>
                    <a:pt x="0" y="0"/>
                  </a:cubicBezTo>
                  <a:close/>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61" name="Freeform 31"/>
            <p:cNvSpPr>
              <a:spLocks/>
            </p:cNvSpPr>
            <p:nvPr/>
          </p:nvSpPr>
          <p:spPr bwMode="auto">
            <a:xfrm>
              <a:off x="2399747" y="3021688"/>
              <a:ext cx="514370" cy="719411"/>
            </a:xfrm>
            <a:custGeom>
              <a:avLst/>
              <a:gdLst>
                <a:gd name="T0" fmla="*/ 0 w 30"/>
                <a:gd name="T1" fmla="*/ 0 h 38"/>
                <a:gd name="T2" fmla="*/ 0 w 30"/>
                <a:gd name="T3" fmla="*/ 30 h 38"/>
                <a:gd name="T4" fmla="*/ 15 w 30"/>
                <a:gd name="T5" fmla="*/ 38 h 38"/>
                <a:gd name="T6" fmla="*/ 30 w 30"/>
                <a:gd name="T7" fmla="*/ 30 h 38"/>
                <a:gd name="T8" fmla="*/ 30 w 30"/>
                <a:gd name="T9" fmla="*/ 0 h 38"/>
                <a:gd name="T10" fmla="*/ 15 w 30"/>
                <a:gd name="T11" fmla="*/ 7 h 38"/>
                <a:gd name="T12" fmla="*/ 0 w 30"/>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0" y="0"/>
                  </a:moveTo>
                  <a:cubicBezTo>
                    <a:pt x="0" y="30"/>
                    <a:pt x="0" y="30"/>
                    <a:pt x="0" y="30"/>
                  </a:cubicBezTo>
                  <a:cubicBezTo>
                    <a:pt x="0" y="30"/>
                    <a:pt x="0" y="38"/>
                    <a:pt x="15" y="38"/>
                  </a:cubicBezTo>
                  <a:cubicBezTo>
                    <a:pt x="30" y="38"/>
                    <a:pt x="30" y="30"/>
                    <a:pt x="30" y="30"/>
                  </a:cubicBezTo>
                  <a:cubicBezTo>
                    <a:pt x="30" y="0"/>
                    <a:pt x="30" y="0"/>
                    <a:pt x="30" y="0"/>
                  </a:cubicBezTo>
                  <a:cubicBezTo>
                    <a:pt x="30" y="0"/>
                    <a:pt x="30" y="7"/>
                    <a:pt x="15" y="7"/>
                  </a:cubicBezTo>
                  <a:cubicBezTo>
                    <a:pt x="0" y="7"/>
                    <a:pt x="0" y="0"/>
                    <a:pt x="0" y="0"/>
                  </a:cubicBez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62" name="Freeform 39"/>
            <p:cNvSpPr>
              <a:spLocks/>
            </p:cNvSpPr>
            <p:nvPr/>
          </p:nvSpPr>
          <p:spPr bwMode="auto">
            <a:xfrm>
              <a:off x="3700696" y="2981319"/>
              <a:ext cx="512603" cy="1044648"/>
            </a:xfrm>
            <a:custGeom>
              <a:avLst/>
              <a:gdLst>
                <a:gd name="T0" fmla="*/ 0 w 30"/>
                <a:gd name="T1" fmla="*/ 0 h 61"/>
                <a:gd name="T2" fmla="*/ 0 w 30"/>
                <a:gd name="T3" fmla="*/ 53 h 61"/>
                <a:gd name="T4" fmla="*/ 15 w 30"/>
                <a:gd name="T5" fmla="*/ 61 h 61"/>
                <a:gd name="T6" fmla="*/ 30 w 30"/>
                <a:gd name="T7" fmla="*/ 53 h 61"/>
                <a:gd name="T8" fmla="*/ 30 w 30"/>
                <a:gd name="T9" fmla="*/ 0 h 61"/>
                <a:gd name="T10" fmla="*/ 15 w 30"/>
                <a:gd name="T11" fmla="*/ 7 h 61"/>
                <a:gd name="T12" fmla="*/ 0 w 30"/>
                <a:gd name="T13" fmla="*/ 0 h 61"/>
              </a:gdLst>
              <a:ahLst/>
              <a:cxnLst>
                <a:cxn ang="0">
                  <a:pos x="T0" y="T1"/>
                </a:cxn>
                <a:cxn ang="0">
                  <a:pos x="T2" y="T3"/>
                </a:cxn>
                <a:cxn ang="0">
                  <a:pos x="T4" y="T5"/>
                </a:cxn>
                <a:cxn ang="0">
                  <a:pos x="T6" y="T7"/>
                </a:cxn>
                <a:cxn ang="0">
                  <a:pos x="T8" y="T9"/>
                </a:cxn>
                <a:cxn ang="0">
                  <a:pos x="T10" y="T11"/>
                </a:cxn>
                <a:cxn ang="0">
                  <a:pos x="T12" y="T13"/>
                </a:cxn>
              </a:cxnLst>
              <a:rect l="0" t="0" r="r" b="b"/>
              <a:pathLst>
                <a:path w="30" h="61">
                  <a:moveTo>
                    <a:pt x="0" y="0"/>
                  </a:moveTo>
                  <a:cubicBezTo>
                    <a:pt x="0" y="53"/>
                    <a:pt x="0" y="53"/>
                    <a:pt x="0" y="53"/>
                  </a:cubicBezTo>
                  <a:cubicBezTo>
                    <a:pt x="0" y="53"/>
                    <a:pt x="0" y="61"/>
                    <a:pt x="15" y="61"/>
                  </a:cubicBezTo>
                  <a:cubicBezTo>
                    <a:pt x="30" y="61"/>
                    <a:pt x="30" y="53"/>
                    <a:pt x="30" y="53"/>
                  </a:cubicBezTo>
                  <a:cubicBezTo>
                    <a:pt x="30" y="0"/>
                    <a:pt x="30" y="0"/>
                    <a:pt x="30" y="0"/>
                  </a:cubicBezTo>
                  <a:cubicBezTo>
                    <a:pt x="30" y="0"/>
                    <a:pt x="30" y="7"/>
                    <a:pt x="15" y="7"/>
                  </a:cubicBezTo>
                  <a:cubicBezTo>
                    <a:pt x="0" y="7"/>
                    <a:pt x="0" y="0"/>
                    <a:pt x="0" y="0"/>
                  </a:cubicBezTo>
                  <a:close/>
                </a:path>
              </a:pathLst>
            </a:custGeom>
            <a:solidFill>
              <a:srgbClr val="E74C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63" name="Freeform 35"/>
            <p:cNvSpPr>
              <a:spLocks/>
            </p:cNvSpPr>
            <p:nvPr/>
          </p:nvSpPr>
          <p:spPr bwMode="auto">
            <a:xfrm>
              <a:off x="3050222" y="2633691"/>
              <a:ext cx="514370" cy="1438822"/>
            </a:xfrm>
            <a:custGeom>
              <a:avLst/>
              <a:gdLst>
                <a:gd name="T0" fmla="*/ 0 w 30"/>
                <a:gd name="T1" fmla="*/ 0 h 84"/>
                <a:gd name="T2" fmla="*/ 0 w 30"/>
                <a:gd name="T3" fmla="*/ 76 h 84"/>
                <a:gd name="T4" fmla="*/ 15 w 30"/>
                <a:gd name="T5" fmla="*/ 84 h 84"/>
                <a:gd name="T6" fmla="*/ 30 w 30"/>
                <a:gd name="T7" fmla="*/ 76 h 84"/>
                <a:gd name="T8" fmla="*/ 30 w 30"/>
                <a:gd name="T9" fmla="*/ 0 h 84"/>
                <a:gd name="T10" fmla="*/ 15 w 30"/>
                <a:gd name="T11" fmla="*/ 8 h 84"/>
                <a:gd name="T12" fmla="*/ 0 w 30"/>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0" h="84">
                  <a:moveTo>
                    <a:pt x="0" y="0"/>
                  </a:moveTo>
                  <a:cubicBezTo>
                    <a:pt x="0" y="76"/>
                    <a:pt x="0" y="76"/>
                    <a:pt x="0" y="76"/>
                  </a:cubicBezTo>
                  <a:cubicBezTo>
                    <a:pt x="0" y="76"/>
                    <a:pt x="0" y="84"/>
                    <a:pt x="15" y="84"/>
                  </a:cubicBezTo>
                  <a:cubicBezTo>
                    <a:pt x="30" y="84"/>
                    <a:pt x="30" y="76"/>
                    <a:pt x="30" y="76"/>
                  </a:cubicBezTo>
                  <a:cubicBezTo>
                    <a:pt x="30" y="0"/>
                    <a:pt x="30" y="0"/>
                    <a:pt x="30" y="0"/>
                  </a:cubicBezTo>
                  <a:cubicBezTo>
                    <a:pt x="30" y="0"/>
                    <a:pt x="30" y="8"/>
                    <a:pt x="15" y="8"/>
                  </a:cubicBezTo>
                  <a:cubicBezTo>
                    <a:pt x="0" y="8"/>
                    <a:pt x="0" y="0"/>
                    <a:pt x="0" y="0"/>
                  </a:cubicBezTo>
                  <a:close/>
                </a:path>
              </a:pathLst>
            </a:custGeom>
            <a:solidFill>
              <a:srgbClr val="6295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64" name="AutoShape 7"/>
            <p:cNvSpPr>
              <a:spLocks noChangeAspect="1" noChangeArrowheads="1" noTextEdit="1"/>
            </p:cNvSpPr>
            <p:nvPr/>
          </p:nvSpPr>
          <p:spPr bwMode="auto">
            <a:xfrm>
              <a:off x="1670806" y="2229002"/>
              <a:ext cx="2746841" cy="1894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65" name="Oval 24"/>
            <p:cNvSpPr>
              <a:spLocks noChangeArrowheads="1"/>
            </p:cNvSpPr>
            <p:nvPr/>
          </p:nvSpPr>
          <p:spPr bwMode="auto">
            <a:xfrm>
              <a:off x="1751041" y="2156338"/>
              <a:ext cx="512603" cy="256301"/>
            </a:xfrm>
            <a:prstGeom prst="ellipse">
              <a:avLst/>
            </a:prstGeom>
            <a:solidFill>
              <a:srgbClr val="AF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66" name="Freeform 25"/>
            <p:cNvSpPr>
              <a:spLocks/>
            </p:cNvSpPr>
            <p:nvPr/>
          </p:nvSpPr>
          <p:spPr bwMode="auto">
            <a:xfrm>
              <a:off x="1751041" y="2276534"/>
              <a:ext cx="512603" cy="1832995"/>
            </a:xfrm>
            <a:custGeom>
              <a:avLst/>
              <a:gdLst>
                <a:gd name="T0" fmla="*/ 0 w 30"/>
                <a:gd name="T1" fmla="*/ 0 h 107"/>
                <a:gd name="T2" fmla="*/ 0 w 30"/>
                <a:gd name="T3" fmla="*/ 99 h 107"/>
                <a:gd name="T4" fmla="*/ 15 w 30"/>
                <a:gd name="T5" fmla="*/ 107 h 107"/>
                <a:gd name="T6" fmla="*/ 30 w 30"/>
                <a:gd name="T7" fmla="*/ 99 h 107"/>
                <a:gd name="T8" fmla="*/ 30 w 30"/>
                <a:gd name="T9" fmla="*/ 0 h 107"/>
                <a:gd name="T10" fmla="*/ 15 w 30"/>
                <a:gd name="T11" fmla="*/ 8 h 107"/>
                <a:gd name="T12" fmla="*/ 0 w 30"/>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30" h="107">
                  <a:moveTo>
                    <a:pt x="0" y="0"/>
                  </a:moveTo>
                  <a:cubicBezTo>
                    <a:pt x="0" y="99"/>
                    <a:pt x="0" y="99"/>
                    <a:pt x="0" y="99"/>
                  </a:cubicBezTo>
                  <a:cubicBezTo>
                    <a:pt x="0" y="99"/>
                    <a:pt x="0" y="107"/>
                    <a:pt x="15" y="107"/>
                  </a:cubicBezTo>
                  <a:cubicBezTo>
                    <a:pt x="30" y="107"/>
                    <a:pt x="30" y="99"/>
                    <a:pt x="30" y="99"/>
                  </a:cubicBezTo>
                  <a:cubicBezTo>
                    <a:pt x="30" y="0"/>
                    <a:pt x="30" y="0"/>
                    <a:pt x="30" y="0"/>
                  </a:cubicBezTo>
                  <a:cubicBezTo>
                    <a:pt x="30" y="0"/>
                    <a:pt x="30" y="8"/>
                    <a:pt x="15" y="8"/>
                  </a:cubicBezTo>
                  <a:cubicBezTo>
                    <a:pt x="0" y="8"/>
                    <a:pt x="0" y="0"/>
                    <a:pt x="0" y="0"/>
                  </a:cubicBezTo>
                  <a:close/>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67" name="Oval 26"/>
            <p:cNvSpPr>
              <a:spLocks noChangeArrowheads="1"/>
            </p:cNvSpPr>
            <p:nvPr/>
          </p:nvSpPr>
          <p:spPr bwMode="auto">
            <a:xfrm>
              <a:off x="1751041" y="3247342"/>
              <a:ext cx="512603" cy="256301"/>
            </a:xfrm>
            <a:prstGeom prst="ellipse">
              <a:avLst/>
            </a:prstGeom>
            <a:solidFill>
              <a:srgbClr val="CB3517"/>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68" name="Freeform 27"/>
            <p:cNvSpPr>
              <a:spLocks/>
            </p:cNvSpPr>
            <p:nvPr/>
          </p:nvSpPr>
          <p:spPr bwMode="auto">
            <a:xfrm>
              <a:off x="1751041" y="3389107"/>
              <a:ext cx="512603" cy="727565"/>
            </a:xfrm>
            <a:custGeom>
              <a:avLst/>
              <a:gdLst>
                <a:gd name="T0" fmla="*/ 0 w 30"/>
                <a:gd name="T1" fmla="*/ 0 h 54"/>
                <a:gd name="T2" fmla="*/ 0 w 30"/>
                <a:gd name="T3" fmla="*/ 46 h 54"/>
                <a:gd name="T4" fmla="*/ 15 w 30"/>
                <a:gd name="T5" fmla="*/ 54 h 54"/>
                <a:gd name="T6" fmla="*/ 30 w 30"/>
                <a:gd name="T7" fmla="*/ 46 h 54"/>
                <a:gd name="T8" fmla="*/ 30 w 30"/>
                <a:gd name="T9" fmla="*/ 0 h 54"/>
                <a:gd name="T10" fmla="*/ 15 w 30"/>
                <a:gd name="T11" fmla="*/ 8 h 54"/>
                <a:gd name="T12" fmla="*/ 0 w 3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0" h="54">
                  <a:moveTo>
                    <a:pt x="0" y="0"/>
                  </a:moveTo>
                  <a:cubicBezTo>
                    <a:pt x="0" y="46"/>
                    <a:pt x="0" y="46"/>
                    <a:pt x="0" y="46"/>
                  </a:cubicBezTo>
                  <a:cubicBezTo>
                    <a:pt x="0" y="46"/>
                    <a:pt x="0" y="54"/>
                    <a:pt x="15" y="54"/>
                  </a:cubicBezTo>
                  <a:cubicBezTo>
                    <a:pt x="30" y="54"/>
                    <a:pt x="30" y="46"/>
                    <a:pt x="30" y="46"/>
                  </a:cubicBezTo>
                  <a:cubicBezTo>
                    <a:pt x="30" y="0"/>
                    <a:pt x="30" y="0"/>
                    <a:pt x="30" y="0"/>
                  </a:cubicBezTo>
                  <a:cubicBezTo>
                    <a:pt x="30" y="0"/>
                    <a:pt x="30" y="8"/>
                    <a:pt x="15" y="8"/>
                  </a:cubicBezTo>
                  <a:cubicBezTo>
                    <a:pt x="0" y="8"/>
                    <a:pt x="0" y="0"/>
                    <a:pt x="0" y="0"/>
                  </a:cubicBez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69" name="Oval 28"/>
            <p:cNvSpPr>
              <a:spLocks noChangeArrowheads="1"/>
            </p:cNvSpPr>
            <p:nvPr/>
          </p:nvSpPr>
          <p:spPr bwMode="auto">
            <a:xfrm>
              <a:off x="2399747" y="2156338"/>
              <a:ext cx="514370" cy="256301"/>
            </a:xfrm>
            <a:prstGeom prst="ellipse">
              <a:avLst/>
            </a:prstGeom>
            <a:solidFill>
              <a:srgbClr val="AF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70" name="Oval 30"/>
            <p:cNvSpPr>
              <a:spLocks noChangeArrowheads="1"/>
            </p:cNvSpPr>
            <p:nvPr/>
          </p:nvSpPr>
          <p:spPr bwMode="auto">
            <a:xfrm>
              <a:off x="2399747" y="2899635"/>
              <a:ext cx="514370" cy="258069"/>
            </a:xfrm>
            <a:prstGeom prst="ellipse">
              <a:avLst/>
            </a:prstGeom>
            <a:solidFill>
              <a:srgbClr val="CB3517"/>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71" name="Freeform 31"/>
            <p:cNvSpPr>
              <a:spLocks/>
            </p:cNvSpPr>
            <p:nvPr/>
          </p:nvSpPr>
          <p:spPr bwMode="auto">
            <a:xfrm>
              <a:off x="2399747" y="3390119"/>
              <a:ext cx="514370" cy="719411"/>
            </a:xfrm>
            <a:custGeom>
              <a:avLst/>
              <a:gdLst>
                <a:gd name="T0" fmla="*/ 0 w 30"/>
                <a:gd name="T1" fmla="*/ 0 h 38"/>
                <a:gd name="T2" fmla="*/ 0 w 30"/>
                <a:gd name="T3" fmla="*/ 30 h 38"/>
                <a:gd name="T4" fmla="*/ 15 w 30"/>
                <a:gd name="T5" fmla="*/ 38 h 38"/>
                <a:gd name="T6" fmla="*/ 30 w 30"/>
                <a:gd name="T7" fmla="*/ 30 h 38"/>
                <a:gd name="T8" fmla="*/ 30 w 30"/>
                <a:gd name="T9" fmla="*/ 0 h 38"/>
                <a:gd name="T10" fmla="*/ 15 w 30"/>
                <a:gd name="T11" fmla="*/ 7 h 38"/>
                <a:gd name="T12" fmla="*/ 0 w 30"/>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0" y="0"/>
                  </a:moveTo>
                  <a:cubicBezTo>
                    <a:pt x="0" y="30"/>
                    <a:pt x="0" y="30"/>
                    <a:pt x="0" y="30"/>
                  </a:cubicBezTo>
                  <a:cubicBezTo>
                    <a:pt x="0" y="30"/>
                    <a:pt x="0" y="38"/>
                    <a:pt x="15" y="38"/>
                  </a:cubicBezTo>
                  <a:cubicBezTo>
                    <a:pt x="30" y="38"/>
                    <a:pt x="30" y="30"/>
                    <a:pt x="30" y="30"/>
                  </a:cubicBezTo>
                  <a:cubicBezTo>
                    <a:pt x="30" y="0"/>
                    <a:pt x="30" y="0"/>
                    <a:pt x="30" y="0"/>
                  </a:cubicBezTo>
                  <a:cubicBezTo>
                    <a:pt x="30" y="0"/>
                    <a:pt x="30" y="7"/>
                    <a:pt x="15" y="7"/>
                  </a:cubicBezTo>
                  <a:cubicBezTo>
                    <a:pt x="0" y="7"/>
                    <a:pt x="0" y="0"/>
                    <a:pt x="0" y="0"/>
                  </a:cubicBez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72" name="Oval 32"/>
            <p:cNvSpPr>
              <a:spLocks noChangeArrowheads="1"/>
            </p:cNvSpPr>
            <p:nvPr/>
          </p:nvSpPr>
          <p:spPr bwMode="auto">
            <a:xfrm>
              <a:off x="3050222" y="2156338"/>
              <a:ext cx="514370" cy="256301"/>
            </a:xfrm>
            <a:prstGeom prst="ellipse">
              <a:avLst/>
            </a:prstGeom>
            <a:solidFill>
              <a:srgbClr val="AF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73" name="Oval 34"/>
            <p:cNvSpPr>
              <a:spLocks noChangeArrowheads="1"/>
            </p:cNvSpPr>
            <p:nvPr/>
          </p:nvSpPr>
          <p:spPr bwMode="auto">
            <a:xfrm>
              <a:off x="3050222" y="2507669"/>
              <a:ext cx="514370" cy="273977"/>
            </a:xfrm>
            <a:prstGeom prst="ellipse">
              <a:avLst/>
            </a:prstGeom>
            <a:solidFill>
              <a:srgbClr val="E74C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74" name="Freeform 35"/>
            <p:cNvSpPr>
              <a:spLocks/>
            </p:cNvSpPr>
            <p:nvPr/>
          </p:nvSpPr>
          <p:spPr bwMode="auto">
            <a:xfrm>
              <a:off x="3050222" y="2670708"/>
              <a:ext cx="514370" cy="1438822"/>
            </a:xfrm>
            <a:custGeom>
              <a:avLst/>
              <a:gdLst>
                <a:gd name="T0" fmla="*/ 0 w 30"/>
                <a:gd name="T1" fmla="*/ 0 h 84"/>
                <a:gd name="T2" fmla="*/ 0 w 30"/>
                <a:gd name="T3" fmla="*/ 76 h 84"/>
                <a:gd name="T4" fmla="*/ 15 w 30"/>
                <a:gd name="T5" fmla="*/ 84 h 84"/>
                <a:gd name="T6" fmla="*/ 30 w 30"/>
                <a:gd name="T7" fmla="*/ 76 h 84"/>
                <a:gd name="T8" fmla="*/ 30 w 30"/>
                <a:gd name="T9" fmla="*/ 0 h 84"/>
                <a:gd name="T10" fmla="*/ 15 w 30"/>
                <a:gd name="T11" fmla="*/ 8 h 84"/>
                <a:gd name="T12" fmla="*/ 0 w 30"/>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0" h="84">
                  <a:moveTo>
                    <a:pt x="0" y="0"/>
                  </a:moveTo>
                  <a:cubicBezTo>
                    <a:pt x="0" y="76"/>
                    <a:pt x="0" y="76"/>
                    <a:pt x="0" y="76"/>
                  </a:cubicBezTo>
                  <a:cubicBezTo>
                    <a:pt x="0" y="76"/>
                    <a:pt x="0" y="84"/>
                    <a:pt x="15" y="84"/>
                  </a:cubicBezTo>
                  <a:cubicBezTo>
                    <a:pt x="30" y="84"/>
                    <a:pt x="30" y="76"/>
                    <a:pt x="30" y="76"/>
                  </a:cubicBezTo>
                  <a:cubicBezTo>
                    <a:pt x="30" y="0"/>
                    <a:pt x="30" y="0"/>
                    <a:pt x="30" y="0"/>
                  </a:cubicBezTo>
                  <a:cubicBezTo>
                    <a:pt x="30" y="0"/>
                    <a:pt x="30" y="8"/>
                    <a:pt x="15" y="8"/>
                  </a:cubicBezTo>
                  <a:cubicBezTo>
                    <a:pt x="0" y="8"/>
                    <a:pt x="0" y="0"/>
                    <a:pt x="0" y="0"/>
                  </a:cubicBezTo>
                  <a:close/>
                </a:path>
              </a:pathLst>
            </a:custGeom>
            <a:solidFill>
              <a:srgbClr val="E74C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75" name="Oval 36"/>
            <p:cNvSpPr>
              <a:spLocks noChangeArrowheads="1"/>
            </p:cNvSpPr>
            <p:nvPr/>
          </p:nvSpPr>
          <p:spPr bwMode="auto">
            <a:xfrm>
              <a:off x="3700696" y="2156338"/>
              <a:ext cx="512603" cy="256301"/>
            </a:xfrm>
            <a:prstGeom prst="ellipse">
              <a:avLst/>
            </a:prstGeom>
            <a:solidFill>
              <a:srgbClr val="AF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76" name="Oval 38"/>
            <p:cNvSpPr>
              <a:spLocks noChangeArrowheads="1"/>
            </p:cNvSpPr>
            <p:nvPr/>
          </p:nvSpPr>
          <p:spPr bwMode="auto">
            <a:xfrm>
              <a:off x="3700696" y="2876674"/>
              <a:ext cx="512603" cy="258069"/>
            </a:xfrm>
            <a:prstGeom prst="ellipse">
              <a:avLst/>
            </a:prstGeom>
            <a:solidFill>
              <a:srgbClr val="CB3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77" name="Freeform 39"/>
            <p:cNvSpPr>
              <a:spLocks/>
            </p:cNvSpPr>
            <p:nvPr/>
          </p:nvSpPr>
          <p:spPr bwMode="auto">
            <a:xfrm>
              <a:off x="3700696" y="3064881"/>
              <a:ext cx="512603" cy="1044648"/>
            </a:xfrm>
            <a:custGeom>
              <a:avLst/>
              <a:gdLst>
                <a:gd name="T0" fmla="*/ 0 w 30"/>
                <a:gd name="T1" fmla="*/ 0 h 61"/>
                <a:gd name="T2" fmla="*/ 0 w 30"/>
                <a:gd name="T3" fmla="*/ 53 h 61"/>
                <a:gd name="T4" fmla="*/ 15 w 30"/>
                <a:gd name="T5" fmla="*/ 61 h 61"/>
                <a:gd name="T6" fmla="*/ 30 w 30"/>
                <a:gd name="T7" fmla="*/ 53 h 61"/>
                <a:gd name="T8" fmla="*/ 30 w 30"/>
                <a:gd name="T9" fmla="*/ 0 h 61"/>
                <a:gd name="T10" fmla="*/ 15 w 30"/>
                <a:gd name="T11" fmla="*/ 7 h 61"/>
                <a:gd name="T12" fmla="*/ 0 w 30"/>
                <a:gd name="T13" fmla="*/ 0 h 61"/>
              </a:gdLst>
              <a:ahLst/>
              <a:cxnLst>
                <a:cxn ang="0">
                  <a:pos x="T0" y="T1"/>
                </a:cxn>
                <a:cxn ang="0">
                  <a:pos x="T2" y="T3"/>
                </a:cxn>
                <a:cxn ang="0">
                  <a:pos x="T4" y="T5"/>
                </a:cxn>
                <a:cxn ang="0">
                  <a:pos x="T6" y="T7"/>
                </a:cxn>
                <a:cxn ang="0">
                  <a:pos x="T8" y="T9"/>
                </a:cxn>
                <a:cxn ang="0">
                  <a:pos x="T10" y="T11"/>
                </a:cxn>
                <a:cxn ang="0">
                  <a:pos x="T12" y="T13"/>
                </a:cxn>
              </a:cxnLst>
              <a:rect l="0" t="0" r="r" b="b"/>
              <a:pathLst>
                <a:path w="30" h="61">
                  <a:moveTo>
                    <a:pt x="0" y="0"/>
                  </a:moveTo>
                  <a:cubicBezTo>
                    <a:pt x="0" y="53"/>
                    <a:pt x="0" y="53"/>
                    <a:pt x="0" y="53"/>
                  </a:cubicBezTo>
                  <a:cubicBezTo>
                    <a:pt x="0" y="53"/>
                    <a:pt x="0" y="61"/>
                    <a:pt x="15" y="61"/>
                  </a:cubicBezTo>
                  <a:cubicBezTo>
                    <a:pt x="30" y="61"/>
                    <a:pt x="30" y="53"/>
                    <a:pt x="30" y="53"/>
                  </a:cubicBezTo>
                  <a:cubicBezTo>
                    <a:pt x="30" y="0"/>
                    <a:pt x="30" y="0"/>
                    <a:pt x="30" y="0"/>
                  </a:cubicBezTo>
                  <a:cubicBezTo>
                    <a:pt x="30" y="0"/>
                    <a:pt x="30" y="7"/>
                    <a:pt x="15" y="7"/>
                  </a:cubicBezTo>
                  <a:cubicBezTo>
                    <a:pt x="0" y="7"/>
                    <a:pt x="0" y="0"/>
                    <a:pt x="0" y="0"/>
                  </a:cubicBezTo>
                  <a:close/>
                </a:path>
              </a:pathLst>
            </a:custGeom>
            <a:solidFill>
              <a:srgbClr val="E74C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78" name="Oval 40"/>
            <p:cNvSpPr>
              <a:spLocks noChangeArrowheads="1"/>
            </p:cNvSpPr>
            <p:nvPr/>
          </p:nvSpPr>
          <p:spPr bwMode="auto">
            <a:xfrm>
              <a:off x="4351171" y="2156338"/>
              <a:ext cx="512603" cy="256301"/>
            </a:xfrm>
            <a:prstGeom prst="ellipse">
              <a:avLst/>
            </a:prstGeom>
            <a:solidFill>
              <a:srgbClr val="AF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79" name="Freeform 41"/>
            <p:cNvSpPr>
              <a:spLocks/>
            </p:cNvSpPr>
            <p:nvPr/>
          </p:nvSpPr>
          <p:spPr bwMode="auto">
            <a:xfrm>
              <a:off x="4351171" y="2276534"/>
              <a:ext cx="512603" cy="1832995"/>
            </a:xfrm>
            <a:custGeom>
              <a:avLst/>
              <a:gdLst>
                <a:gd name="T0" fmla="*/ 0 w 30"/>
                <a:gd name="T1" fmla="*/ 0 h 107"/>
                <a:gd name="T2" fmla="*/ 0 w 30"/>
                <a:gd name="T3" fmla="*/ 99 h 107"/>
                <a:gd name="T4" fmla="*/ 15 w 30"/>
                <a:gd name="T5" fmla="*/ 107 h 107"/>
                <a:gd name="T6" fmla="*/ 30 w 30"/>
                <a:gd name="T7" fmla="*/ 99 h 107"/>
                <a:gd name="T8" fmla="*/ 30 w 30"/>
                <a:gd name="T9" fmla="*/ 0 h 107"/>
                <a:gd name="T10" fmla="*/ 15 w 30"/>
                <a:gd name="T11" fmla="*/ 8 h 107"/>
                <a:gd name="T12" fmla="*/ 0 w 30"/>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30" h="107">
                  <a:moveTo>
                    <a:pt x="0" y="0"/>
                  </a:moveTo>
                  <a:cubicBezTo>
                    <a:pt x="0" y="99"/>
                    <a:pt x="0" y="99"/>
                    <a:pt x="0" y="99"/>
                  </a:cubicBezTo>
                  <a:cubicBezTo>
                    <a:pt x="0" y="99"/>
                    <a:pt x="0" y="107"/>
                    <a:pt x="15" y="107"/>
                  </a:cubicBezTo>
                  <a:cubicBezTo>
                    <a:pt x="30" y="107"/>
                    <a:pt x="30" y="99"/>
                    <a:pt x="30" y="99"/>
                  </a:cubicBezTo>
                  <a:cubicBezTo>
                    <a:pt x="30" y="0"/>
                    <a:pt x="30" y="0"/>
                    <a:pt x="30" y="0"/>
                  </a:cubicBezTo>
                  <a:cubicBezTo>
                    <a:pt x="30" y="0"/>
                    <a:pt x="30" y="8"/>
                    <a:pt x="15" y="8"/>
                  </a:cubicBezTo>
                  <a:cubicBezTo>
                    <a:pt x="0" y="8"/>
                    <a:pt x="0" y="0"/>
                    <a:pt x="0" y="0"/>
                  </a:cubicBezTo>
                  <a:close/>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80" name="Oval 42"/>
            <p:cNvSpPr>
              <a:spLocks noChangeArrowheads="1"/>
            </p:cNvSpPr>
            <p:nvPr/>
          </p:nvSpPr>
          <p:spPr bwMode="auto">
            <a:xfrm>
              <a:off x="4351171" y="2162630"/>
              <a:ext cx="512603" cy="256301"/>
            </a:xfrm>
            <a:prstGeom prst="ellipse">
              <a:avLst/>
            </a:prstGeom>
            <a:solidFill>
              <a:srgbClr val="CB3517"/>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81" name="Freeform 43"/>
            <p:cNvSpPr>
              <a:spLocks/>
            </p:cNvSpPr>
            <p:nvPr/>
          </p:nvSpPr>
          <p:spPr bwMode="auto">
            <a:xfrm>
              <a:off x="4351171" y="3185077"/>
              <a:ext cx="512603" cy="924452"/>
            </a:xfrm>
            <a:custGeom>
              <a:avLst/>
              <a:gdLst>
                <a:gd name="T0" fmla="*/ 0 w 30"/>
                <a:gd name="T1" fmla="*/ 0 h 54"/>
                <a:gd name="T2" fmla="*/ 0 w 30"/>
                <a:gd name="T3" fmla="*/ 46 h 54"/>
                <a:gd name="T4" fmla="*/ 15 w 30"/>
                <a:gd name="T5" fmla="*/ 54 h 54"/>
                <a:gd name="T6" fmla="*/ 30 w 30"/>
                <a:gd name="T7" fmla="*/ 46 h 54"/>
                <a:gd name="T8" fmla="*/ 30 w 30"/>
                <a:gd name="T9" fmla="*/ 0 h 54"/>
                <a:gd name="T10" fmla="*/ 15 w 30"/>
                <a:gd name="T11" fmla="*/ 8 h 54"/>
                <a:gd name="T12" fmla="*/ 0 w 3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0" h="54">
                  <a:moveTo>
                    <a:pt x="0" y="0"/>
                  </a:moveTo>
                  <a:cubicBezTo>
                    <a:pt x="0" y="46"/>
                    <a:pt x="0" y="46"/>
                    <a:pt x="0" y="46"/>
                  </a:cubicBezTo>
                  <a:cubicBezTo>
                    <a:pt x="0" y="46"/>
                    <a:pt x="0" y="54"/>
                    <a:pt x="15" y="54"/>
                  </a:cubicBezTo>
                  <a:cubicBezTo>
                    <a:pt x="30" y="54"/>
                    <a:pt x="30" y="46"/>
                    <a:pt x="30" y="46"/>
                  </a:cubicBezTo>
                  <a:cubicBezTo>
                    <a:pt x="30" y="0"/>
                    <a:pt x="30" y="0"/>
                    <a:pt x="30" y="0"/>
                  </a:cubicBezTo>
                  <a:cubicBezTo>
                    <a:pt x="30" y="0"/>
                    <a:pt x="30" y="8"/>
                    <a:pt x="15" y="8"/>
                  </a:cubicBezTo>
                  <a:cubicBezTo>
                    <a:pt x="0" y="8"/>
                    <a:pt x="0" y="0"/>
                    <a:pt x="0" y="0"/>
                  </a:cubicBez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82" name="Freeform 43"/>
            <p:cNvSpPr>
              <a:spLocks/>
            </p:cNvSpPr>
            <p:nvPr/>
          </p:nvSpPr>
          <p:spPr bwMode="auto">
            <a:xfrm>
              <a:off x="4351171" y="2738760"/>
              <a:ext cx="512603" cy="924452"/>
            </a:xfrm>
            <a:custGeom>
              <a:avLst/>
              <a:gdLst>
                <a:gd name="T0" fmla="*/ 0 w 30"/>
                <a:gd name="T1" fmla="*/ 0 h 54"/>
                <a:gd name="T2" fmla="*/ 0 w 30"/>
                <a:gd name="T3" fmla="*/ 46 h 54"/>
                <a:gd name="T4" fmla="*/ 15 w 30"/>
                <a:gd name="T5" fmla="*/ 54 h 54"/>
                <a:gd name="T6" fmla="*/ 30 w 30"/>
                <a:gd name="T7" fmla="*/ 46 h 54"/>
                <a:gd name="T8" fmla="*/ 30 w 30"/>
                <a:gd name="T9" fmla="*/ 0 h 54"/>
                <a:gd name="T10" fmla="*/ 15 w 30"/>
                <a:gd name="T11" fmla="*/ 8 h 54"/>
                <a:gd name="T12" fmla="*/ 0 w 3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0" h="54">
                  <a:moveTo>
                    <a:pt x="0" y="0"/>
                  </a:moveTo>
                  <a:cubicBezTo>
                    <a:pt x="0" y="46"/>
                    <a:pt x="0" y="46"/>
                    <a:pt x="0" y="46"/>
                  </a:cubicBezTo>
                  <a:cubicBezTo>
                    <a:pt x="0" y="46"/>
                    <a:pt x="0" y="54"/>
                    <a:pt x="15" y="54"/>
                  </a:cubicBezTo>
                  <a:cubicBezTo>
                    <a:pt x="30" y="54"/>
                    <a:pt x="30" y="46"/>
                    <a:pt x="30" y="46"/>
                  </a:cubicBezTo>
                  <a:cubicBezTo>
                    <a:pt x="30" y="0"/>
                    <a:pt x="30" y="0"/>
                    <a:pt x="30" y="0"/>
                  </a:cubicBezTo>
                  <a:cubicBezTo>
                    <a:pt x="30" y="0"/>
                    <a:pt x="30" y="8"/>
                    <a:pt x="15" y="8"/>
                  </a:cubicBezTo>
                  <a:cubicBezTo>
                    <a:pt x="0" y="8"/>
                    <a:pt x="0" y="0"/>
                    <a:pt x="0" y="0"/>
                  </a:cubicBez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83" name="Freeform 43"/>
            <p:cNvSpPr>
              <a:spLocks/>
            </p:cNvSpPr>
            <p:nvPr/>
          </p:nvSpPr>
          <p:spPr bwMode="auto">
            <a:xfrm>
              <a:off x="4351171" y="2282826"/>
              <a:ext cx="512603" cy="924452"/>
            </a:xfrm>
            <a:custGeom>
              <a:avLst/>
              <a:gdLst>
                <a:gd name="T0" fmla="*/ 0 w 30"/>
                <a:gd name="T1" fmla="*/ 0 h 54"/>
                <a:gd name="T2" fmla="*/ 0 w 30"/>
                <a:gd name="T3" fmla="*/ 46 h 54"/>
                <a:gd name="T4" fmla="*/ 15 w 30"/>
                <a:gd name="T5" fmla="*/ 54 h 54"/>
                <a:gd name="T6" fmla="*/ 30 w 30"/>
                <a:gd name="T7" fmla="*/ 46 h 54"/>
                <a:gd name="T8" fmla="*/ 30 w 30"/>
                <a:gd name="T9" fmla="*/ 0 h 54"/>
                <a:gd name="T10" fmla="*/ 15 w 30"/>
                <a:gd name="T11" fmla="*/ 8 h 54"/>
                <a:gd name="T12" fmla="*/ 0 w 3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0" h="54">
                  <a:moveTo>
                    <a:pt x="0" y="0"/>
                  </a:moveTo>
                  <a:cubicBezTo>
                    <a:pt x="0" y="46"/>
                    <a:pt x="0" y="46"/>
                    <a:pt x="0" y="46"/>
                  </a:cubicBezTo>
                  <a:cubicBezTo>
                    <a:pt x="0" y="46"/>
                    <a:pt x="0" y="54"/>
                    <a:pt x="15" y="54"/>
                  </a:cubicBezTo>
                  <a:cubicBezTo>
                    <a:pt x="30" y="54"/>
                    <a:pt x="30" y="46"/>
                    <a:pt x="30" y="46"/>
                  </a:cubicBezTo>
                  <a:cubicBezTo>
                    <a:pt x="30" y="0"/>
                    <a:pt x="30" y="0"/>
                    <a:pt x="30" y="0"/>
                  </a:cubicBezTo>
                  <a:cubicBezTo>
                    <a:pt x="30" y="0"/>
                    <a:pt x="30" y="8"/>
                    <a:pt x="15" y="8"/>
                  </a:cubicBezTo>
                  <a:cubicBezTo>
                    <a:pt x="0" y="8"/>
                    <a:pt x="0" y="0"/>
                    <a:pt x="0" y="0"/>
                  </a:cubicBez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a:p>
          </p:txBody>
        </p:sp>
        <p:cxnSp>
          <p:nvCxnSpPr>
            <p:cNvPr id="84" name="直接箭头连接符 83"/>
            <p:cNvCxnSpPr/>
            <p:nvPr/>
          </p:nvCxnSpPr>
          <p:spPr>
            <a:xfrm>
              <a:off x="1233181" y="4102223"/>
              <a:ext cx="4492304" cy="0"/>
            </a:xfrm>
            <a:prstGeom prst="straightConnector1">
              <a:avLst/>
            </a:prstGeom>
            <a:ln w="12700">
              <a:solidFill>
                <a:srgbClr val="F15A24"/>
              </a:solidFill>
              <a:tailEnd type="arrow"/>
            </a:ln>
          </p:spPr>
          <p:style>
            <a:lnRef idx="1">
              <a:schemeClr val="accent1"/>
            </a:lnRef>
            <a:fillRef idx="0">
              <a:schemeClr val="accent1"/>
            </a:fillRef>
            <a:effectRef idx="0">
              <a:schemeClr val="accent1"/>
            </a:effectRef>
            <a:fontRef idx="minor">
              <a:schemeClr val="tx1"/>
            </a:fontRef>
          </p:style>
        </p:cxnSp>
        <p:cxnSp>
          <p:nvCxnSpPr>
            <p:cNvPr id="85" name="直接箭头连接符 84"/>
            <p:cNvCxnSpPr/>
            <p:nvPr/>
          </p:nvCxnSpPr>
          <p:spPr>
            <a:xfrm flipV="1">
              <a:off x="1414637" y="1591811"/>
              <a:ext cx="0" cy="2658783"/>
            </a:xfrm>
            <a:prstGeom prst="straightConnector1">
              <a:avLst/>
            </a:prstGeom>
            <a:ln w="12700">
              <a:solidFill>
                <a:srgbClr val="F15A24"/>
              </a:solidFill>
              <a:tailEnd type="arrow"/>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1782714" y="4236209"/>
              <a:ext cx="284373" cy="207749"/>
            </a:xfrm>
            <a:prstGeom prst="rect">
              <a:avLst/>
            </a:prstGeom>
            <a:noFill/>
          </p:spPr>
          <p:txBody>
            <a:bodyPr wrap="none" lIns="68580" tIns="34290" rIns="68580" bIns="34290" rtlCol="0">
              <a:spAutoFit/>
            </a:bodyPr>
            <a:lstStyle/>
            <a:p>
              <a:r>
                <a:rPr lang="en-US" altLang="zh-CN" sz="900" dirty="0" smtClean="0">
                  <a:solidFill>
                    <a:srgbClr val="E74C2E"/>
                  </a:solidFill>
                  <a:latin typeface="Haettenschweiler" pitchFamily="34" charset="0"/>
                </a:rPr>
                <a:t>2011</a:t>
              </a:r>
              <a:endParaRPr lang="zh-CN" altLang="en-US" sz="900" dirty="0">
                <a:solidFill>
                  <a:srgbClr val="E74C2E"/>
                </a:solidFill>
                <a:latin typeface="Haettenschweiler" pitchFamily="34" charset="0"/>
              </a:endParaRPr>
            </a:p>
          </p:txBody>
        </p:sp>
        <p:sp>
          <p:nvSpPr>
            <p:cNvPr id="87" name="TextBox 86"/>
            <p:cNvSpPr txBox="1"/>
            <p:nvPr/>
          </p:nvSpPr>
          <p:spPr>
            <a:xfrm>
              <a:off x="1176350" y="3634720"/>
              <a:ext cx="229871" cy="284693"/>
            </a:xfrm>
            <a:prstGeom prst="rect">
              <a:avLst/>
            </a:prstGeom>
            <a:noFill/>
          </p:spPr>
          <p:txBody>
            <a:bodyPr wrap="none" lIns="68580" tIns="34290" rIns="68580" bIns="34290" rtlCol="0">
              <a:spAutoFit/>
            </a:bodyPr>
            <a:lstStyle/>
            <a:p>
              <a:r>
                <a:rPr lang="en-US" altLang="zh-CN" dirty="0" smtClean="0">
                  <a:solidFill>
                    <a:srgbClr val="F15A24"/>
                  </a:solidFill>
                </a:rPr>
                <a:t>1</a:t>
              </a:r>
              <a:endParaRPr lang="zh-CN" altLang="en-US" dirty="0">
                <a:solidFill>
                  <a:srgbClr val="F15A24"/>
                </a:solidFill>
              </a:endParaRPr>
            </a:p>
          </p:txBody>
        </p:sp>
        <p:sp>
          <p:nvSpPr>
            <p:cNvPr id="88" name="TextBox 87"/>
            <p:cNvSpPr txBox="1"/>
            <p:nvPr/>
          </p:nvSpPr>
          <p:spPr>
            <a:xfrm>
              <a:off x="1176350" y="3245327"/>
              <a:ext cx="229871" cy="284693"/>
            </a:xfrm>
            <a:prstGeom prst="rect">
              <a:avLst/>
            </a:prstGeom>
            <a:noFill/>
          </p:spPr>
          <p:txBody>
            <a:bodyPr wrap="none" lIns="68580" tIns="34290" rIns="68580" bIns="34290" rtlCol="0">
              <a:spAutoFit/>
            </a:bodyPr>
            <a:lstStyle/>
            <a:p>
              <a:r>
                <a:rPr lang="en-US" altLang="zh-CN" dirty="0" smtClean="0">
                  <a:solidFill>
                    <a:srgbClr val="F15A24"/>
                  </a:solidFill>
                </a:rPr>
                <a:t>2</a:t>
              </a:r>
              <a:endParaRPr lang="zh-CN" altLang="en-US" dirty="0">
                <a:solidFill>
                  <a:srgbClr val="F15A24"/>
                </a:solidFill>
              </a:endParaRPr>
            </a:p>
          </p:txBody>
        </p:sp>
        <p:sp>
          <p:nvSpPr>
            <p:cNvPr id="89" name="TextBox 88"/>
            <p:cNvSpPr txBox="1"/>
            <p:nvPr/>
          </p:nvSpPr>
          <p:spPr>
            <a:xfrm>
              <a:off x="1176350" y="2874717"/>
              <a:ext cx="229871" cy="284693"/>
            </a:xfrm>
            <a:prstGeom prst="rect">
              <a:avLst/>
            </a:prstGeom>
            <a:noFill/>
          </p:spPr>
          <p:txBody>
            <a:bodyPr wrap="none" lIns="68580" tIns="34290" rIns="68580" bIns="34290" rtlCol="0">
              <a:spAutoFit/>
            </a:bodyPr>
            <a:lstStyle/>
            <a:p>
              <a:r>
                <a:rPr lang="en-US" altLang="zh-CN" dirty="0" smtClean="0">
                  <a:solidFill>
                    <a:srgbClr val="F15A24"/>
                  </a:solidFill>
                </a:rPr>
                <a:t>3</a:t>
              </a:r>
              <a:endParaRPr lang="zh-CN" altLang="en-US" dirty="0">
                <a:solidFill>
                  <a:srgbClr val="F15A24"/>
                </a:solidFill>
              </a:endParaRPr>
            </a:p>
          </p:txBody>
        </p:sp>
        <p:sp>
          <p:nvSpPr>
            <p:cNvPr id="90" name="TextBox 89"/>
            <p:cNvSpPr txBox="1"/>
            <p:nvPr/>
          </p:nvSpPr>
          <p:spPr>
            <a:xfrm>
              <a:off x="1176350" y="2504107"/>
              <a:ext cx="229871" cy="284693"/>
            </a:xfrm>
            <a:prstGeom prst="rect">
              <a:avLst/>
            </a:prstGeom>
            <a:noFill/>
          </p:spPr>
          <p:txBody>
            <a:bodyPr wrap="none" lIns="68580" tIns="34290" rIns="68580" bIns="34290" rtlCol="0">
              <a:spAutoFit/>
            </a:bodyPr>
            <a:lstStyle/>
            <a:p>
              <a:r>
                <a:rPr lang="en-US" altLang="zh-CN" dirty="0" smtClean="0">
                  <a:solidFill>
                    <a:srgbClr val="F15A24"/>
                  </a:solidFill>
                </a:rPr>
                <a:t>4</a:t>
              </a:r>
              <a:endParaRPr lang="zh-CN" altLang="en-US" dirty="0">
                <a:solidFill>
                  <a:srgbClr val="F15A24"/>
                </a:solidFill>
              </a:endParaRPr>
            </a:p>
          </p:txBody>
        </p:sp>
        <p:sp>
          <p:nvSpPr>
            <p:cNvPr id="91" name="TextBox 90"/>
            <p:cNvSpPr txBox="1"/>
            <p:nvPr/>
          </p:nvSpPr>
          <p:spPr>
            <a:xfrm>
              <a:off x="1176350" y="2133497"/>
              <a:ext cx="229871" cy="284693"/>
            </a:xfrm>
            <a:prstGeom prst="rect">
              <a:avLst/>
            </a:prstGeom>
            <a:noFill/>
          </p:spPr>
          <p:txBody>
            <a:bodyPr wrap="none" lIns="68580" tIns="34290" rIns="68580" bIns="34290" rtlCol="0">
              <a:spAutoFit/>
            </a:bodyPr>
            <a:lstStyle/>
            <a:p>
              <a:r>
                <a:rPr lang="en-US" altLang="zh-CN" dirty="0" smtClean="0">
                  <a:solidFill>
                    <a:srgbClr val="F15A24"/>
                  </a:solidFill>
                </a:rPr>
                <a:t>5</a:t>
              </a:r>
              <a:endParaRPr lang="zh-CN" altLang="en-US" dirty="0">
                <a:solidFill>
                  <a:srgbClr val="F15A24"/>
                </a:solidFill>
              </a:endParaRPr>
            </a:p>
          </p:txBody>
        </p:sp>
        <p:cxnSp>
          <p:nvCxnSpPr>
            <p:cNvPr id="92" name="直接连接符 91"/>
            <p:cNvCxnSpPr/>
            <p:nvPr/>
          </p:nvCxnSpPr>
          <p:spPr>
            <a:xfrm flipV="1">
              <a:off x="2007342" y="3005709"/>
              <a:ext cx="649590" cy="36812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2656932" y="2633691"/>
              <a:ext cx="650475" cy="37201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3307407" y="2644657"/>
              <a:ext cx="652312" cy="3770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V="1">
              <a:off x="3959719" y="2271996"/>
              <a:ext cx="647753" cy="74969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6" name="椭圆 95"/>
            <p:cNvSpPr/>
            <p:nvPr/>
          </p:nvSpPr>
          <p:spPr>
            <a:xfrm>
              <a:off x="1988466" y="3346808"/>
              <a:ext cx="54000" cy="54000"/>
            </a:xfrm>
            <a:prstGeom prst="ellipse">
              <a:avLst/>
            </a:prstGeom>
            <a:solidFill>
              <a:schemeClr val="bg1"/>
            </a:solidFill>
            <a:ln>
              <a:solidFill>
                <a:srgbClr val="FCC7B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7" name="椭圆 96"/>
            <p:cNvSpPr/>
            <p:nvPr/>
          </p:nvSpPr>
          <p:spPr>
            <a:xfrm>
              <a:off x="2650148" y="2970352"/>
              <a:ext cx="54000" cy="54000"/>
            </a:xfrm>
            <a:prstGeom prst="ellipse">
              <a:avLst/>
            </a:prstGeom>
            <a:solidFill>
              <a:schemeClr val="bg1"/>
            </a:solidFill>
            <a:ln>
              <a:solidFill>
                <a:srgbClr val="FCC7B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8" name="椭圆 97"/>
            <p:cNvSpPr/>
            <p:nvPr/>
          </p:nvSpPr>
          <p:spPr>
            <a:xfrm>
              <a:off x="3280372" y="2606479"/>
              <a:ext cx="54000" cy="54000"/>
            </a:xfrm>
            <a:prstGeom prst="ellipse">
              <a:avLst/>
            </a:prstGeom>
            <a:solidFill>
              <a:schemeClr val="bg1"/>
            </a:solidFill>
            <a:ln>
              <a:solidFill>
                <a:srgbClr val="FCC7B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9" name="椭圆 98"/>
            <p:cNvSpPr/>
            <p:nvPr/>
          </p:nvSpPr>
          <p:spPr>
            <a:xfrm>
              <a:off x="3935762" y="2978741"/>
              <a:ext cx="54000" cy="54000"/>
            </a:xfrm>
            <a:prstGeom prst="ellipse">
              <a:avLst/>
            </a:prstGeom>
            <a:solidFill>
              <a:schemeClr val="bg1"/>
            </a:solidFill>
            <a:ln>
              <a:solidFill>
                <a:srgbClr val="FCC7B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00" name="椭圆 99"/>
            <p:cNvSpPr/>
            <p:nvPr/>
          </p:nvSpPr>
          <p:spPr>
            <a:xfrm>
              <a:off x="4597445" y="2237363"/>
              <a:ext cx="54000" cy="54000"/>
            </a:xfrm>
            <a:prstGeom prst="ellipse">
              <a:avLst/>
            </a:prstGeom>
            <a:solidFill>
              <a:schemeClr val="bg1"/>
            </a:solidFill>
            <a:ln>
              <a:solidFill>
                <a:srgbClr val="FCC7B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01" name="TextBox 100"/>
            <p:cNvSpPr txBox="1"/>
            <p:nvPr/>
          </p:nvSpPr>
          <p:spPr>
            <a:xfrm>
              <a:off x="1842891" y="3141518"/>
              <a:ext cx="366927" cy="253916"/>
            </a:xfrm>
            <a:prstGeom prst="rect">
              <a:avLst/>
            </a:prstGeom>
            <a:noFill/>
          </p:spPr>
          <p:txBody>
            <a:bodyPr wrap="none" lIns="68580" tIns="34290" rIns="68580" bIns="34290" rtlCol="0">
              <a:spAutoFit/>
            </a:bodyPr>
            <a:lstStyle/>
            <a:p>
              <a:r>
                <a:rPr lang="en-US" altLang="zh-CN" sz="1200" dirty="0">
                  <a:solidFill>
                    <a:schemeClr val="bg1"/>
                  </a:solidFill>
                </a:rPr>
                <a:t>40</a:t>
              </a:r>
              <a:r>
                <a:rPr lang="en-US" altLang="zh-CN" sz="800" dirty="0">
                  <a:solidFill>
                    <a:schemeClr val="bg1"/>
                  </a:solidFill>
                </a:rPr>
                <a:t>%</a:t>
              </a:r>
              <a:endParaRPr lang="zh-CN" altLang="en-US" sz="800" dirty="0">
                <a:solidFill>
                  <a:schemeClr val="bg1"/>
                </a:solidFill>
              </a:endParaRPr>
            </a:p>
          </p:txBody>
        </p:sp>
        <p:sp>
          <p:nvSpPr>
            <p:cNvPr id="102" name="TextBox 101"/>
            <p:cNvSpPr txBox="1"/>
            <p:nvPr/>
          </p:nvSpPr>
          <p:spPr>
            <a:xfrm>
              <a:off x="2520685" y="2784485"/>
              <a:ext cx="366927" cy="253916"/>
            </a:xfrm>
            <a:prstGeom prst="rect">
              <a:avLst/>
            </a:prstGeom>
            <a:noFill/>
          </p:spPr>
          <p:txBody>
            <a:bodyPr wrap="none" lIns="68580" tIns="34290" rIns="68580" bIns="34290" rtlCol="0">
              <a:spAutoFit/>
            </a:bodyPr>
            <a:lstStyle/>
            <a:p>
              <a:r>
                <a:rPr lang="en-US" altLang="zh-CN" sz="1200" dirty="0">
                  <a:solidFill>
                    <a:schemeClr val="bg1"/>
                  </a:solidFill>
                </a:rPr>
                <a:t>60</a:t>
              </a:r>
              <a:r>
                <a:rPr lang="en-US" altLang="zh-CN" sz="800" dirty="0">
                  <a:solidFill>
                    <a:schemeClr val="bg1"/>
                  </a:solidFill>
                </a:rPr>
                <a:t>%</a:t>
              </a:r>
              <a:endParaRPr lang="zh-CN" altLang="en-US" sz="800" dirty="0">
                <a:solidFill>
                  <a:schemeClr val="bg1"/>
                </a:solidFill>
              </a:endParaRPr>
            </a:p>
          </p:txBody>
        </p:sp>
        <p:sp>
          <p:nvSpPr>
            <p:cNvPr id="103" name="TextBox 102"/>
            <p:cNvSpPr txBox="1"/>
            <p:nvPr/>
          </p:nvSpPr>
          <p:spPr>
            <a:xfrm>
              <a:off x="3173312" y="2421160"/>
              <a:ext cx="366927" cy="253916"/>
            </a:xfrm>
            <a:prstGeom prst="rect">
              <a:avLst/>
            </a:prstGeom>
            <a:noFill/>
          </p:spPr>
          <p:txBody>
            <a:bodyPr wrap="none" lIns="68580" tIns="34290" rIns="68580" bIns="34290" rtlCol="0">
              <a:spAutoFit/>
            </a:bodyPr>
            <a:lstStyle/>
            <a:p>
              <a:r>
                <a:rPr lang="en-US" altLang="zh-CN" sz="1200" dirty="0">
                  <a:solidFill>
                    <a:schemeClr val="bg1"/>
                  </a:solidFill>
                </a:rPr>
                <a:t>80</a:t>
              </a:r>
              <a:r>
                <a:rPr lang="en-US" altLang="zh-CN" sz="800" dirty="0">
                  <a:solidFill>
                    <a:schemeClr val="bg1"/>
                  </a:solidFill>
                </a:rPr>
                <a:t>%</a:t>
              </a:r>
              <a:endParaRPr lang="zh-CN" altLang="en-US" sz="800" dirty="0">
                <a:solidFill>
                  <a:schemeClr val="bg1"/>
                </a:solidFill>
              </a:endParaRPr>
            </a:p>
          </p:txBody>
        </p:sp>
        <p:sp>
          <p:nvSpPr>
            <p:cNvPr id="104" name="TextBox 103"/>
            <p:cNvSpPr txBox="1"/>
            <p:nvPr/>
          </p:nvSpPr>
          <p:spPr>
            <a:xfrm>
              <a:off x="4417647" y="2065285"/>
              <a:ext cx="445074" cy="253916"/>
            </a:xfrm>
            <a:prstGeom prst="rect">
              <a:avLst/>
            </a:prstGeom>
            <a:noFill/>
          </p:spPr>
          <p:txBody>
            <a:bodyPr wrap="none" lIns="68580" tIns="34290" rIns="68580" bIns="34290" rtlCol="0">
              <a:spAutoFit/>
            </a:bodyPr>
            <a:lstStyle/>
            <a:p>
              <a:r>
                <a:rPr lang="en-US" altLang="zh-CN" sz="1200" dirty="0">
                  <a:solidFill>
                    <a:schemeClr val="bg1"/>
                  </a:solidFill>
                </a:rPr>
                <a:t>100</a:t>
              </a:r>
              <a:r>
                <a:rPr lang="en-US" altLang="zh-CN" sz="800" dirty="0">
                  <a:solidFill>
                    <a:schemeClr val="bg1"/>
                  </a:solidFill>
                </a:rPr>
                <a:t>%</a:t>
              </a:r>
              <a:endParaRPr lang="zh-CN" altLang="en-US" sz="800" dirty="0">
                <a:solidFill>
                  <a:schemeClr val="bg1"/>
                </a:solidFill>
              </a:endParaRPr>
            </a:p>
          </p:txBody>
        </p:sp>
        <p:sp>
          <p:nvSpPr>
            <p:cNvPr id="105" name="TextBox 104"/>
            <p:cNvSpPr txBox="1"/>
            <p:nvPr/>
          </p:nvSpPr>
          <p:spPr>
            <a:xfrm>
              <a:off x="3806299" y="2776992"/>
              <a:ext cx="366927" cy="253916"/>
            </a:xfrm>
            <a:prstGeom prst="rect">
              <a:avLst/>
            </a:prstGeom>
            <a:noFill/>
          </p:spPr>
          <p:txBody>
            <a:bodyPr wrap="none" lIns="68580" tIns="34290" rIns="68580" bIns="34290" rtlCol="0">
              <a:spAutoFit/>
            </a:bodyPr>
            <a:lstStyle/>
            <a:p>
              <a:r>
                <a:rPr lang="en-US" altLang="zh-CN" sz="1200" dirty="0">
                  <a:solidFill>
                    <a:schemeClr val="bg1"/>
                  </a:solidFill>
                </a:rPr>
                <a:t>60</a:t>
              </a:r>
              <a:r>
                <a:rPr lang="en-US" altLang="zh-CN" sz="800" dirty="0">
                  <a:solidFill>
                    <a:schemeClr val="bg1"/>
                  </a:solidFill>
                </a:rPr>
                <a:t>%</a:t>
              </a:r>
              <a:endParaRPr lang="zh-CN" altLang="en-US" sz="800" dirty="0">
                <a:solidFill>
                  <a:schemeClr val="bg1"/>
                </a:solidFill>
              </a:endParaRPr>
            </a:p>
          </p:txBody>
        </p:sp>
        <p:sp>
          <p:nvSpPr>
            <p:cNvPr id="106" name="TextBox 105"/>
            <p:cNvSpPr txBox="1"/>
            <p:nvPr/>
          </p:nvSpPr>
          <p:spPr>
            <a:xfrm>
              <a:off x="1115888" y="1830898"/>
              <a:ext cx="350096" cy="196208"/>
            </a:xfrm>
            <a:prstGeom prst="rect">
              <a:avLst/>
            </a:prstGeom>
            <a:noFill/>
            <a:ln>
              <a:noFill/>
            </a:ln>
          </p:spPr>
          <p:txBody>
            <a:bodyPr wrap="none" lIns="68580" tIns="34290" rIns="68580" bIns="34290" rtlCol="0">
              <a:spAutoFit/>
            </a:bodyPr>
            <a:lstStyle/>
            <a:p>
              <a:r>
                <a:rPr lang="zh-CN" altLang="en-US" sz="800" dirty="0">
                  <a:solidFill>
                    <a:srgbClr val="E87071"/>
                  </a:solidFill>
                  <a:latin typeface="微软雅黑" panose="020B0503020204020204" pitchFamily="34" charset="-122"/>
                  <a:ea typeface="微软雅黑" panose="020B0503020204020204" pitchFamily="34" charset="-122"/>
                </a:rPr>
                <a:t>数量</a:t>
              </a:r>
            </a:p>
          </p:txBody>
        </p:sp>
        <p:sp>
          <p:nvSpPr>
            <p:cNvPr id="107" name="TextBox 106"/>
            <p:cNvSpPr txBox="1"/>
            <p:nvPr/>
          </p:nvSpPr>
          <p:spPr>
            <a:xfrm>
              <a:off x="2441709" y="4236209"/>
              <a:ext cx="298800" cy="207749"/>
            </a:xfrm>
            <a:prstGeom prst="rect">
              <a:avLst/>
            </a:prstGeom>
            <a:noFill/>
          </p:spPr>
          <p:txBody>
            <a:bodyPr wrap="none" lIns="68580" tIns="34290" rIns="68580" bIns="34290" rtlCol="0">
              <a:spAutoFit/>
            </a:bodyPr>
            <a:lstStyle/>
            <a:p>
              <a:r>
                <a:rPr lang="en-US" altLang="zh-CN" sz="900" dirty="0" smtClean="0">
                  <a:solidFill>
                    <a:srgbClr val="E74C2E"/>
                  </a:solidFill>
                  <a:latin typeface="Haettenschweiler" pitchFamily="34" charset="0"/>
                </a:rPr>
                <a:t>2012</a:t>
              </a:r>
              <a:endParaRPr lang="zh-CN" altLang="en-US" sz="900" dirty="0">
                <a:solidFill>
                  <a:srgbClr val="E74C2E"/>
                </a:solidFill>
                <a:latin typeface="Haettenschweiler" pitchFamily="34" charset="0"/>
              </a:endParaRPr>
            </a:p>
          </p:txBody>
        </p:sp>
        <p:sp>
          <p:nvSpPr>
            <p:cNvPr id="108" name="TextBox 107"/>
            <p:cNvSpPr txBox="1"/>
            <p:nvPr/>
          </p:nvSpPr>
          <p:spPr>
            <a:xfrm>
              <a:off x="3100703" y="4236209"/>
              <a:ext cx="298800" cy="207749"/>
            </a:xfrm>
            <a:prstGeom prst="rect">
              <a:avLst/>
            </a:prstGeom>
            <a:noFill/>
          </p:spPr>
          <p:txBody>
            <a:bodyPr wrap="none" lIns="68580" tIns="34290" rIns="68580" bIns="34290" rtlCol="0">
              <a:spAutoFit/>
            </a:bodyPr>
            <a:lstStyle/>
            <a:p>
              <a:r>
                <a:rPr lang="en-US" altLang="zh-CN" sz="900" dirty="0" smtClean="0">
                  <a:solidFill>
                    <a:srgbClr val="E74C2E"/>
                  </a:solidFill>
                  <a:latin typeface="Haettenschweiler" pitchFamily="34" charset="0"/>
                </a:rPr>
                <a:t>2013</a:t>
              </a:r>
              <a:endParaRPr lang="zh-CN" altLang="en-US" sz="900" dirty="0">
                <a:solidFill>
                  <a:srgbClr val="E74C2E"/>
                </a:solidFill>
                <a:latin typeface="Haettenschweiler" pitchFamily="34" charset="0"/>
              </a:endParaRPr>
            </a:p>
          </p:txBody>
        </p:sp>
        <p:sp>
          <p:nvSpPr>
            <p:cNvPr id="109" name="TextBox 108"/>
            <p:cNvSpPr txBox="1"/>
            <p:nvPr/>
          </p:nvSpPr>
          <p:spPr>
            <a:xfrm>
              <a:off x="3759697" y="4236209"/>
              <a:ext cx="306815" cy="207749"/>
            </a:xfrm>
            <a:prstGeom prst="rect">
              <a:avLst/>
            </a:prstGeom>
            <a:noFill/>
          </p:spPr>
          <p:txBody>
            <a:bodyPr wrap="none" lIns="68580" tIns="34290" rIns="68580" bIns="34290" rtlCol="0">
              <a:spAutoFit/>
            </a:bodyPr>
            <a:lstStyle/>
            <a:p>
              <a:r>
                <a:rPr lang="en-US" altLang="zh-CN" sz="900" dirty="0" smtClean="0">
                  <a:solidFill>
                    <a:srgbClr val="E74C2E"/>
                  </a:solidFill>
                  <a:latin typeface="Haettenschweiler" pitchFamily="34" charset="0"/>
                </a:rPr>
                <a:t>2014</a:t>
              </a:r>
              <a:endParaRPr lang="zh-CN" altLang="en-US" sz="900" dirty="0">
                <a:solidFill>
                  <a:srgbClr val="E74C2E"/>
                </a:solidFill>
                <a:latin typeface="Haettenschweiler" pitchFamily="34" charset="0"/>
              </a:endParaRPr>
            </a:p>
          </p:txBody>
        </p:sp>
        <p:sp>
          <p:nvSpPr>
            <p:cNvPr id="110" name="TextBox 109"/>
            <p:cNvSpPr txBox="1"/>
            <p:nvPr/>
          </p:nvSpPr>
          <p:spPr>
            <a:xfrm>
              <a:off x="4418692" y="4236209"/>
              <a:ext cx="298800" cy="207749"/>
            </a:xfrm>
            <a:prstGeom prst="rect">
              <a:avLst/>
            </a:prstGeom>
            <a:noFill/>
          </p:spPr>
          <p:txBody>
            <a:bodyPr wrap="none" lIns="68580" tIns="34290" rIns="68580" bIns="34290" rtlCol="0">
              <a:spAutoFit/>
            </a:bodyPr>
            <a:lstStyle/>
            <a:p>
              <a:r>
                <a:rPr lang="en-US" altLang="zh-CN" sz="900" dirty="0" smtClean="0">
                  <a:solidFill>
                    <a:srgbClr val="E74C2E"/>
                  </a:solidFill>
                  <a:latin typeface="Haettenschweiler" pitchFamily="34" charset="0"/>
                </a:rPr>
                <a:t>2015</a:t>
              </a:r>
              <a:endParaRPr lang="zh-CN" altLang="en-US" sz="900" dirty="0">
                <a:solidFill>
                  <a:srgbClr val="E74C2E"/>
                </a:solidFill>
                <a:latin typeface="Haettenschweiler" pitchFamily="34" charset="0"/>
              </a:endParaRPr>
            </a:p>
          </p:txBody>
        </p:sp>
        <p:cxnSp>
          <p:nvCxnSpPr>
            <p:cNvPr id="111" name="直接箭头连接符 110"/>
            <p:cNvCxnSpPr/>
            <p:nvPr/>
          </p:nvCxnSpPr>
          <p:spPr>
            <a:xfrm flipV="1">
              <a:off x="5272349" y="1605208"/>
              <a:ext cx="0" cy="2658783"/>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112" name="TextBox 111"/>
            <p:cNvSpPr txBox="1"/>
            <p:nvPr/>
          </p:nvSpPr>
          <p:spPr>
            <a:xfrm>
              <a:off x="5266505" y="3648395"/>
              <a:ext cx="394980" cy="284693"/>
            </a:xfrm>
            <a:prstGeom prst="rect">
              <a:avLst/>
            </a:prstGeom>
            <a:noFill/>
          </p:spPr>
          <p:txBody>
            <a:bodyPr wrap="none" lIns="68580" tIns="34290" rIns="68580" bIns="34290" rtlCol="0">
              <a:spAutoFit/>
            </a:bodyPr>
            <a:lstStyle/>
            <a:p>
              <a:r>
                <a:rPr lang="en-US" altLang="zh-CN" dirty="0" smtClean="0">
                  <a:solidFill>
                    <a:schemeClr val="bg1">
                      <a:lumMod val="65000"/>
                    </a:schemeClr>
                  </a:solidFill>
                </a:rPr>
                <a:t>20</a:t>
              </a:r>
              <a:r>
                <a:rPr lang="en-US" altLang="zh-CN" sz="800" dirty="0">
                  <a:solidFill>
                    <a:schemeClr val="bg1">
                      <a:lumMod val="65000"/>
                    </a:schemeClr>
                  </a:solidFill>
                </a:rPr>
                <a:t>%</a:t>
              </a:r>
              <a:endParaRPr lang="zh-CN" altLang="en-US" sz="800" dirty="0">
                <a:solidFill>
                  <a:schemeClr val="bg1">
                    <a:lumMod val="65000"/>
                  </a:schemeClr>
                </a:solidFill>
              </a:endParaRPr>
            </a:p>
          </p:txBody>
        </p:sp>
        <p:sp>
          <p:nvSpPr>
            <p:cNvPr id="113" name="TextBox 112"/>
            <p:cNvSpPr txBox="1"/>
            <p:nvPr/>
          </p:nvSpPr>
          <p:spPr>
            <a:xfrm>
              <a:off x="5266505" y="3265841"/>
              <a:ext cx="394980" cy="284693"/>
            </a:xfrm>
            <a:prstGeom prst="rect">
              <a:avLst/>
            </a:prstGeom>
            <a:noFill/>
          </p:spPr>
          <p:txBody>
            <a:bodyPr wrap="none" lIns="68580" tIns="34290" rIns="68580" bIns="34290" rtlCol="0">
              <a:spAutoFit/>
            </a:bodyPr>
            <a:lstStyle/>
            <a:p>
              <a:r>
                <a:rPr lang="en-US" altLang="zh-CN" dirty="0" smtClean="0">
                  <a:solidFill>
                    <a:schemeClr val="bg1">
                      <a:lumMod val="65000"/>
                    </a:schemeClr>
                  </a:solidFill>
                </a:rPr>
                <a:t>40</a:t>
              </a:r>
              <a:r>
                <a:rPr lang="en-US" altLang="zh-CN" sz="800" dirty="0">
                  <a:solidFill>
                    <a:schemeClr val="bg1">
                      <a:lumMod val="65000"/>
                    </a:schemeClr>
                  </a:solidFill>
                </a:rPr>
                <a:t>%</a:t>
              </a:r>
              <a:endParaRPr lang="zh-CN" altLang="en-US" sz="800" dirty="0">
                <a:solidFill>
                  <a:schemeClr val="bg1">
                    <a:lumMod val="65000"/>
                  </a:schemeClr>
                </a:solidFill>
              </a:endParaRPr>
            </a:p>
          </p:txBody>
        </p:sp>
        <p:sp>
          <p:nvSpPr>
            <p:cNvPr id="114" name="TextBox 113"/>
            <p:cNvSpPr txBox="1"/>
            <p:nvPr/>
          </p:nvSpPr>
          <p:spPr>
            <a:xfrm>
              <a:off x="5266505" y="2883286"/>
              <a:ext cx="394980" cy="284693"/>
            </a:xfrm>
            <a:prstGeom prst="rect">
              <a:avLst/>
            </a:prstGeom>
            <a:noFill/>
          </p:spPr>
          <p:txBody>
            <a:bodyPr wrap="none" lIns="68580" tIns="34290" rIns="68580" bIns="34290" rtlCol="0">
              <a:spAutoFit/>
            </a:bodyPr>
            <a:lstStyle/>
            <a:p>
              <a:r>
                <a:rPr lang="en-US" altLang="zh-CN" dirty="0" smtClean="0">
                  <a:solidFill>
                    <a:schemeClr val="bg1">
                      <a:lumMod val="65000"/>
                    </a:schemeClr>
                  </a:solidFill>
                </a:rPr>
                <a:t>60</a:t>
              </a:r>
              <a:r>
                <a:rPr lang="en-US" altLang="zh-CN" sz="800" dirty="0">
                  <a:solidFill>
                    <a:schemeClr val="bg1">
                      <a:lumMod val="65000"/>
                    </a:schemeClr>
                  </a:solidFill>
                </a:rPr>
                <a:t>%</a:t>
              </a:r>
              <a:endParaRPr lang="zh-CN" altLang="en-US" sz="800" dirty="0">
                <a:solidFill>
                  <a:schemeClr val="bg1">
                    <a:lumMod val="65000"/>
                  </a:schemeClr>
                </a:solidFill>
              </a:endParaRPr>
            </a:p>
          </p:txBody>
        </p:sp>
        <p:sp>
          <p:nvSpPr>
            <p:cNvPr id="115" name="TextBox 114"/>
            <p:cNvSpPr txBox="1"/>
            <p:nvPr/>
          </p:nvSpPr>
          <p:spPr>
            <a:xfrm>
              <a:off x="5266505" y="2500731"/>
              <a:ext cx="394980" cy="284693"/>
            </a:xfrm>
            <a:prstGeom prst="rect">
              <a:avLst/>
            </a:prstGeom>
            <a:noFill/>
          </p:spPr>
          <p:txBody>
            <a:bodyPr wrap="none" lIns="68580" tIns="34290" rIns="68580" bIns="34290" rtlCol="0">
              <a:spAutoFit/>
            </a:bodyPr>
            <a:lstStyle/>
            <a:p>
              <a:r>
                <a:rPr lang="en-US" altLang="zh-CN" dirty="0" smtClean="0">
                  <a:solidFill>
                    <a:schemeClr val="bg1">
                      <a:lumMod val="65000"/>
                    </a:schemeClr>
                  </a:solidFill>
                </a:rPr>
                <a:t>80</a:t>
              </a:r>
              <a:r>
                <a:rPr lang="en-US" altLang="zh-CN" sz="800" dirty="0">
                  <a:solidFill>
                    <a:schemeClr val="bg1">
                      <a:lumMod val="65000"/>
                    </a:schemeClr>
                  </a:solidFill>
                </a:rPr>
                <a:t>%</a:t>
              </a:r>
              <a:endParaRPr lang="zh-CN" altLang="en-US" sz="800" dirty="0">
                <a:solidFill>
                  <a:schemeClr val="bg1">
                    <a:lumMod val="65000"/>
                  </a:schemeClr>
                </a:solidFill>
              </a:endParaRPr>
            </a:p>
          </p:txBody>
        </p:sp>
        <p:sp>
          <p:nvSpPr>
            <p:cNvPr id="116" name="TextBox 115"/>
            <p:cNvSpPr txBox="1"/>
            <p:nvPr/>
          </p:nvSpPr>
          <p:spPr>
            <a:xfrm>
              <a:off x="5266506" y="2118176"/>
              <a:ext cx="486352" cy="284693"/>
            </a:xfrm>
            <a:prstGeom prst="rect">
              <a:avLst/>
            </a:prstGeom>
            <a:noFill/>
            <a:ln>
              <a:noFill/>
            </a:ln>
          </p:spPr>
          <p:txBody>
            <a:bodyPr wrap="none" lIns="68580" tIns="34290" rIns="68580" bIns="34290" rtlCol="0">
              <a:spAutoFit/>
            </a:bodyPr>
            <a:lstStyle/>
            <a:p>
              <a:r>
                <a:rPr lang="en-US" altLang="zh-CN" dirty="0" smtClean="0">
                  <a:solidFill>
                    <a:schemeClr val="bg1">
                      <a:lumMod val="65000"/>
                    </a:schemeClr>
                  </a:solidFill>
                </a:rPr>
                <a:t>100</a:t>
              </a:r>
              <a:r>
                <a:rPr lang="en-US" altLang="zh-CN" sz="800" dirty="0">
                  <a:solidFill>
                    <a:schemeClr val="bg1">
                      <a:lumMod val="65000"/>
                    </a:schemeClr>
                  </a:solidFill>
                </a:rPr>
                <a:t>%</a:t>
              </a:r>
              <a:endParaRPr lang="zh-CN" altLang="en-US" sz="800" dirty="0">
                <a:solidFill>
                  <a:schemeClr val="bg1">
                    <a:lumMod val="65000"/>
                  </a:schemeClr>
                </a:solidFill>
              </a:endParaRPr>
            </a:p>
          </p:txBody>
        </p:sp>
        <p:sp>
          <p:nvSpPr>
            <p:cNvPr id="117" name="TextBox 116"/>
            <p:cNvSpPr txBox="1"/>
            <p:nvPr/>
          </p:nvSpPr>
          <p:spPr>
            <a:xfrm>
              <a:off x="5225624" y="1843367"/>
              <a:ext cx="455894" cy="196208"/>
            </a:xfrm>
            <a:prstGeom prst="rect">
              <a:avLst/>
            </a:prstGeom>
            <a:noFill/>
            <a:ln>
              <a:noFill/>
            </a:ln>
          </p:spPr>
          <p:txBody>
            <a:bodyPr wrap="none" lIns="68580" tIns="34290" rIns="68580" bIns="34290"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完成率</a:t>
              </a:r>
            </a:p>
          </p:txBody>
        </p:sp>
        <p:sp>
          <p:nvSpPr>
            <p:cNvPr id="118" name="TextBox 117"/>
            <p:cNvSpPr txBox="1"/>
            <p:nvPr/>
          </p:nvSpPr>
          <p:spPr>
            <a:xfrm>
              <a:off x="1176350" y="4028179"/>
              <a:ext cx="229871" cy="284693"/>
            </a:xfrm>
            <a:prstGeom prst="rect">
              <a:avLst/>
            </a:prstGeom>
            <a:noFill/>
          </p:spPr>
          <p:txBody>
            <a:bodyPr wrap="none" lIns="68580" tIns="34290" rIns="68580" bIns="34290" rtlCol="0">
              <a:spAutoFit/>
            </a:bodyPr>
            <a:lstStyle/>
            <a:p>
              <a:r>
                <a:rPr lang="en-US" altLang="zh-CN" dirty="0" smtClean="0">
                  <a:solidFill>
                    <a:srgbClr val="F15A24"/>
                  </a:solidFill>
                </a:rPr>
                <a:t>0</a:t>
              </a:r>
              <a:endParaRPr lang="zh-CN" altLang="en-US" dirty="0">
                <a:solidFill>
                  <a:srgbClr val="F15A24"/>
                </a:solidFill>
              </a:endParaRPr>
            </a:p>
          </p:txBody>
        </p:sp>
        <p:sp>
          <p:nvSpPr>
            <p:cNvPr id="119" name="TextBox 118"/>
            <p:cNvSpPr txBox="1"/>
            <p:nvPr/>
          </p:nvSpPr>
          <p:spPr>
            <a:xfrm>
              <a:off x="5266505" y="4030951"/>
              <a:ext cx="303609" cy="284693"/>
            </a:xfrm>
            <a:prstGeom prst="rect">
              <a:avLst/>
            </a:prstGeom>
            <a:noFill/>
          </p:spPr>
          <p:txBody>
            <a:bodyPr wrap="none" lIns="68580" tIns="34290" rIns="68580" bIns="34290" rtlCol="0">
              <a:spAutoFit/>
            </a:bodyPr>
            <a:lstStyle/>
            <a:p>
              <a:r>
                <a:rPr lang="en-US" altLang="zh-CN" dirty="0" smtClean="0">
                  <a:solidFill>
                    <a:schemeClr val="bg1">
                      <a:lumMod val="65000"/>
                    </a:schemeClr>
                  </a:solidFill>
                </a:rPr>
                <a:t>0</a:t>
              </a:r>
              <a:r>
                <a:rPr lang="en-US" altLang="zh-CN" sz="800" dirty="0">
                  <a:solidFill>
                    <a:schemeClr val="bg1">
                      <a:lumMod val="65000"/>
                    </a:schemeClr>
                  </a:solidFill>
                </a:rPr>
                <a:t>%</a:t>
              </a:r>
              <a:endParaRPr lang="zh-CN" altLang="en-US" sz="800" dirty="0">
                <a:solidFill>
                  <a:schemeClr val="bg1">
                    <a:lumMod val="65000"/>
                  </a:schemeClr>
                </a:solidFill>
              </a:endParaRPr>
            </a:p>
          </p:txBody>
        </p:sp>
      </p:grpSp>
      <p:grpSp>
        <p:nvGrpSpPr>
          <p:cNvPr id="120" name="组合 119"/>
          <p:cNvGrpSpPr/>
          <p:nvPr/>
        </p:nvGrpSpPr>
        <p:grpSpPr>
          <a:xfrm>
            <a:off x="5182386" y="2772098"/>
            <a:ext cx="3505619" cy="371612"/>
            <a:chOff x="5182386" y="2772098"/>
            <a:chExt cx="3505619" cy="371612"/>
          </a:xfrm>
          <a:solidFill>
            <a:srgbClr val="E74C2E"/>
          </a:solidFill>
        </p:grpSpPr>
        <p:sp>
          <p:nvSpPr>
            <p:cNvPr id="121" name="Freeform 60"/>
            <p:cNvSpPr>
              <a:spLocks/>
            </p:cNvSpPr>
            <p:nvPr/>
          </p:nvSpPr>
          <p:spPr bwMode="auto">
            <a:xfrm>
              <a:off x="5182386" y="2772098"/>
              <a:ext cx="345953" cy="371612"/>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22" name="圆角矩形 121"/>
            <p:cNvSpPr/>
            <p:nvPr/>
          </p:nvSpPr>
          <p:spPr>
            <a:xfrm>
              <a:off x="5598626" y="2871397"/>
              <a:ext cx="3089379" cy="272313"/>
            </a:xfrm>
            <a:prstGeom prst="roundRect">
              <a:avLst>
                <a:gd name="adj" fmla="val 993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400" b="1" dirty="0" smtClean="0">
                  <a:latin typeface="微软雅黑" panose="020B0503020204020204" pitchFamily="34" charset="-122"/>
                  <a:ea typeface="微软雅黑" panose="020B0503020204020204" pitchFamily="34" charset="-122"/>
                  <a:cs typeface="Arial Unicode MS" panose="020B0604020202020204" pitchFamily="34" charset="-122"/>
                </a:rPr>
                <a:t>单击此处输入文本内容</a:t>
              </a:r>
              <a:endParaRPr lang="zh-CN" altLang="en-US" sz="1400" b="1" dirty="0">
                <a:latin typeface="微软雅黑" panose="020B0503020204020204" pitchFamily="34" charset="-122"/>
                <a:ea typeface="微软雅黑" panose="020B0503020204020204" pitchFamily="34" charset="-122"/>
                <a:cs typeface="Arial Unicode MS" panose="020B0604020202020204" pitchFamily="34" charset="-122"/>
              </a:endParaRPr>
            </a:p>
          </p:txBody>
        </p:sp>
      </p:grpSp>
      <p:sp>
        <p:nvSpPr>
          <p:cNvPr id="123" name="矩形 122"/>
          <p:cNvSpPr/>
          <p:nvPr/>
        </p:nvSpPr>
        <p:spPr>
          <a:xfrm>
            <a:off x="5193271" y="3244956"/>
            <a:ext cx="3494734" cy="773783"/>
          </a:xfrm>
          <a:prstGeom prst="rect">
            <a:avLst/>
          </a:prstGeom>
        </p:spPr>
        <p:txBody>
          <a:bodyPr wrap="square" lIns="65261" tIns="32630" rIns="65261" bIns="32630">
            <a:spAutoFit/>
          </a:bodyPr>
          <a:lstStyle/>
          <a:p>
            <a:pPr algn="just">
              <a:spcBef>
                <a:spcPts val="600"/>
              </a:spcBef>
              <a:spcAft>
                <a:spcPts val="600"/>
              </a:spcAft>
              <a:buClr>
                <a:srgbClr val="074AA1"/>
              </a:buClr>
              <a:defRPr/>
            </a:pPr>
            <a:r>
              <a:rPr lang="zh-CN" altLang="en-US" sz="900" b="1"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请在此处输入您的文本，或者复制您的文本粘贴到此处请在此处输入您的文本，或者复制您的文本粘贴到此处</a:t>
            </a:r>
            <a:endParaRPr lang="en-US" altLang="zh-CN" sz="900" b="1" dirty="0">
              <a:solidFill>
                <a:schemeClr val="tx1">
                  <a:lumMod val="50000"/>
                  <a:lumOff val="50000"/>
                </a:schemeClr>
              </a:solidFill>
              <a:latin typeface="微软雅黑" pitchFamily="34" charset="-122"/>
              <a:ea typeface="微软雅黑" pitchFamily="34" charset="-122"/>
            </a:endParaRPr>
          </a:p>
          <a:p>
            <a:pPr algn="just">
              <a:spcBef>
                <a:spcPts val="600"/>
              </a:spcBef>
              <a:spcAft>
                <a:spcPts val="600"/>
              </a:spcAft>
              <a:buClr>
                <a:srgbClr val="074AA1"/>
              </a:buClr>
              <a:defRPr/>
            </a:pPr>
            <a:r>
              <a:rPr lang="zh-CN" altLang="en-US" sz="900" b="1"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请在此处输入您的文本，或者复制您的文本粘贴到此处请在此处输入您的文本，或者复制您的文本粘贴到</a:t>
            </a:r>
            <a:r>
              <a:rPr lang="zh-CN" altLang="en-US" sz="900" b="1" dirty="0" smtClean="0">
                <a:solidFill>
                  <a:schemeClr val="tx1">
                    <a:lumMod val="50000"/>
                    <a:lumOff val="50000"/>
                  </a:schemeClr>
                </a:solidFill>
                <a:latin typeface="微软雅黑" pitchFamily="34" charset="-122"/>
                <a:ea typeface="微软雅黑" pitchFamily="34" charset="-122"/>
              </a:rPr>
              <a:t>此处</a:t>
            </a:r>
            <a:endParaRPr lang="en-US" altLang="zh-CN" sz="900" b="1" dirty="0" smtClean="0">
              <a:solidFill>
                <a:schemeClr val="tx1">
                  <a:lumMod val="50000"/>
                  <a:lumOff val="50000"/>
                </a:schemeClr>
              </a:solidFill>
              <a:latin typeface="微软雅黑" pitchFamily="34" charset="-122"/>
              <a:ea typeface="微软雅黑" pitchFamily="34" charset="-122"/>
            </a:endParaRPr>
          </a:p>
        </p:txBody>
      </p:sp>
      <p:sp>
        <p:nvSpPr>
          <p:cNvPr id="129" name="TextBox 128"/>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130" name="TextBox 129"/>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321803145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anim calcmode="lin" valueType="num">
                                      <p:cBhvr>
                                        <p:cTn id="8" dur="1000" fill="hold"/>
                                        <p:tgtEl>
                                          <p:spTgt spid="49"/>
                                        </p:tgtEl>
                                        <p:attrNameLst>
                                          <p:attrName>ppt_x</p:attrName>
                                        </p:attrNameLst>
                                      </p:cBhvr>
                                      <p:tavLst>
                                        <p:tav tm="0">
                                          <p:val>
                                            <p:strVal val="#ppt_x"/>
                                          </p:val>
                                        </p:tav>
                                        <p:tav tm="100000">
                                          <p:val>
                                            <p:strVal val="#ppt_x"/>
                                          </p:val>
                                        </p:tav>
                                      </p:tavLst>
                                    </p:anim>
                                    <p:anim calcmode="lin" valueType="num">
                                      <p:cBhvr>
                                        <p:cTn id="9" dur="1000" fill="hold"/>
                                        <p:tgtEl>
                                          <p:spTgt spid="4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20"/>
                                        </p:tgtEl>
                                        <p:attrNameLst>
                                          <p:attrName>style.visibility</p:attrName>
                                        </p:attrNameLst>
                                      </p:cBhvr>
                                      <p:to>
                                        <p:strVal val="visible"/>
                                      </p:to>
                                    </p:set>
                                    <p:animEffect transition="in" filter="wipe(left)">
                                      <p:cBhvr>
                                        <p:cTn id="19" dur="500"/>
                                        <p:tgtEl>
                                          <p:spTgt spid="1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23"/>
                                        </p:tgtEl>
                                        <p:attrNameLst>
                                          <p:attrName>style.visibility</p:attrName>
                                        </p:attrNameLst>
                                      </p:cBhvr>
                                      <p:to>
                                        <p:strVal val="visible"/>
                                      </p:to>
                                    </p:set>
                                    <p:animEffect transition="in" filter="wipe(left)">
                                      <p:cBhvr>
                                        <p:cTn id="23" dur="125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C17A639-2163-4E9C-A5A6-8A1F2C701703}" type="datetime1">
              <a:rPr lang="zh-CN" altLang="en-US" smtClean="0"/>
              <a:t>2017/5/27</a:t>
            </a:fld>
            <a:endParaRPr lang="zh-CN" altLang="en-US"/>
          </a:p>
        </p:txBody>
      </p:sp>
      <p:grpSp>
        <p:nvGrpSpPr>
          <p:cNvPr id="62" name="组合 61"/>
          <p:cNvGrpSpPr/>
          <p:nvPr/>
        </p:nvGrpSpPr>
        <p:grpSpPr>
          <a:xfrm>
            <a:off x="3119513" y="1435238"/>
            <a:ext cx="3135342" cy="2837126"/>
            <a:chOff x="2933988" y="1509740"/>
            <a:chExt cx="3135342" cy="2837126"/>
          </a:xfrm>
        </p:grpSpPr>
        <p:sp>
          <p:nvSpPr>
            <p:cNvPr id="63" name="等腰三角形 62"/>
            <p:cNvSpPr/>
            <p:nvPr/>
          </p:nvSpPr>
          <p:spPr>
            <a:xfrm rot="10800000">
              <a:off x="2996500" y="1712528"/>
              <a:ext cx="2948688" cy="2541972"/>
            </a:xfrm>
            <a:prstGeom prst="triangle">
              <a:avLst/>
            </a:prstGeom>
            <a:noFill/>
            <a:ln w="1270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Freeform 33"/>
            <p:cNvSpPr>
              <a:spLocks noEditPoints="1"/>
            </p:cNvSpPr>
            <p:nvPr/>
          </p:nvSpPr>
          <p:spPr bwMode="auto">
            <a:xfrm>
              <a:off x="5795010" y="1509740"/>
              <a:ext cx="274320" cy="448256"/>
            </a:xfrm>
            <a:custGeom>
              <a:avLst/>
              <a:gdLst>
                <a:gd name="T0" fmla="*/ 58 w 117"/>
                <a:gd name="T1" fmla="*/ 0 h 191"/>
                <a:gd name="T2" fmla="*/ 77 w 117"/>
                <a:gd name="T3" fmla="*/ 19 h 191"/>
                <a:gd name="T4" fmla="*/ 58 w 117"/>
                <a:gd name="T5" fmla="*/ 38 h 191"/>
                <a:gd name="T6" fmla="*/ 39 w 117"/>
                <a:gd name="T7" fmla="*/ 19 h 191"/>
                <a:gd name="T8" fmla="*/ 58 w 117"/>
                <a:gd name="T9" fmla="*/ 0 h 191"/>
                <a:gd name="T10" fmla="*/ 31 w 117"/>
                <a:gd name="T11" fmla="*/ 77 h 191"/>
                <a:gd name="T12" fmla="*/ 17 w 117"/>
                <a:gd name="T13" fmla="*/ 101 h 191"/>
                <a:gd name="T14" fmla="*/ 5 w 117"/>
                <a:gd name="T15" fmla="*/ 104 h 191"/>
                <a:gd name="T16" fmla="*/ 5 w 117"/>
                <a:gd name="T17" fmla="*/ 104 h 191"/>
                <a:gd name="T18" fmla="*/ 2 w 117"/>
                <a:gd name="T19" fmla="*/ 92 h 191"/>
                <a:gd name="T20" fmla="*/ 27 w 117"/>
                <a:gd name="T21" fmla="*/ 49 h 191"/>
                <a:gd name="T22" fmla="*/ 41 w 117"/>
                <a:gd name="T23" fmla="*/ 43 h 191"/>
                <a:gd name="T24" fmla="*/ 46 w 117"/>
                <a:gd name="T25" fmla="*/ 43 h 191"/>
                <a:gd name="T26" fmla="*/ 50 w 117"/>
                <a:gd name="T27" fmla="*/ 49 h 191"/>
                <a:gd name="T28" fmla="*/ 54 w 117"/>
                <a:gd name="T29" fmla="*/ 56 h 191"/>
                <a:gd name="T30" fmla="*/ 58 w 117"/>
                <a:gd name="T31" fmla="*/ 59 h 191"/>
                <a:gd name="T32" fmla="*/ 62 w 117"/>
                <a:gd name="T33" fmla="*/ 56 h 191"/>
                <a:gd name="T34" fmla="*/ 66 w 117"/>
                <a:gd name="T35" fmla="*/ 49 h 191"/>
                <a:gd name="T36" fmla="*/ 70 w 117"/>
                <a:gd name="T37" fmla="*/ 43 h 191"/>
                <a:gd name="T38" fmla="*/ 75 w 117"/>
                <a:gd name="T39" fmla="*/ 43 h 191"/>
                <a:gd name="T40" fmla="*/ 89 w 117"/>
                <a:gd name="T41" fmla="*/ 49 h 191"/>
                <a:gd name="T42" fmla="*/ 114 w 117"/>
                <a:gd name="T43" fmla="*/ 92 h 191"/>
                <a:gd name="T44" fmla="*/ 111 w 117"/>
                <a:gd name="T45" fmla="*/ 104 h 191"/>
                <a:gd name="T46" fmla="*/ 111 w 117"/>
                <a:gd name="T47" fmla="*/ 104 h 191"/>
                <a:gd name="T48" fmla="*/ 99 w 117"/>
                <a:gd name="T49" fmla="*/ 101 h 191"/>
                <a:gd name="T50" fmla="*/ 85 w 117"/>
                <a:gd name="T51" fmla="*/ 77 h 191"/>
                <a:gd name="T52" fmla="*/ 85 w 117"/>
                <a:gd name="T53" fmla="*/ 180 h 191"/>
                <a:gd name="T54" fmla="*/ 75 w 117"/>
                <a:gd name="T55" fmla="*/ 191 h 191"/>
                <a:gd name="T56" fmla="*/ 75 w 117"/>
                <a:gd name="T57" fmla="*/ 191 h 191"/>
                <a:gd name="T58" fmla="*/ 64 w 117"/>
                <a:gd name="T59" fmla="*/ 180 h 191"/>
                <a:gd name="T60" fmla="*/ 64 w 117"/>
                <a:gd name="T61" fmla="*/ 120 h 191"/>
                <a:gd name="T62" fmla="*/ 52 w 117"/>
                <a:gd name="T63" fmla="*/ 120 h 191"/>
                <a:gd name="T64" fmla="*/ 52 w 117"/>
                <a:gd name="T65" fmla="*/ 180 h 191"/>
                <a:gd name="T66" fmla="*/ 42 w 117"/>
                <a:gd name="T67" fmla="*/ 191 h 191"/>
                <a:gd name="T68" fmla="*/ 42 w 117"/>
                <a:gd name="T69" fmla="*/ 191 h 191"/>
                <a:gd name="T70" fmla="*/ 31 w 117"/>
                <a:gd name="T71" fmla="*/ 180 h 191"/>
                <a:gd name="T72" fmla="*/ 31 w 117"/>
                <a:gd name="T73" fmla="*/ 7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7" h="191">
                  <a:moveTo>
                    <a:pt x="58" y="0"/>
                  </a:moveTo>
                  <a:cubicBezTo>
                    <a:pt x="69" y="0"/>
                    <a:pt x="77" y="9"/>
                    <a:pt x="77" y="19"/>
                  </a:cubicBezTo>
                  <a:cubicBezTo>
                    <a:pt x="77" y="30"/>
                    <a:pt x="69" y="38"/>
                    <a:pt x="58" y="38"/>
                  </a:cubicBezTo>
                  <a:cubicBezTo>
                    <a:pt x="48" y="38"/>
                    <a:pt x="39" y="30"/>
                    <a:pt x="39" y="19"/>
                  </a:cubicBezTo>
                  <a:cubicBezTo>
                    <a:pt x="39" y="9"/>
                    <a:pt x="48" y="0"/>
                    <a:pt x="58" y="0"/>
                  </a:cubicBezTo>
                  <a:close/>
                  <a:moveTo>
                    <a:pt x="31" y="77"/>
                  </a:moveTo>
                  <a:cubicBezTo>
                    <a:pt x="17" y="101"/>
                    <a:pt x="17" y="101"/>
                    <a:pt x="17" y="101"/>
                  </a:cubicBezTo>
                  <a:cubicBezTo>
                    <a:pt x="15" y="105"/>
                    <a:pt x="10" y="107"/>
                    <a:pt x="5" y="104"/>
                  </a:cubicBezTo>
                  <a:cubicBezTo>
                    <a:pt x="5" y="104"/>
                    <a:pt x="5" y="104"/>
                    <a:pt x="5" y="104"/>
                  </a:cubicBezTo>
                  <a:cubicBezTo>
                    <a:pt x="1" y="102"/>
                    <a:pt x="0" y="96"/>
                    <a:pt x="2" y="92"/>
                  </a:cubicBezTo>
                  <a:cubicBezTo>
                    <a:pt x="27" y="49"/>
                    <a:pt x="27" y="49"/>
                    <a:pt x="27" y="49"/>
                  </a:cubicBezTo>
                  <a:cubicBezTo>
                    <a:pt x="31" y="43"/>
                    <a:pt x="34" y="43"/>
                    <a:pt x="41" y="43"/>
                  </a:cubicBezTo>
                  <a:cubicBezTo>
                    <a:pt x="46" y="43"/>
                    <a:pt x="46" y="43"/>
                    <a:pt x="46" y="43"/>
                  </a:cubicBezTo>
                  <a:cubicBezTo>
                    <a:pt x="50" y="49"/>
                    <a:pt x="50" y="49"/>
                    <a:pt x="50" y="49"/>
                  </a:cubicBezTo>
                  <a:cubicBezTo>
                    <a:pt x="54" y="56"/>
                    <a:pt x="54" y="56"/>
                    <a:pt x="54" y="56"/>
                  </a:cubicBezTo>
                  <a:cubicBezTo>
                    <a:pt x="55" y="57"/>
                    <a:pt x="56" y="59"/>
                    <a:pt x="58" y="59"/>
                  </a:cubicBezTo>
                  <a:cubicBezTo>
                    <a:pt x="60" y="59"/>
                    <a:pt x="61" y="58"/>
                    <a:pt x="62" y="56"/>
                  </a:cubicBezTo>
                  <a:cubicBezTo>
                    <a:pt x="66" y="49"/>
                    <a:pt x="66" y="49"/>
                    <a:pt x="66" y="49"/>
                  </a:cubicBezTo>
                  <a:cubicBezTo>
                    <a:pt x="70" y="43"/>
                    <a:pt x="70" y="43"/>
                    <a:pt x="70" y="43"/>
                  </a:cubicBezTo>
                  <a:cubicBezTo>
                    <a:pt x="75" y="43"/>
                    <a:pt x="75" y="43"/>
                    <a:pt x="75" y="43"/>
                  </a:cubicBezTo>
                  <a:cubicBezTo>
                    <a:pt x="83" y="43"/>
                    <a:pt x="86" y="43"/>
                    <a:pt x="89" y="49"/>
                  </a:cubicBezTo>
                  <a:cubicBezTo>
                    <a:pt x="114" y="92"/>
                    <a:pt x="114" y="92"/>
                    <a:pt x="114" y="92"/>
                  </a:cubicBezTo>
                  <a:cubicBezTo>
                    <a:pt x="117" y="96"/>
                    <a:pt x="115" y="102"/>
                    <a:pt x="111" y="104"/>
                  </a:cubicBezTo>
                  <a:cubicBezTo>
                    <a:pt x="111" y="104"/>
                    <a:pt x="111" y="104"/>
                    <a:pt x="111" y="104"/>
                  </a:cubicBezTo>
                  <a:cubicBezTo>
                    <a:pt x="107" y="107"/>
                    <a:pt x="102" y="105"/>
                    <a:pt x="99" y="101"/>
                  </a:cubicBezTo>
                  <a:cubicBezTo>
                    <a:pt x="85" y="77"/>
                    <a:pt x="85" y="77"/>
                    <a:pt x="85" y="77"/>
                  </a:cubicBezTo>
                  <a:cubicBezTo>
                    <a:pt x="85" y="180"/>
                    <a:pt x="85" y="180"/>
                    <a:pt x="85" y="180"/>
                  </a:cubicBezTo>
                  <a:cubicBezTo>
                    <a:pt x="85" y="186"/>
                    <a:pt x="80" y="191"/>
                    <a:pt x="75" y="191"/>
                  </a:cubicBezTo>
                  <a:cubicBezTo>
                    <a:pt x="75" y="191"/>
                    <a:pt x="75" y="191"/>
                    <a:pt x="75" y="191"/>
                  </a:cubicBezTo>
                  <a:cubicBezTo>
                    <a:pt x="69" y="191"/>
                    <a:pt x="64" y="186"/>
                    <a:pt x="64" y="180"/>
                  </a:cubicBezTo>
                  <a:cubicBezTo>
                    <a:pt x="64" y="120"/>
                    <a:pt x="64" y="120"/>
                    <a:pt x="64" y="120"/>
                  </a:cubicBezTo>
                  <a:cubicBezTo>
                    <a:pt x="52" y="120"/>
                    <a:pt x="52" y="120"/>
                    <a:pt x="52" y="120"/>
                  </a:cubicBezTo>
                  <a:cubicBezTo>
                    <a:pt x="52" y="180"/>
                    <a:pt x="52" y="180"/>
                    <a:pt x="52" y="180"/>
                  </a:cubicBezTo>
                  <a:cubicBezTo>
                    <a:pt x="52" y="186"/>
                    <a:pt x="48" y="191"/>
                    <a:pt x="42" y="191"/>
                  </a:cubicBezTo>
                  <a:cubicBezTo>
                    <a:pt x="42" y="191"/>
                    <a:pt x="42" y="191"/>
                    <a:pt x="42" y="191"/>
                  </a:cubicBezTo>
                  <a:cubicBezTo>
                    <a:pt x="36" y="191"/>
                    <a:pt x="31" y="186"/>
                    <a:pt x="31" y="180"/>
                  </a:cubicBezTo>
                  <a:cubicBezTo>
                    <a:pt x="31" y="77"/>
                    <a:pt x="31" y="77"/>
                    <a:pt x="31" y="77"/>
                  </a:cubicBezTo>
                  <a:close/>
                </a:path>
              </a:pathLst>
            </a:custGeom>
            <a:solidFill>
              <a:srgbClr val="E74C2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34"/>
            <p:cNvSpPr>
              <a:spLocks noEditPoints="1"/>
            </p:cNvSpPr>
            <p:nvPr/>
          </p:nvSpPr>
          <p:spPr bwMode="auto">
            <a:xfrm>
              <a:off x="2933988" y="1532566"/>
              <a:ext cx="243552" cy="399104"/>
            </a:xfrm>
            <a:custGeom>
              <a:avLst/>
              <a:gdLst>
                <a:gd name="T0" fmla="*/ 58 w 116"/>
                <a:gd name="T1" fmla="*/ 0 h 190"/>
                <a:gd name="T2" fmla="*/ 77 w 116"/>
                <a:gd name="T3" fmla="*/ 19 h 190"/>
                <a:gd name="T4" fmla="*/ 58 w 116"/>
                <a:gd name="T5" fmla="*/ 38 h 190"/>
                <a:gd name="T6" fmla="*/ 39 w 116"/>
                <a:gd name="T7" fmla="*/ 19 h 190"/>
                <a:gd name="T8" fmla="*/ 58 w 116"/>
                <a:gd name="T9" fmla="*/ 0 h 190"/>
                <a:gd name="T10" fmla="*/ 80 w 116"/>
                <a:gd name="T11" fmla="*/ 89 h 190"/>
                <a:gd name="T12" fmla="*/ 96 w 116"/>
                <a:gd name="T13" fmla="*/ 133 h 190"/>
                <a:gd name="T14" fmla="*/ 80 w 116"/>
                <a:gd name="T15" fmla="*/ 133 h 190"/>
                <a:gd name="T16" fmla="*/ 80 w 116"/>
                <a:gd name="T17" fmla="*/ 181 h 190"/>
                <a:gd name="T18" fmla="*/ 71 w 116"/>
                <a:gd name="T19" fmla="*/ 190 h 190"/>
                <a:gd name="T20" fmla="*/ 71 w 116"/>
                <a:gd name="T21" fmla="*/ 190 h 190"/>
                <a:gd name="T22" fmla="*/ 61 w 116"/>
                <a:gd name="T23" fmla="*/ 181 h 190"/>
                <a:gd name="T24" fmla="*/ 61 w 116"/>
                <a:gd name="T25" fmla="*/ 133 h 190"/>
                <a:gd name="T26" fmla="*/ 58 w 116"/>
                <a:gd name="T27" fmla="*/ 133 h 190"/>
                <a:gd name="T28" fmla="*/ 55 w 116"/>
                <a:gd name="T29" fmla="*/ 133 h 190"/>
                <a:gd name="T30" fmla="*/ 55 w 116"/>
                <a:gd name="T31" fmla="*/ 181 h 190"/>
                <a:gd name="T32" fmla="*/ 45 w 116"/>
                <a:gd name="T33" fmla="*/ 190 h 190"/>
                <a:gd name="T34" fmla="*/ 45 w 116"/>
                <a:gd name="T35" fmla="*/ 190 h 190"/>
                <a:gd name="T36" fmla="*/ 36 w 116"/>
                <a:gd name="T37" fmla="*/ 181 h 190"/>
                <a:gd name="T38" fmla="*/ 36 w 116"/>
                <a:gd name="T39" fmla="*/ 133 h 190"/>
                <a:gd name="T40" fmla="*/ 20 w 116"/>
                <a:gd name="T41" fmla="*/ 133 h 190"/>
                <a:gd name="T42" fmla="*/ 36 w 116"/>
                <a:gd name="T43" fmla="*/ 89 h 190"/>
                <a:gd name="T44" fmla="*/ 35 w 116"/>
                <a:gd name="T45" fmla="*/ 71 h 190"/>
                <a:gd name="T46" fmla="*/ 17 w 116"/>
                <a:gd name="T47" fmla="*/ 100 h 190"/>
                <a:gd name="T48" fmla="*/ 5 w 116"/>
                <a:gd name="T49" fmla="*/ 104 h 190"/>
                <a:gd name="T50" fmla="*/ 5 w 116"/>
                <a:gd name="T51" fmla="*/ 104 h 190"/>
                <a:gd name="T52" fmla="*/ 2 w 116"/>
                <a:gd name="T53" fmla="*/ 92 h 190"/>
                <a:gd name="T54" fmla="*/ 27 w 116"/>
                <a:gd name="T55" fmla="*/ 48 h 190"/>
                <a:gd name="T56" fmla="*/ 41 w 116"/>
                <a:gd name="T57" fmla="*/ 42 h 190"/>
                <a:gd name="T58" fmla="*/ 46 w 116"/>
                <a:gd name="T59" fmla="*/ 42 h 190"/>
                <a:gd name="T60" fmla="*/ 50 w 116"/>
                <a:gd name="T61" fmla="*/ 49 h 190"/>
                <a:gd name="T62" fmla="*/ 54 w 116"/>
                <a:gd name="T63" fmla="*/ 55 h 190"/>
                <a:gd name="T64" fmla="*/ 58 w 116"/>
                <a:gd name="T65" fmla="*/ 58 h 190"/>
                <a:gd name="T66" fmla="*/ 62 w 116"/>
                <a:gd name="T67" fmla="*/ 55 h 190"/>
                <a:gd name="T68" fmla="*/ 66 w 116"/>
                <a:gd name="T69" fmla="*/ 49 h 190"/>
                <a:gd name="T70" fmla="*/ 70 w 116"/>
                <a:gd name="T71" fmla="*/ 42 h 190"/>
                <a:gd name="T72" fmla="*/ 75 w 116"/>
                <a:gd name="T73" fmla="*/ 42 h 190"/>
                <a:gd name="T74" fmla="*/ 89 w 116"/>
                <a:gd name="T75" fmla="*/ 48 h 190"/>
                <a:gd name="T76" fmla="*/ 114 w 116"/>
                <a:gd name="T77" fmla="*/ 92 h 190"/>
                <a:gd name="T78" fmla="*/ 111 w 116"/>
                <a:gd name="T79" fmla="*/ 104 h 190"/>
                <a:gd name="T80" fmla="*/ 111 w 116"/>
                <a:gd name="T81" fmla="*/ 104 h 190"/>
                <a:gd name="T82" fmla="*/ 99 w 116"/>
                <a:gd name="T83" fmla="*/ 100 h 190"/>
                <a:gd name="T84" fmla="*/ 81 w 116"/>
                <a:gd name="T85" fmla="*/ 71 h 190"/>
                <a:gd name="T86" fmla="*/ 80 w 116"/>
                <a:gd name="T87" fmla="*/ 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6" h="190">
                  <a:moveTo>
                    <a:pt x="58" y="0"/>
                  </a:moveTo>
                  <a:cubicBezTo>
                    <a:pt x="68" y="0"/>
                    <a:pt x="77" y="8"/>
                    <a:pt x="77" y="19"/>
                  </a:cubicBezTo>
                  <a:cubicBezTo>
                    <a:pt x="77" y="29"/>
                    <a:pt x="68" y="38"/>
                    <a:pt x="58" y="38"/>
                  </a:cubicBezTo>
                  <a:cubicBezTo>
                    <a:pt x="48" y="38"/>
                    <a:pt x="39" y="29"/>
                    <a:pt x="39" y="19"/>
                  </a:cubicBezTo>
                  <a:cubicBezTo>
                    <a:pt x="39" y="8"/>
                    <a:pt x="48" y="0"/>
                    <a:pt x="58" y="0"/>
                  </a:cubicBezTo>
                  <a:close/>
                  <a:moveTo>
                    <a:pt x="80" y="89"/>
                  </a:moveTo>
                  <a:cubicBezTo>
                    <a:pt x="96" y="133"/>
                    <a:pt x="96" y="133"/>
                    <a:pt x="96" y="133"/>
                  </a:cubicBezTo>
                  <a:cubicBezTo>
                    <a:pt x="80" y="133"/>
                    <a:pt x="80" y="133"/>
                    <a:pt x="80" y="133"/>
                  </a:cubicBezTo>
                  <a:cubicBezTo>
                    <a:pt x="80" y="181"/>
                    <a:pt x="80" y="181"/>
                    <a:pt x="80" y="181"/>
                  </a:cubicBezTo>
                  <a:cubicBezTo>
                    <a:pt x="80" y="186"/>
                    <a:pt x="76" y="190"/>
                    <a:pt x="71" y="190"/>
                  </a:cubicBezTo>
                  <a:cubicBezTo>
                    <a:pt x="71" y="190"/>
                    <a:pt x="71" y="190"/>
                    <a:pt x="71" y="190"/>
                  </a:cubicBezTo>
                  <a:cubicBezTo>
                    <a:pt x="65" y="190"/>
                    <a:pt x="61" y="186"/>
                    <a:pt x="61" y="181"/>
                  </a:cubicBezTo>
                  <a:cubicBezTo>
                    <a:pt x="61" y="133"/>
                    <a:pt x="61" y="133"/>
                    <a:pt x="61" y="133"/>
                  </a:cubicBezTo>
                  <a:cubicBezTo>
                    <a:pt x="58" y="133"/>
                    <a:pt x="58" y="133"/>
                    <a:pt x="58" y="133"/>
                  </a:cubicBezTo>
                  <a:cubicBezTo>
                    <a:pt x="55" y="133"/>
                    <a:pt x="55" y="133"/>
                    <a:pt x="55" y="133"/>
                  </a:cubicBezTo>
                  <a:cubicBezTo>
                    <a:pt x="55" y="181"/>
                    <a:pt x="55" y="181"/>
                    <a:pt x="55" y="181"/>
                  </a:cubicBezTo>
                  <a:cubicBezTo>
                    <a:pt x="55" y="186"/>
                    <a:pt x="51" y="190"/>
                    <a:pt x="45" y="190"/>
                  </a:cubicBezTo>
                  <a:cubicBezTo>
                    <a:pt x="45" y="190"/>
                    <a:pt x="45" y="190"/>
                    <a:pt x="45" y="190"/>
                  </a:cubicBezTo>
                  <a:cubicBezTo>
                    <a:pt x="40" y="190"/>
                    <a:pt x="36" y="186"/>
                    <a:pt x="36" y="181"/>
                  </a:cubicBezTo>
                  <a:cubicBezTo>
                    <a:pt x="36" y="133"/>
                    <a:pt x="36" y="133"/>
                    <a:pt x="36" y="133"/>
                  </a:cubicBezTo>
                  <a:cubicBezTo>
                    <a:pt x="20" y="133"/>
                    <a:pt x="20" y="133"/>
                    <a:pt x="20" y="133"/>
                  </a:cubicBezTo>
                  <a:cubicBezTo>
                    <a:pt x="36" y="89"/>
                    <a:pt x="36" y="89"/>
                    <a:pt x="36" y="89"/>
                  </a:cubicBezTo>
                  <a:cubicBezTo>
                    <a:pt x="35" y="71"/>
                    <a:pt x="35" y="71"/>
                    <a:pt x="35" y="71"/>
                  </a:cubicBezTo>
                  <a:cubicBezTo>
                    <a:pt x="17" y="100"/>
                    <a:pt x="17" y="100"/>
                    <a:pt x="17" y="100"/>
                  </a:cubicBezTo>
                  <a:cubicBezTo>
                    <a:pt x="15" y="105"/>
                    <a:pt x="9" y="106"/>
                    <a:pt x="5" y="104"/>
                  </a:cubicBezTo>
                  <a:cubicBezTo>
                    <a:pt x="5" y="104"/>
                    <a:pt x="5" y="104"/>
                    <a:pt x="5" y="104"/>
                  </a:cubicBezTo>
                  <a:cubicBezTo>
                    <a:pt x="1" y="101"/>
                    <a:pt x="0" y="96"/>
                    <a:pt x="2" y="92"/>
                  </a:cubicBezTo>
                  <a:cubicBezTo>
                    <a:pt x="27" y="48"/>
                    <a:pt x="27" y="48"/>
                    <a:pt x="27" y="48"/>
                  </a:cubicBezTo>
                  <a:cubicBezTo>
                    <a:pt x="31" y="42"/>
                    <a:pt x="34" y="42"/>
                    <a:pt x="41" y="42"/>
                  </a:cubicBezTo>
                  <a:cubicBezTo>
                    <a:pt x="46" y="42"/>
                    <a:pt x="46" y="42"/>
                    <a:pt x="46" y="42"/>
                  </a:cubicBezTo>
                  <a:cubicBezTo>
                    <a:pt x="50" y="49"/>
                    <a:pt x="50" y="49"/>
                    <a:pt x="50" y="49"/>
                  </a:cubicBezTo>
                  <a:cubicBezTo>
                    <a:pt x="54" y="55"/>
                    <a:pt x="54" y="55"/>
                    <a:pt x="54" y="55"/>
                  </a:cubicBezTo>
                  <a:cubicBezTo>
                    <a:pt x="55" y="57"/>
                    <a:pt x="56" y="58"/>
                    <a:pt x="58" y="58"/>
                  </a:cubicBezTo>
                  <a:cubicBezTo>
                    <a:pt x="60" y="58"/>
                    <a:pt x="61" y="57"/>
                    <a:pt x="62" y="55"/>
                  </a:cubicBezTo>
                  <a:cubicBezTo>
                    <a:pt x="66" y="49"/>
                    <a:pt x="66" y="49"/>
                    <a:pt x="66" y="49"/>
                  </a:cubicBezTo>
                  <a:cubicBezTo>
                    <a:pt x="70" y="42"/>
                    <a:pt x="70" y="42"/>
                    <a:pt x="70" y="42"/>
                  </a:cubicBezTo>
                  <a:cubicBezTo>
                    <a:pt x="75" y="42"/>
                    <a:pt x="75" y="42"/>
                    <a:pt x="75" y="42"/>
                  </a:cubicBezTo>
                  <a:cubicBezTo>
                    <a:pt x="82" y="42"/>
                    <a:pt x="85" y="42"/>
                    <a:pt x="89" y="48"/>
                  </a:cubicBezTo>
                  <a:cubicBezTo>
                    <a:pt x="114" y="92"/>
                    <a:pt x="114" y="92"/>
                    <a:pt x="114" y="92"/>
                  </a:cubicBezTo>
                  <a:cubicBezTo>
                    <a:pt x="116" y="96"/>
                    <a:pt x="115" y="101"/>
                    <a:pt x="111" y="104"/>
                  </a:cubicBezTo>
                  <a:cubicBezTo>
                    <a:pt x="111" y="104"/>
                    <a:pt x="111" y="104"/>
                    <a:pt x="111" y="104"/>
                  </a:cubicBezTo>
                  <a:cubicBezTo>
                    <a:pt x="107" y="106"/>
                    <a:pt x="101" y="105"/>
                    <a:pt x="99" y="100"/>
                  </a:cubicBezTo>
                  <a:cubicBezTo>
                    <a:pt x="81" y="71"/>
                    <a:pt x="81" y="71"/>
                    <a:pt x="81" y="71"/>
                  </a:cubicBezTo>
                  <a:cubicBezTo>
                    <a:pt x="80" y="89"/>
                    <a:pt x="80" y="89"/>
                    <a:pt x="80" y="89"/>
                  </a:cubicBezTo>
                  <a:close/>
                </a:path>
              </a:pathLst>
            </a:custGeom>
            <a:solidFill>
              <a:srgbClr val="E74C2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33"/>
            <p:cNvSpPr>
              <a:spLocks noEditPoints="1"/>
            </p:cNvSpPr>
            <p:nvPr/>
          </p:nvSpPr>
          <p:spPr bwMode="auto">
            <a:xfrm>
              <a:off x="4331970" y="3898610"/>
              <a:ext cx="274320" cy="448256"/>
            </a:xfrm>
            <a:custGeom>
              <a:avLst/>
              <a:gdLst>
                <a:gd name="T0" fmla="*/ 58 w 117"/>
                <a:gd name="T1" fmla="*/ 0 h 191"/>
                <a:gd name="T2" fmla="*/ 77 w 117"/>
                <a:gd name="T3" fmla="*/ 19 h 191"/>
                <a:gd name="T4" fmla="*/ 58 w 117"/>
                <a:gd name="T5" fmla="*/ 38 h 191"/>
                <a:gd name="T6" fmla="*/ 39 w 117"/>
                <a:gd name="T7" fmla="*/ 19 h 191"/>
                <a:gd name="T8" fmla="*/ 58 w 117"/>
                <a:gd name="T9" fmla="*/ 0 h 191"/>
                <a:gd name="T10" fmla="*/ 31 w 117"/>
                <a:gd name="T11" fmla="*/ 77 h 191"/>
                <a:gd name="T12" fmla="*/ 17 w 117"/>
                <a:gd name="T13" fmla="*/ 101 h 191"/>
                <a:gd name="T14" fmla="*/ 5 w 117"/>
                <a:gd name="T15" fmla="*/ 104 h 191"/>
                <a:gd name="T16" fmla="*/ 5 w 117"/>
                <a:gd name="T17" fmla="*/ 104 h 191"/>
                <a:gd name="T18" fmla="*/ 2 w 117"/>
                <a:gd name="T19" fmla="*/ 92 h 191"/>
                <a:gd name="T20" fmla="*/ 27 w 117"/>
                <a:gd name="T21" fmla="*/ 49 h 191"/>
                <a:gd name="T22" fmla="*/ 41 w 117"/>
                <a:gd name="T23" fmla="*/ 43 h 191"/>
                <a:gd name="T24" fmla="*/ 46 w 117"/>
                <a:gd name="T25" fmla="*/ 43 h 191"/>
                <a:gd name="T26" fmla="*/ 50 w 117"/>
                <a:gd name="T27" fmla="*/ 49 h 191"/>
                <a:gd name="T28" fmla="*/ 54 w 117"/>
                <a:gd name="T29" fmla="*/ 56 h 191"/>
                <a:gd name="T30" fmla="*/ 58 w 117"/>
                <a:gd name="T31" fmla="*/ 59 h 191"/>
                <a:gd name="T32" fmla="*/ 62 w 117"/>
                <a:gd name="T33" fmla="*/ 56 h 191"/>
                <a:gd name="T34" fmla="*/ 66 w 117"/>
                <a:gd name="T35" fmla="*/ 49 h 191"/>
                <a:gd name="T36" fmla="*/ 70 w 117"/>
                <a:gd name="T37" fmla="*/ 43 h 191"/>
                <a:gd name="T38" fmla="*/ 75 w 117"/>
                <a:gd name="T39" fmla="*/ 43 h 191"/>
                <a:gd name="T40" fmla="*/ 89 w 117"/>
                <a:gd name="T41" fmla="*/ 49 h 191"/>
                <a:gd name="T42" fmla="*/ 114 w 117"/>
                <a:gd name="T43" fmla="*/ 92 h 191"/>
                <a:gd name="T44" fmla="*/ 111 w 117"/>
                <a:gd name="T45" fmla="*/ 104 h 191"/>
                <a:gd name="T46" fmla="*/ 111 w 117"/>
                <a:gd name="T47" fmla="*/ 104 h 191"/>
                <a:gd name="T48" fmla="*/ 99 w 117"/>
                <a:gd name="T49" fmla="*/ 101 h 191"/>
                <a:gd name="T50" fmla="*/ 85 w 117"/>
                <a:gd name="T51" fmla="*/ 77 h 191"/>
                <a:gd name="T52" fmla="*/ 85 w 117"/>
                <a:gd name="T53" fmla="*/ 180 h 191"/>
                <a:gd name="T54" fmla="*/ 75 w 117"/>
                <a:gd name="T55" fmla="*/ 191 h 191"/>
                <a:gd name="T56" fmla="*/ 75 w 117"/>
                <a:gd name="T57" fmla="*/ 191 h 191"/>
                <a:gd name="T58" fmla="*/ 64 w 117"/>
                <a:gd name="T59" fmla="*/ 180 h 191"/>
                <a:gd name="T60" fmla="*/ 64 w 117"/>
                <a:gd name="T61" fmla="*/ 120 h 191"/>
                <a:gd name="T62" fmla="*/ 52 w 117"/>
                <a:gd name="T63" fmla="*/ 120 h 191"/>
                <a:gd name="T64" fmla="*/ 52 w 117"/>
                <a:gd name="T65" fmla="*/ 180 h 191"/>
                <a:gd name="T66" fmla="*/ 42 w 117"/>
                <a:gd name="T67" fmla="*/ 191 h 191"/>
                <a:gd name="T68" fmla="*/ 42 w 117"/>
                <a:gd name="T69" fmla="*/ 191 h 191"/>
                <a:gd name="T70" fmla="*/ 31 w 117"/>
                <a:gd name="T71" fmla="*/ 180 h 191"/>
                <a:gd name="T72" fmla="*/ 31 w 117"/>
                <a:gd name="T73" fmla="*/ 7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7" h="191">
                  <a:moveTo>
                    <a:pt x="58" y="0"/>
                  </a:moveTo>
                  <a:cubicBezTo>
                    <a:pt x="69" y="0"/>
                    <a:pt x="77" y="9"/>
                    <a:pt x="77" y="19"/>
                  </a:cubicBezTo>
                  <a:cubicBezTo>
                    <a:pt x="77" y="30"/>
                    <a:pt x="69" y="38"/>
                    <a:pt x="58" y="38"/>
                  </a:cubicBezTo>
                  <a:cubicBezTo>
                    <a:pt x="48" y="38"/>
                    <a:pt x="39" y="30"/>
                    <a:pt x="39" y="19"/>
                  </a:cubicBezTo>
                  <a:cubicBezTo>
                    <a:pt x="39" y="9"/>
                    <a:pt x="48" y="0"/>
                    <a:pt x="58" y="0"/>
                  </a:cubicBezTo>
                  <a:close/>
                  <a:moveTo>
                    <a:pt x="31" y="77"/>
                  </a:moveTo>
                  <a:cubicBezTo>
                    <a:pt x="17" y="101"/>
                    <a:pt x="17" y="101"/>
                    <a:pt x="17" y="101"/>
                  </a:cubicBezTo>
                  <a:cubicBezTo>
                    <a:pt x="15" y="105"/>
                    <a:pt x="10" y="107"/>
                    <a:pt x="5" y="104"/>
                  </a:cubicBezTo>
                  <a:cubicBezTo>
                    <a:pt x="5" y="104"/>
                    <a:pt x="5" y="104"/>
                    <a:pt x="5" y="104"/>
                  </a:cubicBezTo>
                  <a:cubicBezTo>
                    <a:pt x="1" y="102"/>
                    <a:pt x="0" y="96"/>
                    <a:pt x="2" y="92"/>
                  </a:cubicBezTo>
                  <a:cubicBezTo>
                    <a:pt x="27" y="49"/>
                    <a:pt x="27" y="49"/>
                    <a:pt x="27" y="49"/>
                  </a:cubicBezTo>
                  <a:cubicBezTo>
                    <a:pt x="31" y="43"/>
                    <a:pt x="34" y="43"/>
                    <a:pt x="41" y="43"/>
                  </a:cubicBezTo>
                  <a:cubicBezTo>
                    <a:pt x="46" y="43"/>
                    <a:pt x="46" y="43"/>
                    <a:pt x="46" y="43"/>
                  </a:cubicBezTo>
                  <a:cubicBezTo>
                    <a:pt x="50" y="49"/>
                    <a:pt x="50" y="49"/>
                    <a:pt x="50" y="49"/>
                  </a:cubicBezTo>
                  <a:cubicBezTo>
                    <a:pt x="54" y="56"/>
                    <a:pt x="54" y="56"/>
                    <a:pt x="54" y="56"/>
                  </a:cubicBezTo>
                  <a:cubicBezTo>
                    <a:pt x="55" y="57"/>
                    <a:pt x="56" y="59"/>
                    <a:pt x="58" y="59"/>
                  </a:cubicBezTo>
                  <a:cubicBezTo>
                    <a:pt x="60" y="59"/>
                    <a:pt x="61" y="58"/>
                    <a:pt x="62" y="56"/>
                  </a:cubicBezTo>
                  <a:cubicBezTo>
                    <a:pt x="66" y="49"/>
                    <a:pt x="66" y="49"/>
                    <a:pt x="66" y="49"/>
                  </a:cubicBezTo>
                  <a:cubicBezTo>
                    <a:pt x="70" y="43"/>
                    <a:pt x="70" y="43"/>
                    <a:pt x="70" y="43"/>
                  </a:cubicBezTo>
                  <a:cubicBezTo>
                    <a:pt x="75" y="43"/>
                    <a:pt x="75" y="43"/>
                    <a:pt x="75" y="43"/>
                  </a:cubicBezTo>
                  <a:cubicBezTo>
                    <a:pt x="83" y="43"/>
                    <a:pt x="86" y="43"/>
                    <a:pt x="89" y="49"/>
                  </a:cubicBezTo>
                  <a:cubicBezTo>
                    <a:pt x="114" y="92"/>
                    <a:pt x="114" y="92"/>
                    <a:pt x="114" y="92"/>
                  </a:cubicBezTo>
                  <a:cubicBezTo>
                    <a:pt x="117" y="96"/>
                    <a:pt x="115" y="102"/>
                    <a:pt x="111" y="104"/>
                  </a:cubicBezTo>
                  <a:cubicBezTo>
                    <a:pt x="111" y="104"/>
                    <a:pt x="111" y="104"/>
                    <a:pt x="111" y="104"/>
                  </a:cubicBezTo>
                  <a:cubicBezTo>
                    <a:pt x="107" y="107"/>
                    <a:pt x="102" y="105"/>
                    <a:pt x="99" y="101"/>
                  </a:cubicBezTo>
                  <a:cubicBezTo>
                    <a:pt x="85" y="77"/>
                    <a:pt x="85" y="77"/>
                    <a:pt x="85" y="77"/>
                  </a:cubicBezTo>
                  <a:cubicBezTo>
                    <a:pt x="85" y="180"/>
                    <a:pt x="85" y="180"/>
                    <a:pt x="85" y="180"/>
                  </a:cubicBezTo>
                  <a:cubicBezTo>
                    <a:pt x="85" y="186"/>
                    <a:pt x="80" y="191"/>
                    <a:pt x="75" y="191"/>
                  </a:cubicBezTo>
                  <a:cubicBezTo>
                    <a:pt x="75" y="191"/>
                    <a:pt x="75" y="191"/>
                    <a:pt x="75" y="191"/>
                  </a:cubicBezTo>
                  <a:cubicBezTo>
                    <a:pt x="69" y="191"/>
                    <a:pt x="64" y="186"/>
                    <a:pt x="64" y="180"/>
                  </a:cubicBezTo>
                  <a:cubicBezTo>
                    <a:pt x="64" y="120"/>
                    <a:pt x="64" y="120"/>
                    <a:pt x="64" y="120"/>
                  </a:cubicBezTo>
                  <a:cubicBezTo>
                    <a:pt x="52" y="120"/>
                    <a:pt x="52" y="120"/>
                    <a:pt x="52" y="120"/>
                  </a:cubicBezTo>
                  <a:cubicBezTo>
                    <a:pt x="52" y="180"/>
                    <a:pt x="52" y="180"/>
                    <a:pt x="52" y="180"/>
                  </a:cubicBezTo>
                  <a:cubicBezTo>
                    <a:pt x="52" y="186"/>
                    <a:pt x="48" y="191"/>
                    <a:pt x="42" y="191"/>
                  </a:cubicBezTo>
                  <a:cubicBezTo>
                    <a:pt x="42" y="191"/>
                    <a:pt x="42" y="191"/>
                    <a:pt x="42" y="191"/>
                  </a:cubicBezTo>
                  <a:cubicBezTo>
                    <a:pt x="36" y="191"/>
                    <a:pt x="31" y="186"/>
                    <a:pt x="31" y="180"/>
                  </a:cubicBezTo>
                  <a:cubicBezTo>
                    <a:pt x="31" y="77"/>
                    <a:pt x="31" y="77"/>
                    <a:pt x="31" y="77"/>
                  </a:cubicBezTo>
                  <a:close/>
                </a:path>
              </a:pathLst>
            </a:custGeom>
            <a:solidFill>
              <a:srgbClr val="E74C2E"/>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67" name="组合 66"/>
          <p:cNvGrpSpPr/>
          <p:nvPr/>
        </p:nvGrpSpPr>
        <p:grpSpPr>
          <a:xfrm>
            <a:off x="3481175" y="1614598"/>
            <a:ext cx="2309813" cy="1976437"/>
            <a:chOff x="3409950" y="1700530"/>
            <a:chExt cx="2309813" cy="1976437"/>
          </a:xfrm>
        </p:grpSpPr>
        <p:sp>
          <p:nvSpPr>
            <p:cNvPr id="68" name="Freeform 8"/>
            <p:cNvSpPr>
              <a:spLocks/>
            </p:cNvSpPr>
            <p:nvPr/>
          </p:nvSpPr>
          <p:spPr bwMode="auto">
            <a:xfrm>
              <a:off x="4546600" y="1700530"/>
              <a:ext cx="33338" cy="704850"/>
            </a:xfrm>
            <a:custGeom>
              <a:avLst/>
              <a:gdLst>
                <a:gd name="T0" fmla="*/ 0 w 21"/>
                <a:gd name="T1" fmla="*/ 444 h 444"/>
                <a:gd name="T2" fmla="*/ 0 w 21"/>
                <a:gd name="T3" fmla="*/ 0 h 444"/>
                <a:gd name="T4" fmla="*/ 21 w 21"/>
                <a:gd name="T5" fmla="*/ 0 h 444"/>
                <a:gd name="T6" fmla="*/ 21 w 21"/>
                <a:gd name="T7" fmla="*/ 444 h 444"/>
                <a:gd name="T8" fmla="*/ 0 w 21"/>
                <a:gd name="T9" fmla="*/ 444 h 444"/>
                <a:gd name="T10" fmla="*/ 0 w 21"/>
                <a:gd name="T11" fmla="*/ 444 h 444"/>
              </a:gdLst>
              <a:ahLst/>
              <a:cxnLst>
                <a:cxn ang="0">
                  <a:pos x="T0" y="T1"/>
                </a:cxn>
                <a:cxn ang="0">
                  <a:pos x="T2" y="T3"/>
                </a:cxn>
                <a:cxn ang="0">
                  <a:pos x="T4" y="T5"/>
                </a:cxn>
                <a:cxn ang="0">
                  <a:pos x="T6" y="T7"/>
                </a:cxn>
                <a:cxn ang="0">
                  <a:pos x="T8" y="T9"/>
                </a:cxn>
                <a:cxn ang="0">
                  <a:pos x="T10" y="T11"/>
                </a:cxn>
              </a:cxnLst>
              <a:rect l="0" t="0" r="r" b="b"/>
              <a:pathLst>
                <a:path w="21" h="444">
                  <a:moveTo>
                    <a:pt x="0" y="444"/>
                  </a:moveTo>
                  <a:lnTo>
                    <a:pt x="0" y="0"/>
                  </a:lnTo>
                  <a:lnTo>
                    <a:pt x="21" y="0"/>
                  </a:lnTo>
                  <a:lnTo>
                    <a:pt x="21" y="444"/>
                  </a:lnTo>
                  <a:lnTo>
                    <a:pt x="0" y="444"/>
                  </a:lnTo>
                  <a:lnTo>
                    <a:pt x="0" y="444"/>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9"/>
            <p:cNvSpPr>
              <a:spLocks/>
            </p:cNvSpPr>
            <p:nvPr/>
          </p:nvSpPr>
          <p:spPr bwMode="auto">
            <a:xfrm>
              <a:off x="3409950" y="3289618"/>
              <a:ext cx="625475" cy="382587"/>
            </a:xfrm>
            <a:custGeom>
              <a:avLst/>
              <a:gdLst>
                <a:gd name="T0" fmla="*/ 0 w 394"/>
                <a:gd name="T1" fmla="*/ 222 h 241"/>
                <a:gd name="T2" fmla="*/ 382 w 394"/>
                <a:gd name="T3" fmla="*/ 0 h 241"/>
                <a:gd name="T4" fmla="*/ 394 w 394"/>
                <a:gd name="T5" fmla="*/ 22 h 241"/>
                <a:gd name="T6" fmla="*/ 9 w 394"/>
                <a:gd name="T7" fmla="*/ 241 h 241"/>
                <a:gd name="T8" fmla="*/ 0 w 394"/>
                <a:gd name="T9" fmla="*/ 222 h 241"/>
                <a:gd name="T10" fmla="*/ 0 w 394"/>
                <a:gd name="T11" fmla="*/ 222 h 241"/>
              </a:gdLst>
              <a:ahLst/>
              <a:cxnLst>
                <a:cxn ang="0">
                  <a:pos x="T0" y="T1"/>
                </a:cxn>
                <a:cxn ang="0">
                  <a:pos x="T2" y="T3"/>
                </a:cxn>
                <a:cxn ang="0">
                  <a:pos x="T4" y="T5"/>
                </a:cxn>
                <a:cxn ang="0">
                  <a:pos x="T6" y="T7"/>
                </a:cxn>
                <a:cxn ang="0">
                  <a:pos x="T8" y="T9"/>
                </a:cxn>
                <a:cxn ang="0">
                  <a:pos x="T10" y="T11"/>
                </a:cxn>
              </a:cxnLst>
              <a:rect l="0" t="0" r="r" b="b"/>
              <a:pathLst>
                <a:path w="394" h="241">
                  <a:moveTo>
                    <a:pt x="0" y="222"/>
                  </a:moveTo>
                  <a:lnTo>
                    <a:pt x="382" y="0"/>
                  </a:lnTo>
                  <a:lnTo>
                    <a:pt x="394" y="22"/>
                  </a:lnTo>
                  <a:lnTo>
                    <a:pt x="9" y="241"/>
                  </a:lnTo>
                  <a:lnTo>
                    <a:pt x="0" y="222"/>
                  </a:lnTo>
                  <a:lnTo>
                    <a:pt x="0" y="222"/>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10"/>
            <p:cNvSpPr>
              <a:spLocks/>
            </p:cNvSpPr>
            <p:nvPr/>
          </p:nvSpPr>
          <p:spPr bwMode="auto">
            <a:xfrm>
              <a:off x="5089525" y="3294380"/>
              <a:ext cx="630238" cy="382587"/>
            </a:xfrm>
            <a:custGeom>
              <a:avLst/>
              <a:gdLst>
                <a:gd name="T0" fmla="*/ 397 w 397"/>
                <a:gd name="T1" fmla="*/ 222 h 241"/>
                <a:gd name="T2" fmla="*/ 12 w 397"/>
                <a:gd name="T3" fmla="*/ 0 h 241"/>
                <a:gd name="T4" fmla="*/ 0 w 397"/>
                <a:gd name="T5" fmla="*/ 19 h 241"/>
                <a:gd name="T6" fmla="*/ 385 w 397"/>
                <a:gd name="T7" fmla="*/ 241 h 241"/>
                <a:gd name="T8" fmla="*/ 397 w 397"/>
                <a:gd name="T9" fmla="*/ 222 h 241"/>
                <a:gd name="T10" fmla="*/ 397 w 397"/>
                <a:gd name="T11" fmla="*/ 222 h 241"/>
              </a:gdLst>
              <a:ahLst/>
              <a:cxnLst>
                <a:cxn ang="0">
                  <a:pos x="T0" y="T1"/>
                </a:cxn>
                <a:cxn ang="0">
                  <a:pos x="T2" y="T3"/>
                </a:cxn>
                <a:cxn ang="0">
                  <a:pos x="T4" y="T5"/>
                </a:cxn>
                <a:cxn ang="0">
                  <a:pos x="T6" y="T7"/>
                </a:cxn>
                <a:cxn ang="0">
                  <a:pos x="T8" y="T9"/>
                </a:cxn>
                <a:cxn ang="0">
                  <a:pos x="T10" y="T11"/>
                </a:cxn>
              </a:cxnLst>
              <a:rect l="0" t="0" r="r" b="b"/>
              <a:pathLst>
                <a:path w="397" h="241">
                  <a:moveTo>
                    <a:pt x="397" y="222"/>
                  </a:moveTo>
                  <a:lnTo>
                    <a:pt x="12" y="0"/>
                  </a:lnTo>
                  <a:lnTo>
                    <a:pt x="0" y="19"/>
                  </a:lnTo>
                  <a:lnTo>
                    <a:pt x="385" y="241"/>
                  </a:lnTo>
                  <a:lnTo>
                    <a:pt x="397" y="222"/>
                  </a:lnTo>
                  <a:lnTo>
                    <a:pt x="397" y="222"/>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1" name="组合 70"/>
            <p:cNvGrpSpPr/>
            <p:nvPr/>
          </p:nvGrpSpPr>
          <p:grpSpPr>
            <a:xfrm>
              <a:off x="3814763" y="2165668"/>
              <a:ext cx="1500187" cy="1352550"/>
              <a:chOff x="3814763" y="2165668"/>
              <a:chExt cx="1500187" cy="1352550"/>
            </a:xfrm>
          </p:grpSpPr>
          <p:sp>
            <p:nvSpPr>
              <p:cNvPr id="72" name="Freeform 7"/>
              <p:cNvSpPr>
                <a:spLocks noEditPoints="1"/>
              </p:cNvSpPr>
              <p:nvPr/>
            </p:nvSpPr>
            <p:spPr bwMode="auto">
              <a:xfrm>
                <a:off x="4005263" y="2364105"/>
                <a:ext cx="1114425" cy="963612"/>
              </a:xfrm>
              <a:custGeom>
                <a:avLst/>
                <a:gdLst>
                  <a:gd name="T0" fmla="*/ 693 w 702"/>
                  <a:gd name="T1" fmla="*/ 607 h 607"/>
                  <a:gd name="T2" fmla="*/ 10 w 702"/>
                  <a:gd name="T3" fmla="*/ 607 h 607"/>
                  <a:gd name="T4" fmla="*/ 10 w 702"/>
                  <a:gd name="T5" fmla="*/ 598 h 607"/>
                  <a:gd name="T6" fmla="*/ 0 w 702"/>
                  <a:gd name="T7" fmla="*/ 591 h 607"/>
                  <a:gd name="T8" fmla="*/ 343 w 702"/>
                  <a:gd name="T9" fmla="*/ 0 h 607"/>
                  <a:gd name="T10" fmla="*/ 352 w 702"/>
                  <a:gd name="T11" fmla="*/ 5 h 607"/>
                  <a:gd name="T12" fmla="*/ 362 w 702"/>
                  <a:gd name="T13" fmla="*/ 0 h 607"/>
                  <a:gd name="T14" fmla="*/ 702 w 702"/>
                  <a:gd name="T15" fmla="*/ 591 h 607"/>
                  <a:gd name="T16" fmla="*/ 693 w 702"/>
                  <a:gd name="T17" fmla="*/ 598 h 607"/>
                  <a:gd name="T18" fmla="*/ 693 w 702"/>
                  <a:gd name="T19" fmla="*/ 607 h 607"/>
                  <a:gd name="T20" fmla="*/ 693 w 702"/>
                  <a:gd name="T21" fmla="*/ 607 h 607"/>
                  <a:gd name="T22" fmla="*/ 29 w 702"/>
                  <a:gd name="T23" fmla="*/ 586 h 607"/>
                  <a:gd name="T24" fmla="*/ 674 w 702"/>
                  <a:gd name="T25" fmla="*/ 586 h 607"/>
                  <a:gd name="T26" fmla="*/ 352 w 702"/>
                  <a:gd name="T27" fmla="*/ 26 h 607"/>
                  <a:gd name="T28" fmla="*/ 29 w 702"/>
                  <a:gd name="T29" fmla="*/ 586 h 607"/>
                  <a:gd name="T30" fmla="*/ 29 w 702"/>
                  <a:gd name="T31" fmla="*/ 586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02" h="607">
                    <a:moveTo>
                      <a:pt x="693" y="607"/>
                    </a:moveTo>
                    <a:lnTo>
                      <a:pt x="10" y="607"/>
                    </a:lnTo>
                    <a:lnTo>
                      <a:pt x="10" y="598"/>
                    </a:lnTo>
                    <a:lnTo>
                      <a:pt x="0" y="591"/>
                    </a:lnTo>
                    <a:lnTo>
                      <a:pt x="343" y="0"/>
                    </a:lnTo>
                    <a:lnTo>
                      <a:pt x="352" y="5"/>
                    </a:lnTo>
                    <a:lnTo>
                      <a:pt x="362" y="0"/>
                    </a:lnTo>
                    <a:lnTo>
                      <a:pt x="702" y="591"/>
                    </a:lnTo>
                    <a:lnTo>
                      <a:pt x="693" y="598"/>
                    </a:lnTo>
                    <a:lnTo>
                      <a:pt x="693" y="607"/>
                    </a:lnTo>
                    <a:lnTo>
                      <a:pt x="693" y="607"/>
                    </a:lnTo>
                    <a:close/>
                    <a:moveTo>
                      <a:pt x="29" y="586"/>
                    </a:moveTo>
                    <a:lnTo>
                      <a:pt x="674" y="586"/>
                    </a:lnTo>
                    <a:lnTo>
                      <a:pt x="352" y="26"/>
                    </a:lnTo>
                    <a:lnTo>
                      <a:pt x="29" y="586"/>
                    </a:lnTo>
                    <a:lnTo>
                      <a:pt x="29" y="586"/>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3" name="组合 72"/>
              <p:cNvGrpSpPr/>
              <p:nvPr/>
            </p:nvGrpSpPr>
            <p:grpSpPr>
              <a:xfrm>
                <a:off x="4359275" y="2165668"/>
                <a:ext cx="411163" cy="412750"/>
                <a:chOff x="4244975" y="2154238"/>
                <a:chExt cx="411163" cy="412750"/>
              </a:xfrm>
            </p:grpSpPr>
            <p:sp>
              <p:nvSpPr>
                <p:cNvPr id="82" name="Freeform 11"/>
                <p:cNvSpPr>
                  <a:spLocks/>
                </p:cNvSpPr>
                <p:nvPr/>
              </p:nvSpPr>
              <p:spPr bwMode="auto">
                <a:xfrm>
                  <a:off x="4244975" y="2154238"/>
                  <a:ext cx="411163" cy="412750"/>
                </a:xfrm>
                <a:custGeom>
                  <a:avLst/>
                  <a:gdLst>
                    <a:gd name="T0" fmla="*/ 102 w 110"/>
                    <a:gd name="T1" fmla="*/ 28 h 110"/>
                    <a:gd name="T2" fmla="*/ 105 w 110"/>
                    <a:gd name="T3" fmla="*/ 33 h 110"/>
                    <a:gd name="T4" fmla="*/ 109 w 110"/>
                    <a:gd name="T5" fmla="*/ 59 h 110"/>
                    <a:gd name="T6" fmla="*/ 105 w 110"/>
                    <a:gd name="T7" fmla="*/ 77 h 110"/>
                    <a:gd name="T8" fmla="*/ 103 w 110"/>
                    <a:gd name="T9" fmla="*/ 82 h 110"/>
                    <a:gd name="T10" fmla="*/ 84 w 110"/>
                    <a:gd name="T11" fmla="*/ 101 h 110"/>
                    <a:gd name="T12" fmla="*/ 80 w 110"/>
                    <a:gd name="T13" fmla="*/ 104 h 110"/>
                    <a:gd name="T14" fmla="*/ 53 w 110"/>
                    <a:gd name="T15" fmla="*/ 110 h 110"/>
                    <a:gd name="T16" fmla="*/ 35 w 110"/>
                    <a:gd name="T17" fmla="*/ 107 h 110"/>
                    <a:gd name="T18" fmla="*/ 31 w 110"/>
                    <a:gd name="T19" fmla="*/ 104 h 110"/>
                    <a:gd name="T20" fmla="*/ 10 w 110"/>
                    <a:gd name="T21" fmla="*/ 87 h 110"/>
                    <a:gd name="T22" fmla="*/ 7 w 110"/>
                    <a:gd name="T23" fmla="*/ 83 h 110"/>
                    <a:gd name="T24" fmla="*/ 0 w 110"/>
                    <a:gd name="T25" fmla="*/ 57 h 110"/>
                    <a:gd name="T26" fmla="*/ 0 w 110"/>
                    <a:gd name="T27" fmla="*/ 51 h 110"/>
                    <a:gd name="T28" fmla="*/ 8 w 110"/>
                    <a:gd name="T29" fmla="*/ 26 h 110"/>
                    <a:gd name="T30" fmla="*/ 11 w 110"/>
                    <a:gd name="T31" fmla="*/ 22 h 110"/>
                    <a:gd name="T32" fmla="*/ 32 w 110"/>
                    <a:gd name="T33" fmla="*/ 5 h 110"/>
                    <a:gd name="T34" fmla="*/ 37 w 110"/>
                    <a:gd name="T35" fmla="*/ 3 h 110"/>
                    <a:gd name="T36" fmla="*/ 64 w 110"/>
                    <a:gd name="T37" fmla="*/ 1 h 110"/>
                    <a:gd name="T38" fmla="*/ 81 w 110"/>
                    <a:gd name="T39" fmla="*/ 7 h 110"/>
                    <a:gd name="T40" fmla="*/ 94 w 110"/>
                    <a:gd name="T41" fmla="*/ 17 h 110"/>
                    <a:gd name="T42" fmla="*/ 102 w 110"/>
                    <a:gd name="T43" fmla="*/ 2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10">
                      <a:moveTo>
                        <a:pt x="102" y="28"/>
                      </a:moveTo>
                      <a:cubicBezTo>
                        <a:pt x="105" y="33"/>
                        <a:pt x="105" y="33"/>
                        <a:pt x="105" y="33"/>
                      </a:cubicBezTo>
                      <a:cubicBezTo>
                        <a:pt x="108" y="41"/>
                        <a:pt x="110" y="49"/>
                        <a:pt x="109" y="59"/>
                      </a:cubicBezTo>
                      <a:cubicBezTo>
                        <a:pt x="109" y="65"/>
                        <a:pt x="107" y="71"/>
                        <a:pt x="105" y="77"/>
                      </a:cubicBezTo>
                      <a:cubicBezTo>
                        <a:pt x="103" y="82"/>
                        <a:pt x="103" y="82"/>
                        <a:pt x="103" y="82"/>
                      </a:cubicBezTo>
                      <a:cubicBezTo>
                        <a:pt x="98" y="90"/>
                        <a:pt x="92" y="96"/>
                        <a:pt x="84" y="101"/>
                      </a:cubicBezTo>
                      <a:cubicBezTo>
                        <a:pt x="80" y="104"/>
                        <a:pt x="80" y="104"/>
                        <a:pt x="80" y="104"/>
                      </a:cubicBezTo>
                      <a:cubicBezTo>
                        <a:pt x="71" y="108"/>
                        <a:pt x="63" y="110"/>
                        <a:pt x="53" y="110"/>
                      </a:cubicBezTo>
                      <a:cubicBezTo>
                        <a:pt x="47" y="110"/>
                        <a:pt x="41" y="109"/>
                        <a:pt x="35" y="107"/>
                      </a:cubicBezTo>
                      <a:cubicBezTo>
                        <a:pt x="31" y="104"/>
                        <a:pt x="31" y="104"/>
                        <a:pt x="31" y="104"/>
                      </a:cubicBezTo>
                      <a:cubicBezTo>
                        <a:pt x="22" y="100"/>
                        <a:pt x="16" y="95"/>
                        <a:pt x="10" y="87"/>
                      </a:cubicBezTo>
                      <a:cubicBezTo>
                        <a:pt x="7" y="83"/>
                        <a:pt x="7" y="83"/>
                        <a:pt x="7" y="83"/>
                      </a:cubicBezTo>
                      <a:cubicBezTo>
                        <a:pt x="2" y="74"/>
                        <a:pt x="0" y="66"/>
                        <a:pt x="0" y="57"/>
                      </a:cubicBezTo>
                      <a:cubicBezTo>
                        <a:pt x="0" y="51"/>
                        <a:pt x="0" y="51"/>
                        <a:pt x="0" y="51"/>
                      </a:cubicBezTo>
                      <a:cubicBezTo>
                        <a:pt x="1" y="42"/>
                        <a:pt x="3" y="34"/>
                        <a:pt x="8" y="26"/>
                      </a:cubicBezTo>
                      <a:cubicBezTo>
                        <a:pt x="11" y="22"/>
                        <a:pt x="11" y="22"/>
                        <a:pt x="11" y="22"/>
                      </a:cubicBezTo>
                      <a:cubicBezTo>
                        <a:pt x="17" y="14"/>
                        <a:pt x="23" y="9"/>
                        <a:pt x="32" y="5"/>
                      </a:cubicBezTo>
                      <a:cubicBezTo>
                        <a:pt x="37" y="3"/>
                        <a:pt x="37" y="3"/>
                        <a:pt x="37" y="3"/>
                      </a:cubicBezTo>
                      <a:cubicBezTo>
                        <a:pt x="46" y="0"/>
                        <a:pt x="54" y="0"/>
                        <a:pt x="64" y="1"/>
                      </a:cubicBezTo>
                      <a:cubicBezTo>
                        <a:pt x="70" y="2"/>
                        <a:pt x="75" y="4"/>
                        <a:pt x="81" y="7"/>
                      </a:cubicBezTo>
                      <a:cubicBezTo>
                        <a:pt x="86" y="10"/>
                        <a:pt x="90" y="13"/>
                        <a:pt x="94" y="17"/>
                      </a:cubicBezTo>
                      <a:cubicBezTo>
                        <a:pt x="97" y="20"/>
                        <a:pt x="100" y="24"/>
                        <a:pt x="102" y="28"/>
                      </a:cubicBezTo>
                      <a:close/>
                    </a:path>
                  </a:pathLst>
                </a:custGeom>
                <a:solidFill>
                  <a:srgbClr val="CAB9A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12"/>
                <p:cNvSpPr>
                  <a:spLocks/>
                </p:cNvSpPr>
                <p:nvPr/>
              </p:nvSpPr>
              <p:spPr bwMode="auto">
                <a:xfrm>
                  <a:off x="4267200" y="2179638"/>
                  <a:ext cx="363538" cy="360362"/>
                </a:xfrm>
                <a:custGeom>
                  <a:avLst/>
                  <a:gdLst>
                    <a:gd name="T0" fmla="*/ 85 w 97"/>
                    <a:gd name="T1" fmla="*/ 27 h 96"/>
                    <a:gd name="T2" fmla="*/ 70 w 97"/>
                    <a:gd name="T3" fmla="*/ 85 h 96"/>
                    <a:gd name="T4" fmla="*/ 12 w 97"/>
                    <a:gd name="T5" fmla="*/ 69 h 96"/>
                    <a:gd name="T6" fmla="*/ 27 w 97"/>
                    <a:gd name="T7" fmla="*/ 11 h 96"/>
                    <a:gd name="T8" fmla="*/ 85 w 97"/>
                    <a:gd name="T9" fmla="*/ 27 h 96"/>
                  </a:gdLst>
                  <a:ahLst/>
                  <a:cxnLst>
                    <a:cxn ang="0">
                      <a:pos x="T0" y="T1"/>
                    </a:cxn>
                    <a:cxn ang="0">
                      <a:pos x="T2" y="T3"/>
                    </a:cxn>
                    <a:cxn ang="0">
                      <a:pos x="T4" y="T5"/>
                    </a:cxn>
                    <a:cxn ang="0">
                      <a:pos x="T6" y="T7"/>
                    </a:cxn>
                    <a:cxn ang="0">
                      <a:pos x="T8" y="T9"/>
                    </a:cxn>
                  </a:cxnLst>
                  <a:rect l="0" t="0" r="r" b="b"/>
                  <a:pathLst>
                    <a:path w="97" h="96">
                      <a:moveTo>
                        <a:pt x="85" y="27"/>
                      </a:moveTo>
                      <a:cubicBezTo>
                        <a:pt x="97" y="47"/>
                        <a:pt x="90" y="73"/>
                        <a:pt x="70" y="85"/>
                      </a:cubicBezTo>
                      <a:cubicBezTo>
                        <a:pt x="50" y="96"/>
                        <a:pt x="24" y="89"/>
                        <a:pt x="12" y="69"/>
                      </a:cubicBezTo>
                      <a:cubicBezTo>
                        <a:pt x="0" y="49"/>
                        <a:pt x="7" y="23"/>
                        <a:pt x="27" y="11"/>
                      </a:cubicBezTo>
                      <a:cubicBezTo>
                        <a:pt x="48" y="0"/>
                        <a:pt x="74" y="7"/>
                        <a:pt x="85" y="2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26"/>
                <p:cNvSpPr>
                  <a:spLocks/>
                </p:cNvSpPr>
                <p:nvPr/>
              </p:nvSpPr>
              <p:spPr bwMode="auto">
                <a:xfrm>
                  <a:off x="4397375" y="2286000"/>
                  <a:ext cx="68263" cy="146050"/>
                </a:xfrm>
                <a:custGeom>
                  <a:avLst/>
                  <a:gdLst>
                    <a:gd name="T0" fmla="*/ 26 w 43"/>
                    <a:gd name="T1" fmla="*/ 92 h 92"/>
                    <a:gd name="T2" fmla="*/ 43 w 43"/>
                    <a:gd name="T3" fmla="*/ 92 h 92"/>
                    <a:gd name="T4" fmla="*/ 43 w 43"/>
                    <a:gd name="T5" fmla="*/ 0 h 92"/>
                    <a:gd name="T6" fmla="*/ 29 w 43"/>
                    <a:gd name="T7" fmla="*/ 0 h 92"/>
                    <a:gd name="T8" fmla="*/ 0 w 43"/>
                    <a:gd name="T9" fmla="*/ 21 h 92"/>
                    <a:gd name="T10" fmla="*/ 10 w 43"/>
                    <a:gd name="T11" fmla="*/ 33 h 92"/>
                    <a:gd name="T12" fmla="*/ 26 w 43"/>
                    <a:gd name="T13" fmla="*/ 21 h 92"/>
                    <a:gd name="T14" fmla="*/ 26 w 43"/>
                    <a:gd name="T15" fmla="*/ 92 h 92"/>
                    <a:gd name="T16" fmla="*/ 26 w 43"/>
                    <a:gd name="T17"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92">
                      <a:moveTo>
                        <a:pt x="26" y="92"/>
                      </a:moveTo>
                      <a:lnTo>
                        <a:pt x="43" y="92"/>
                      </a:lnTo>
                      <a:lnTo>
                        <a:pt x="43" y="0"/>
                      </a:lnTo>
                      <a:lnTo>
                        <a:pt x="29" y="0"/>
                      </a:lnTo>
                      <a:lnTo>
                        <a:pt x="0" y="21"/>
                      </a:lnTo>
                      <a:lnTo>
                        <a:pt x="10" y="33"/>
                      </a:lnTo>
                      <a:lnTo>
                        <a:pt x="26" y="21"/>
                      </a:lnTo>
                      <a:lnTo>
                        <a:pt x="26" y="92"/>
                      </a:lnTo>
                      <a:lnTo>
                        <a:pt x="26" y="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4" name="组合 73"/>
              <p:cNvGrpSpPr/>
              <p:nvPr/>
            </p:nvGrpSpPr>
            <p:grpSpPr>
              <a:xfrm>
                <a:off x="4899025" y="3102293"/>
                <a:ext cx="415925" cy="415925"/>
                <a:chOff x="4784725" y="3090863"/>
                <a:chExt cx="415925" cy="415925"/>
              </a:xfrm>
            </p:grpSpPr>
            <p:sp>
              <p:nvSpPr>
                <p:cNvPr id="79" name="Freeform 13"/>
                <p:cNvSpPr>
                  <a:spLocks/>
                </p:cNvSpPr>
                <p:nvPr/>
              </p:nvSpPr>
              <p:spPr bwMode="auto">
                <a:xfrm>
                  <a:off x="4784725" y="3090863"/>
                  <a:ext cx="415925" cy="415925"/>
                </a:xfrm>
                <a:custGeom>
                  <a:avLst/>
                  <a:gdLst>
                    <a:gd name="T0" fmla="*/ 103 w 111"/>
                    <a:gd name="T1" fmla="*/ 83 h 111"/>
                    <a:gd name="T2" fmla="*/ 100 w 111"/>
                    <a:gd name="T3" fmla="*/ 88 h 111"/>
                    <a:gd name="T4" fmla="*/ 79 w 111"/>
                    <a:gd name="T5" fmla="*/ 105 h 111"/>
                    <a:gd name="T6" fmla="*/ 75 w 111"/>
                    <a:gd name="T7" fmla="*/ 107 h 111"/>
                    <a:gd name="T8" fmla="*/ 46 w 111"/>
                    <a:gd name="T9" fmla="*/ 110 h 111"/>
                    <a:gd name="T10" fmla="*/ 41 w 111"/>
                    <a:gd name="T11" fmla="*/ 109 h 111"/>
                    <a:gd name="T12" fmla="*/ 17 w 111"/>
                    <a:gd name="T13" fmla="*/ 95 h 111"/>
                    <a:gd name="T14" fmla="*/ 13 w 111"/>
                    <a:gd name="T15" fmla="*/ 91 h 111"/>
                    <a:gd name="T16" fmla="*/ 1 w 111"/>
                    <a:gd name="T17" fmla="*/ 65 h 111"/>
                    <a:gd name="T18" fmla="*/ 1 w 111"/>
                    <a:gd name="T19" fmla="*/ 60 h 111"/>
                    <a:gd name="T20" fmla="*/ 5 w 111"/>
                    <a:gd name="T21" fmla="*/ 33 h 111"/>
                    <a:gd name="T22" fmla="*/ 8 w 111"/>
                    <a:gd name="T23" fmla="*/ 28 h 111"/>
                    <a:gd name="T24" fmla="*/ 27 w 111"/>
                    <a:gd name="T25" fmla="*/ 9 h 111"/>
                    <a:gd name="T26" fmla="*/ 44 w 111"/>
                    <a:gd name="T27" fmla="*/ 2 h 111"/>
                    <a:gd name="T28" fmla="*/ 49 w 111"/>
                    <a:gd name="T29" fmla="*/ 1 h 111"/>
                    <a:gd name="T30" fmla="*/ 75 w 111"/>
                    <a:gd name="T31" fmla="*/ 5 h 111"/>
                    <a:gd name="T32" fmla="*/ 90 w 111"/>
                    <a:gd name="T33" fmla="*/ 13 h 111"/>
                    <a:gd name="T34" fmla="*/ 94 w 111"/>
                    <a:gd name="T35" fmla="*/ 16 h 111"/>
                    <a:gd name="T36" fmla="*/ 108 w 111"/>
                    <a:gd name="T37" fmla="*/ 39 h 111"/>
                    <a:gd name="T38" fmla="*/ 109 w 111"/>
                    <a:gd name="T39" fmla="*/ 44 h 111"/>
                    <a:gd name="T40" fmla="*/ 108 w 111"/>
                    <a:gd name="T41" fmla="*/ 70 h 111"/>
                    <a:gd name="T42" fmla="*/ 103 w 111"/>
                    <a:gd name="T43" fmla="*/ 8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1" h="111">
                      <a:moveTo>
                        <a:pt x="103" y="83"/>
                      </a:moveTo>
                      <a:cubicBezTo>
                        <a:pt x="100" y="88"/>
                        <a:pt x="100" y="88"/>
                        <a:pt x="100" y="88"/>
                      </a:cubicBezTo>
                      <a:cubicBezTo>
                        <a:pt x="94" y="95"/>
                        <a:pt x="88" y="101"/>
                        <a:pt x="79" y="105"/>
                      </a:cubicBezTo>
                      <a:cubicBezTo>
                        <a:pt x="75" y="107"/>
                        <a:pt x="75" y="107"/>
                        <a:pt x="75" y="107"/>
                      </a:cubicBezTo>
                      <a:cubicBezTo>
                        <a:pt x="65" y="110"/>
                        <a:pt x="56" y="111"/>
                        <a:pt x="46" y="110"/>
                      </a:cubicBezTo>
                      <a:cubicBezTo>
                        <a:pt x="41" y="109"/>
                        <a:pt x="41" y="109"/>
                        <a:pt x="41" y="109"/>
                      </a:cubicBezTo>
                      <a:cubicBezTo>
                        <a:pt x="31" y="106"/>
                        <a:pt x="24" y="102"/>
                        <a:pt x="17" y="95"/>
                      </a:cubicBezTo>
                      <a:cubicBezTo>
                        <a:pt x="13" y="91"/>
                        <a:pt x="13" y="91"/>
                        <a:pt x="13" y="91"/>
                      </a:cubicBezTo>
                      <a:cubicBezTo>
                        <a:pt x="7" y="83"/>
                        <a:pt x="3" y="75"/>
                        <a:pt x="1" y="65"/>
                      </a:cubicBezTo>
                      <a:cubicBezTo>
                        <a:pt x="1" y="60"/>
                        <a:pt x="1" y="60"/>
                        <a:pt x="1" y="60"/>
                      </a:cubicBezTo>
                      <a:cubicBezTo>
                        <a:pt x="0" y="50"/>
                        <a:pt x="1" y="42"/>
                        <a:pt x="5" y="33"/>
                      </a:cubicBezTo>
                      <a:cubicBezTo>
                        <a:pt x="8" y="28"/>
                        <a:pt x="8" y="28"/>
                        <a:pt x="8" y="28"/>
                      </a:cubicBezTo>
                      <a:cubicBezTo>
                        <a:pt x="13" y="20"/>
                        <a:pt x="18" y="14"/>
                        <a:pt x="27" y="9"/>
                      </a:cubicBezTo>
                      <a:cubicBezTo>
                        <a:pt x="32" y="6"/>
                        <a:pt x="37" y="4"/>
                        <a:pt x="44" y="2"/>
                      </a:cubicBezTo>
                      <a:cubicBezTo>
                        <a:pt x="49" y="1"/>
                        <a:pt x="49" y="1"/>
                        <a:pt x="49" y="1"/>
                      </a:cubicBezTo>
                      <a:cubicBezTo>
                        <a:pt x="58" y="0"/>
                        <a:pt x="66" y="1"/>
                        <a:pt x="75" y="5"/>
                      </a:cubicBezTo>
                      <a:cubicBezTo>
                        <a:pt x="81" y="7"/>
                        <a:pt x="85" y="9"/>
                        <a:pt x="90" y="13"/>
                      </a:cubicBezTo>
                      <a:cubicBezTo>
                        <a:pt x="94" y="16"/>
                        <a:pt x="94" y="16"/>
                        <a:pt x="94" y="16"/>
                      </a:cubicBezTo>
                      <a:cubicBezTo>
                        <a:pt x="100" y="23"/>
                        <a:pt x="105" y="30"/>
                        <a:pt x="108" y="39"/>
                      </a:cubicBezTo>
                      <a:cubicBezTo>
                        <a:pt x="109" y="44"/>
                        <a:pt x="109" y="44"/>
                        <a:pt x="109" y="44"/>
                      </a:cubicBezTo>
                      <a:cubicBezTo>
                        <a:pt x="111" y="53"/>
                        <a:pt x="110" y="61"/>
                        <a:pt x="108" y="70"/>
                      </a:cubicBezTo>
                      <a:cubicBezTo>
                        <a:pt x="107" y="75"/>
                        <a:pt x="105" y="79"/>
                        <a:pt x="103" y="83"/>
                      </a:cubicBezTo>
                      <a:close/>
                    </a:path>
                  </a:pathLst>
                </a:custGeom>
                <a:solidFill>
                  <a:srgbClr val="C6D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4"/>
                <p:cNvSpPr>
                  <a:spLocks/>
                </p:cNvSpPr>
                <p:nvPr/>
              </p:nvSpPr>
              <p:spPr bwMode="auto">
                <a:xfrm>
                  <a:off x="4810125" y="3117850"/>
                  <a:ext cx="363538" cy="363537"/>
                </a:xfrm>
                <a:custGeom>
                  <a:avLst/>
                  <a:gdLst>
                    <a:gd name="T0" fmla="*/ 85 w 97"/>
                    <a:gd name="T1" fmla="*/ 70 h 97"/>
                    <a:gd name="T2" fmla="*/ 27 w 97"/>
                    <a:gd name="T3" fmla="*/ 85 h 97"/>
                    <a:gd name="T4" fmla="*/ 12 w 97"/>
                    <a:gd name="T5" fmla="*/ 28 h 97"/>
                    <a:gd name="T6" fmla="*/ 69 w 97"/>
                    <a:gd name="T7" fmla="*/ 12 h 97"/>
                    <a:gd name="T8" fmla="*/ 85 w 97"/>
                    <a:gd name="T9" fmla="*/ 70 h 97"/>
                  </a:gdLst>
                  <a:ahLst/>
                  <a:cxnLst>
                    <a:cxn ang="0">
                      <a:pos x="T0" y="T1"/>
                    </a:cxn>
                    <a:cxn ang="0">
                      <a:pos x="T2" y="T3"/>
                    </a:cxn>
                    <a:cxn ang="0">
                      <a:pos x="T4" y="T5"/>
                    </a:cxn>
                    <a:cxn ang="0">
                      <a:pos x="T6" y="T7"/>
                    </a:cxn>
                    <a:cxn ang="0">
                      <a:pos x="T8" y="T9"/>
                    </a:cxn>
                  </a:cxnLst>
                  <a:rect l="0" t="0" r="r" b="b"/>
                  <a:pathLst>
                    <a:path w="97" h="97">
                      <a:moveTo>
                        <a:pt x="85" y="70"/>
                      </a:moveTo>
                      <a:cubicBezTo>
                        <a:pt x="73" y="90"/>
                        <a:pt x="47" y="97"/>
                        <a:pt x="27" y="85"/>
                      </a:cubicBezTo>
                      <a:cubicBezTo>
                        <a:pt x="7" y="74"/>
                        <a:pt x="0" y="48"/>
                        <a:pt x="12" y="28"/>
                      </a:cubicBezTo>
                      <a:cubicBezTo>
                        <a:pt x="23" y="7"/>
                        <a:pt x="49" y="0"/>
                        <a:pt x="69" y="12"/>
                      </a:cubicBezTo>
                      <a:cubicBezTo>
                        <a:pt x="90" y="24"/>
                        <a:pt x="97" y="50"/>
                        <a:pt x="85" y="70"/>
                      </a:cubicBez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27"/>
                <p:cNvSpPr>
                  <a:spLocks/>
                </p:cNvSpPr>
                <p:nvPr/>
              </p:nvSpPr>
              <p:spPr bwMode="auto">
                <a:xfrm>
                  <a:off x="4945063" y="3225800"/>
                  <a:ext cx="98425" cy="146050"/>
                </a:xfrm>
                <a:custGeom>
                  <a:avLst/>
                  <a:gdLst>
                    <a:gd name="T0" fmla="*/ 0 w 26"/>
                    <a:gd name="T1" fmla="*/ 39 h 39"/>
                    <a:gd name="T2" fmla="*/ 26 w 26"/>
                    <a:gd name="T3" fmla="*/ 39 h 39"/>
                    <a:gd name="T4" fmla="*/ 26 w 26"/>
                    <a:gd name="T5" fmla="*/ 33 h 39"/>
                    <a:gd name="T6" fmla="*/ 10 w 26"/>
                    <a:gd name="T7" fmla="*/ 33 h 39"/>
                    <a:gd name="T8" fmla="*/ 19 w 26"/>
                    <a:gd name="T9" fmla="*/ 24 h 39"/>
                    <a:gd name="T10" fmla="*/ 25 w 26"/>
                    <a:gd name="T11" fmla="*/ 11 h 39"/>
                    <a:gd name="T12" fmla="*/ 22 w 26"/>
                    <a:gd name="T13" fmla="*/ 3 h 39"/>
                    <a:gd name="T14" fmla="*/ 13 w 26"/>
                    <a:gd name="T15" fmla="*/ 0 h 39"/>
                    <a:gd name="T16" fmla="*/ 1 w 26"/>
                    <a:gd name="T17" fmla="*/ 3 h 39"/>
                    <a:gd name="T18" fmla="*/ 2 w 26"/>
                    <a:gd name="T19" fmla="*/ 10 h 39"/>
                    <a:gd name="T20" fmla="*/ 11 w 26"/>
                    <a:gd name="T21" fmla="*/ 6 h 39"/>
                    <a:gd name="T22" fmla="*/ 17 w 26"/>
                    <a:gd name="T23" fmla="*/ 12 h 39"/>
                    <a:gd name="T24" fmla="*/ 10 w 26"/>
                    <a:gd name="T25" fmla="*/ 23 h 39"/>
                    <a:gd name="T26" fmla="*/ 0 w 26"/>
                    <a:gd name="T27" fmla="*/ 33 h 39"/>
                    <a:gd name="T28" fmla="*/ 0 w 26"/>
                    <a:gd name="T29"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39">
                      <a:moveTo>
                        <a:pt x="0" y="39"/>
                      </a:moveTo>
                      <a:cubicBezTo>
                        <a:pt x="26" y="39"/>
                        <a:pt x="26" y="39"/>
                        <a:pt x="26" y="39"/>
                      </a:cubicBezTo>
                      <a:cubicBezTo>
                        <a:pt x="26" y="33"/>
                        <a:pt x="26" y="33"/>
                        <a:pt x="26" y="33"/>
                      </a:cubicBezTo>
                      <a:cubicBezTo>
                        <a:pt x="10" y="33"/>
                        <a:pt x="10" y="33"/>
                        <a:pt x="10" y="33"/>
                      </a:cubicBezTo>
                      <a:cubicBezTo>
                        <a:pt x="14" y="30"/>
                        <a:pt x="16" y="28"/>
                        <a:pt x="19" y="24"/>
                      </a:cubicBezTo>
                      <a:cubicBezTo>
                        <a:pt x="24" y="18"/>
                        <a:pt x="25" y="15"/>
                        <a:pt x="25" y="11"/>
                      </a:cubicBezTo>
                      <a:cubicBezTo>
                        <a:pt x="25" y="8"/>
                        <a:pt x="24" y="5"/>
                        <a:pt x="22" y="3"/>
                      </a:cubicBezTo>
                      <a:cubicBezTo>
                        <a:pt x="19" y="1"/>
                        <a:pt x="17" y="0"/>
                        <a:pt x="13" y="0"/>
                      </a:cubicBezTo>
                      <a:cubicBezTo>
                        <a:pt x="9" y="0"/>
                        <a:pt x="6" y="1"/>
                        <a:pt x="1" y="3"/>
                      </a:cubicBezTo>
                      <a:cubicBezTo>
                        <a:pt x="2" y="10"/>
                        <a:pt x="2" y="10"/>
                        <a:pt x="2" y="10"/>
                      </a:cubicBezTo>
                      <a:cubicBezTo>
                        <a:pt x="5" y="7"/>
                        <a:pt x="8" y="6"/>
                        <a:pt x="11" y="6"/>
                      </a:cubicBezTo>
                      <a:cubicBezTo>
                        <a:pt x="15" y="6"/>
                        <a:pt x="17" y="9"/>
                        <a:pt x="17" y="12"/>
                      </a:cubicBezTo>
                      <a:cubicBezTo>
                        <a:pt x="17" y="15"/>
                        <a:pt x="15" y="18"/>
                        <a:pt x="10" y="23"/>
                      </a:cubicBezTo>
                      <a:cubicBezTo>
                        <a:pt x="8" y="26"/>
                        <a:pt x="4" y="30"/>
                        <a:pt x="0" y="33"/>
                      </a:cubicBezTo>
                      <a:cubicBezTo>
                        <a:pt x="0" y="39"/>
                        <a:pt x="0" y="39"/>
                        <a:pt x="0"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5" name="组合 74"/>
              <p:cNvGrpSpPr/>
              <p:nvPr/>
            </p:nvGrpSpPr>
            <p:grpSpPr>
              <a:xfrm>
                <a:off x="3814763" y="3102293"/>
                <a:ext cx="412750" cy="415925"/>
                <a:chOff x="3700463" y="3090863"/>
                <a:chExt cx="412750" cy="415925"/>
              </a:xfrm>
            </p:grpSpPr>
            <p:sp>
              <p:nvSpPr>
                <p:cNvPr id="76" name="Freeform 15"/>
                <p:cNvSpPr>
                  <a:spLocks/>
                </p:cNvSpPr>
                <p:nvPr/>
              </p:nvSpPr>
              <p:spPr bwMode="auto">
                <a:xfrm>
                  <a:off x="3700463" y="3090863"/>
                  <a:ext cx="412750" cy="415925"/>
                </a:xfrm>
                <a:custGeom>
                  <a:avLst/>
                  <a:gdLst>
                    <a:gd name="T0" fmla="*/ 102 w 110"/>
                    <a:gd name="T1" fmla="*/ 83 h 111"/>
                    <a:gd name="T2" fmla="*/ 99 w 110"/>
                    <a:gd name="T3" fmla="*/ 88 h 111"/>
                    <a:gd name="T4" fmla="*/ 79 w 110"/>
                    <a:gd name="T5" fmla="*/ 105 h 111"/>
                    <a:gd name="T6" fmla="*/ 74 w 110"/>
                    <a:gd name="T7" fmla="*/ 107 h 111"/>
                    <a:gd name="T8" fmla="*/ 45 w 110"/>
                    <a:gd name="T9" fmla="*/ 110 h 111"/>
                    <a:gd name="T10" fmla="*/ 40 w 110"/>
                    <a:gd name="T11" fmla="*/ 109 h 111"/>
                    <a:gd name="T12" fmla="*/ 16 w 110"/>
                    <a:gd name="T13" fmla="*/ 95 h 111"/>
                    <a:gd name="T14" fmla="*/ 13 w 110"/>
                    <a:gd name="T15" fmla="*/ 91 h 111"/>
                    <a:gd name="T16" fmla="*/ 1 w 110"/>
                    <a:gd name="T17" fmla="*/ 65 h 111"/>
                    <a:gd name="T18" fmla="*/ 0 w 110"/>
                    <a:gd name="T19" fmla="*/ 60 h 111"/>
                    <a:gd name="T20" fmla="*/ 5 w 110"/>
                    <a:gd name="T21" fmla="*/ 33 h 111"/>
                    <a:gd name="T22" fmla="*/ 7 w 110"/>
                    <a:gd name="T23" fmla="*/ 28 h 111"/>
                    <a:gd name="T24" fmla="*/ 26 w 110"/>
                    <a:gd name="T25" fmla="*/ 9 h 111"/>
                    <a:gd name="T26" fmla="*/ 43 w 110"/>
                    <a:gd name="T27" fmla="*/ 2 h 111"/>
                    <a:gd name="T28" fmla="*/ 48 w 110"/>
                    <a:gd name="T29" fmla="*/ 1 h 111"/>
                    <a:gd name="T30" fmla="*/ 75 w 110"/>
                    <a:gd name="T31" fmla="*/ 5 h 111"/>
                    <a:gd name="T32" fmla="*/ 80 w 110"/>
                    <a:gd name="T33" fmla="*/ 7 h 111"/>
                    <a:gd name="T34" fmla="*/ 100 w 110"/>
                    <a:gd name="T35" fmla="*/ 25 h 111"/>
                    <a:gd name="T36" fmla="*/ 103 w 110"/>
                    <a:gd name="T37" fmla="*/ 29 h 111"/>
                    <a:gd name="T38" fmla="*/ 110 w 110"/>
                    <a:gd name="T39" fmla="*/ 55 h 111"/>
                    <a:gd name="T40" fmla="*/ 110 w 110"/>
                    <a:gd name="T41" fmla="*/ 60 h 111"/>
                    <a:gd name="T42" fmla="*/ 102 w 110"/>
                    <a:gd name="T43" fmla="*/ 8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11">
                      <a:moveTo>
                        <a:pt x="102" y="83"/>
                      </a:moveTo>
                      <a:cubicBezTo>
                        <a:pt x="99" y="88"/>
                        <a:pt x="99" y="88"/>
                        <a:pt x="99" y="88"/>
                      </a:cubicBezTo>
                      <a:cubicBezTo>
                        <a:pt x="94" y="95"/>
                        <a:pt x="87" y="101"/>
                        <a:pt x="79" y="105"/>
                      </a:cubicBezTo>
                      <a:cubicBezTo>
                        <a:pt x="74" y="107"/>
                        <a:pt x="74" y="107"/>
                        <a:pt x="74" y="107"/>
                      </a:cubicBezTo>
                      <a:cubicBezTo>
                        <a:pt x="64" y="110"/>
                        <a:pt x="56" y="111"/>
                        <a:pt x="45" y="110"/>
                      </a:cubicBezTo>
                      <a:cubicBezTo>
                        <a:pt x="40" y="109"/>
                        <a:pt x="40" y="109"/>
                        <a:pt x="40" y="109"/>
                      </a:cubicBezTo>
                      <a:cubicBezTo>
                        <a:pt x="31" y="106"/>
                        <a:pt x="24" y="102"/>
                        <a:pt x="16" y="95"/>
                      </a:cubicBezTo>
                      <a:cubicBezTo>
                        <a:pt x="13" y="91"/>
                        <a:pt x="13" y="91"/>
                        <a:pt x="13" y="91"/>
                      </a:cubicBezTo>
                      <a:cubicBezTo>
                        <a:pt x="6" y="83"/>
                        <a:pt x="3" y="75"/>
                        <a:pt x="1" y="65"/>
                      </a:cubicBezTo>
                      <a:cubicBezTo>
                        <a:pt x="0" y="60"/>
                        <a:pt x="0" y="60"/>
                        <a:pt x="0" y="60"/>
                      </a:cubicBezTo>
                      <a:cubicBezTo>
                        <a:pt x="0" y="50"/>
                        <a:pt x="1" y="42"/>
                        <a:pt x="5" y="33"/>
                      </a:cubicBezTo>
                      <a:cubicBezTo>
                        <a:pt x="7" y="28"/>
                        <a:pt x="7" y="28"/>
                        <a:pt x="7" y="28"/>
                      </a:cubicBezTo>
                      <a:cubicBezTo>
                        <a:pt x="12" y="20"/>
                        <a:pt x="18" y="14"/>
                        <a:pt x="26" y="9"/>
                      </a:cubicBezTo>
                      <a:cubicBezTo>
                        <a:pt x="32" y="6"/>
                        <a:pt x="37" y="4"/>
                        <a:pt x="43" y="2"/>
                      </a:cubicBezTo>
                      <a:cubicBezTo>
                        <a:pt x="48" y="1"/>
                        <a:pt x="48" y="1"/>
                        <a:pt x="48" y="1"/>
                      </a:cubicBezTo>
                      <a:cubicBezTo>
                        <a:pt x="58" y="0"/>
                        <a:pt x="66" y="1"/>
                        <a:pt x="75" y="5"/>
                      </a:cubicBezTo>
                      <a:cubicBezTo>
                        <a:pt x="80" y="7"/>
                        <a:pt x="80" y="7"/>
                        <a:pt x="80" y="7"/>
                      </a:cubicBezTo>
                      <a:cubicBezTo>
                        <a:pt x="88" y="11"/>
                        <a:pt x="95" y="17"/>
                        <a:pt x="100" y="25"/>
                      </a:cubicBezTo>
                      <a:cubicBezTo>
                        <a:pt x="103" y="29"/>
                        <a:pt x="103" y="29"/>
                        <a:pt x="103" y="29"/>
                      </a:cubicBezTo>
                      <a:cubicBezTo>
                        <a:pt x="107" y="38"/>
                        <a:pt x="109" y="45"/>
                        <a:pt x="110" y="55"/>
                      </a:cubicBezTo>
                      <a:cubicBezTo>
                        <a:pt x="110" y="60"/>
                        <a:pt x="110" y="60"/>
                        <a:pt x="110" y="60"/>
                      </a:cubicBezTo>
                      <a:cubicBezTo>
                        <a:pt x="109" y="68"/>
                        <a:pt x="107" y="76"/>
                        <a:pt x="102" y="83"/>
                      </a:cubicBezTo>
                      <a:close/>
                    </a:path>
                  </a:pathLst>
                </a:custGeom>
                <a:solidFill>
                  <a:srgbClr val="E7E5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6"/>
                <p:cNvSpPr>
                  <a:spLocks/>
                </p:cNvSpPr>
                <p:nvPr/>
              </p:nvSpPr>
              <p:spPr bwMode="auto">
                <a:xfrm>
                  <a:off x="3725863" y="3117850"/>
                  <a:ext cx="360363" cy="363537"/>
                </a:xfrm>
                <a:custGeom>
                  <a:avLst/>
                  <a:gdLst>
                    <a:gd name="T0" fmla="*/ 85 w 96"/>
                    <a:gd name="T1" fmla="*/ 70 h 97"/>
                    <a:gd name="T2" fmla="*/ 27 w 96"/>
                    <a:gd name="T3" fmla="*/ 85 h 97"/>
                    <a:gd name="T4" fmla="*/ 11 w 96"/>
                    <a:gd name="T5" fmla="*/ 28 h 97"/>
                    <a:gd name="T6" fmla="*/ 69 w 96"/>
                    <a:gd name="T7" fmla="*/ 12 h 97"/>
                    <a:gd name="T8" fmla="*/ 85 w 96"/>
                    <a:gd name="T9" fmla="*/ 70 h 97"/>
                  </a:gdLst>
                  <a:ahLst/>
                  <a:cxnLst>
                    <a:cxn ang="0">
                      <a:pos x="T0" y="T1"/>
                    </a:cxn>
                    <a:cxn ang="0">
                      <a:pos x="T2" y="T3"/>
                    </a:cxn>
                    <a:cxn ang="0">
                      <a:pos x="T4" y="T5"/>
                    </a:cxn>
                    <a:cxn ang="0">
                      <a:pos x="T6" y="T7"/>
                    </a:cxn>
                    <a:cxn ang="0">
                      <a:pos x="T8" y="T9"/>
                    </a:cxn>
                  </a:cxnLst>
                  <a:rect l="0" t="0" r="r" b="b"/>
                  <a:pathLst>
                    <a:path w="96" h="97">
                      <a:moveTo>
                        <a:pt x="85" y="70"/>
                      </a:moveTo>
                      <a:cubicBezTo>
                        <a:pt x="73" y="90"/>
                        <a:pt x="47" y="97"/>
                        <a:pt x="27" y="85"/>
                      </a:cubicBezTo>
                      <a:cubicBezTo>
                        <a:pt x="7" y="74"/>
                        <a:pt x="0" y="48"/>
                        <a:pt x="11" y="28"/>
                      </a:cubicBezTo>
                      <a:cubicBezTo>
                        <a:pt x="23" y="7"/>
                        <a:pt x="49" y="0"/>
                        <a:pt x="69" y="12"/>
                      </a:cubicBezTo>
                      <a:cubicBezTo>
                        <a:pt x="89" y="24"/>
                        <a:pt x="96" y="50"/>
                        <a:pt x="85" y="70"/>
                      </a:cubicBezTo>
                      <a:close/>
                    </a:path>
                  </a:pathLst>
                </a:custGeom>
                <a:solidFill>
                  <a:srgbClr val="EB6F2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28"/>
                <p:cNvSpPr>
                  <a:spLocks/>
                </p:cNvSpPr>
                <p:nvPr/>
              </p:nvSpPr>
              <p:spPr bwMode="auto">
                <a:xfrm>
                  <a:off x="3860800" y="3225800"/>
                  <a:ext cx="98425" cy="150812"/>
                </a:xfrm>
                <a:custGeom>
                  <a:avLst/>
                  <a:gdLst>
                    <a:gd name="T0" fmla="*/ 0 w 26"/>
                    <a:gd name="T1" fmla="*/ 38 h 40"/>
                    <a:gd name="T2" fmla="*/ 10 w 26"/>
                    <a:gd name="T3" fmla="*/ 40 h 40"/>
                    <a:gd name="T4" fmla="*/ 26 w 26"/>
                    <a:gd name="T5" fmla="*/ 29 h 40"/>
                    <a:gd name="T6" fmla="*/ 22 w 26"/>
                    <a:gd name="T7" fmla="*/ 20 h 40"/>
                    <a:gd name="T8" fmla="*/ 18 w 26"/>
                    <a:gd name="T9" fmla="*/ 19 h 40"/>
                    <a:gd name="T10" fmla="*/ 25 w 26"/>
                    <a:gd name="T11" fmla="*/ 10 h 40"/>
                    <a:gd name="T12" fmla="*/ 12 w 26"/>
                    <a:gd name="T13" fmla="*/ 0 h 40"/>
                    <a:gd name="T14" fmla="*/ 1 w 26"/>
                    <a:gd name="T15" fmla="*/ 1 h 40"/>
                    <a:gd name="T16" fmla="*/ 2 w 26"/>
                    <a:gd name="T17" fmla="*/ 8 h 40"/>
                    <a:gd name="T18" fmla="*/ 11 w 26"/>
                    <a:gd name="T19" fmla="*/ 6 h 40"/>
                    <a:gd name="T20" fmla="*/ 17 w 26"/>
                    <a:gd name="T21" fmla="*/ 10 h 40"/>
                    <a:gd name="T22" fmla="*/ 15 w 26"/>
                    <a:gd name="T23" fmla="*/ 15 h 40"/>
                    <a:gd name="T24" fmla="*/ 8 w 26"/>
                    <a:gd name="T25" fmla="*/ 16 h 40"/>
                    <a:gd name="T26" fmla="*/ 5 w 26"/>
                    <a:gd name="T27" fmla="*/ 16 h 40"/>
                    <a:gd name="T28" fmla="*/ 5 w 26"/>
                    <a:gd name="T29" fmla="*/ 22 h 40"/>
                    <a:gd name="T30" fmla="*/ 8 w 26"/>
                    <a:gd name="T31" fmla="*/ 22 h 40"/>
                    <a:gd name="T32" fmla="*/ 18 w 26"/>
                    <a:gd name="T33" fmla="*/ 28 h 40"/>
                    <a:gd name="T34" fmla="*/ 10 w 26"/>
                    <a:gd name="T35" fmla="*/ 34 h 40"/>
                    <a:gd name="T36" fmla="*/ 1 w 26"/>
                    <a:gd name="T37" fmla="*/ 32 h 40"/>
                    <a:gd name="T38" fmla="*/ 0 w 26"/>
                    <a:gd name="T39"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40">
                      <a:moveTo>
                        <a:pt x="0" y="38"/>
                      </a:moveTo>
                      <a:cubicBezTo>
                        <a:pt x="4" y="39"/>
                        <a:pt x="7" y="40"/>
                        <a:pt x="10" y="40"/>
                      </a:cubicBezTo>
                      <a:cubicBezTo>
                        <a:pt x="20" y="40"/>
                        <a:pt x="26" y="35"/>
                        <a:pt x="26" y="29"/>
                      </a:cubicBezTo>
                      <a:cubicBezTo>
                        <a:pt x="26" y="25"/>
                        <a:pt x="24" y="22"/>
                        <a:pt x="22" y="20"/>
                      </a:cubicBezTo>
                      <a:cubicBezTo>
                        <a:pt x="21" y="20"/>
                        <a:pt x="20" y="19"/>
                        <a:pt x="18" y="19"/>
                      </a:cubicBezTo>
                      <a:cubicBezTo>
                        <a:pt x="23" y="18"/>
                        <a:pt x="25" y="14"/>
                        <a:pt x="25" y="10"/>
                      </a:cubicBezTo>
                      <a:cubicBezTo>
                        <a:pt x="25" y="3"/>
                        <a:pt x="20" y="0"/>
                        <a:pt x="12" y="0"/>
                      </a:cubicBezTo>
                      <a:cubicBezTo>
                        <a:pt x="8" y="0"/>
                        <a:pt x="6" y="0"/>
                        <a:pt x="1" y="1"/>
                      </a:cubicBezTo>
                      <a:cubicBezTo>
                        <a:pt x="2" y="8"/>
                        <a:pt x="2" y="8"/>
                        <a:pt x="2" y="8"/>
                      </a:cubicBezTo>
                      <a:cubicBezTo>
                        <a:pt x="4" y="7"/>
                        <a:pt x="8" y="6"/>
                        <a:pt x="11" y="6"/>
                      </a:cubicBezTo>
                      <a:cubicBezTo>
                        <a:pt x="15" y="6"/>
                        <a:pt x="17" y="8"/>
                        <a:pt x="17" y="10"/>
                      </a:cubicBezTo>
                      <a:cubicBezTo>
                        <a:pt x="17" y="12"/>
                        <a:pt x="16" y="14"/>
                        <a:pt x="15" y="15"/>
                      </a:cubicBezTo>
                      <a:cubicBezTo>
                        <a:pt x="13" y="16"/>
                        <a:pt x="11" y="16"/>
                        <a:pt x="8" y="16"/>
                      </a:cubicBezTo>
                      <a:cubicBezTo>
                        <a:pt x="7" y="16"/>
                        <a:pt x="6" y="16"/>
                        <a:pt x="5" y="16"/>
                      </a:cubicBezTo>
                      <a:cubicBezTo>
                        <a:pt x="5" y="22"/>
                        <a:pt x="5" y="22"/>
                        <a:pt x="5" y="22"/>
                      </a:cubicBezTo>
                      <a:cubicBezTo>
                        <a:pt x="7" y="22"/>
                        <a:pt x="7" y="22"/>
                        <a:pt x="8" y="22"/>
                      </a:cubicBezTo>
                      <a:cubicBezTo>
                        <a:pt x="15" y="22"/>
                        <a:pt x="18" y="24"/>
                        <a:pt x="18" y="28"/>
                      </a:cubicBezTo>
                      <a:cubicBezTo>
                        <a:pt x="18" y="31"/>
                        <a:pt x="15" y="34"/>
                        <a:pt x="10" y="34"/>
                      </a:cubicBezTo>
                      <a:cubicBezTo>
                        <a:pt x="7" y="34"/>
                        <a:pt x="4" y="33"/>
                        <a:pt x="1" y="32"/>
                      </a:cubicBezTo>
                      <a:cubicBezTo>
                        <a:pt x="0" y="38"/>
                        <a:pt x="0" y="38"/>
                        <a:pt x="0" y="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grpSp>
        <p:nvGrpSpPr>
          <p:cNvPr id="85" name="组合 84"/>
          <p:cNvGrpSpPr/>
          <p:nvPr/>
        </p:nvGrpSpPr>
        <p:grpSpPr>
          <a:xfrm>
            <a:off x="3128750" y="1232011"/>
            <a:ext cx="3014663" cy="2711449"/>
            <a:chOff x="3057525" y="1317943"/>
            <a:chExt cx="3014663" cy="2711449"/>
          </a:xfrm>
        </p:grpSpPr>
        <p:sp>
          <p:nvSpPr>
            <p:cNvPr id="86" name="Freeform 6"/>
            <p:cNvSpPr>
              <a:spLocks noEditPoints="1"/>
            </p:cNvSpPr>
            <p:nvPr/>
          </p:nvSpPr>
          <p:spPr bwMode="auto">
            <a:xfrm>
              <a:off x="3402013" y="1675130"/>
              <a:ext cx="2322513" cy="2012950"/>
            </a:xfrm>
            <a:custGeom>
              <a:avLst/>
              <a:gdLst>
                <a:gd name="T0" fmla="*/ 1444 w 1463"/>
                <a:gd name="T1" fmla="*/ 1268 h 1268"/>
                <a:gd name="T2" fmla="*/ 19 w 1463"/>
                <a:gd name="T3" fmla="*/ 1268 h 1268"/>
                <a:gd name="T4" fmla="*/ 19 w 1463"/>
                <a:gd name="T5" fmla="*/ 1244 h 1268"/>
                <a:gd name="T6" fmla="*/ 0 w 1463"/>
                <a:gd name="T7" fmla="*/ 1232 h 1268"/>
                <a:gd name="T8" fmla="*/ 711 w 1463"/>
                <a:gd name="T9" fmla="*/ 0 h 1268"/>
                <a:gd name="T10" fmla="*/ 732 w 1463"/>
                <a:gd name="T11" fmla="*/ 11 h 1268"/>
                <a:gd name="T12" fmla="*/ 751 w 1463"/>
                <a:gd name="T13" fmla="*/ 0 h 1268"/>
                <a:gd name="T14" fmla="*/ 1463 w 1463"/>
                <a:gd name="T15" fmla="*/ 1232 h 1268"/>
                <a:gd name="T16" fmla="*/ 1444 w 1463"/>
                <a:gd name="T17" fmla="*/ 1244 h 1268"/>
                <a:gd name="T18" fmla="*/ 1444 w 1463"/>
                <a:gd name="T19" fmla="*/ 1268 h 1268"/>
                <a:gd name="T20" fmla="*/ 1444 w 1463"/>
                <a:gd name="T21" fmla="*/ 1268 h 1268"/>
                <a:gd name="T22" fmla="*/ 59 w 1463"/>
                <a:gd name="T23" fmla="*/ 1223 h 1268"/>
                <a:gd name="T24" fmla="*/ 1404 w 1463"/>
                <a:gd name="T25" fmla="*/ 1223 h 1268"/>
                <a:gd name="T26" fmla="*/ 732 w 1463"/>
                <a:gd name="T27" fmla="*/ 59 h 1268"/>
                <a:gd name="T28" fmla="*/ 59 w 1463"/>
                <a:gd name="T29" fmla="*/ 1223 h 1268"/>
                <a:gd name="T30" fmla="*/ 59 w 1463"/>
                <a:gd name="T31" fmla="*/ 1223 h 1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3" h="1268">
                  <a:moveTo>
                    <a:pt x="1444" y="1268"/>
                  </a:moveTo>
                  <a:lnTo>
                    <a:pt x="19" y="1268"/>
                  </a:lnTo>
                  <a:lnTo>
                    <a:pt x="19" y="1244"/>
                  </a:lnTo>
                  <a:lnTo>
                    <a:pt x="0" y="1232"/>
                  </a:lnTo>
                  <a:lnTo>
                    <a:pt x="711" y="0"/>
                  </a:lnTo>
                  <a:lnTo>
                    <a:pt x="732" y="11"/>
                  </a:lnTo>
                  <a:lnTo>
                    <a:pt x="751" y="0"/>
                  </a:lnTo>
                  <a:lnTo>
                    <a:pt x="1463" y="1232"/>
                  </a:lnTo>
                  <a:lnTo>
                    <a:pt x="1444" y="1244"/>
                  </a:lnTo>
                  <a:lnTo>
                    <a:pt x="1444" y="1268"/>
                  </a:lnTo>
                  <a:lnTo>
                    <a:pt x="1444" y="1268"/>
                  </a:lnTo>
                  <a:close/>
                  <a:moveTo>
                    <a:pt x="59" y="1223"/>
                  </a:moveTo>
                  <a:lnTo>
                    <a:pt x="1404" y="1223"/>
                  </a:lnTo>
                  <a:lnTo>
                    <a:pt x="732" y="59"/>
                  </a:lnTo>
                  <a:lnTo>
                    <a:pt x="59" y="1223"/>
                  </a:lnTo>
                  <a:lnTo>
                    <a:pt x="59" y="1223"/>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87" name="组合 86"/>
            <p:cNvGrpSpPr/>
            <p:nvPr/>
          </p:nvGrpSpPr>
          <p:grpSpPr>
            <a:xfrm>
              <a:off x="4186238" y="1317943"/>
              <a:ext cx="754063" cy="754062"/>
              <a:chOff x="4186238" y="1317943"/>
              <a:chExt cx="754063" cy="754062"/>
            </a:xfrm>
          </p:grpSpPr>
          <p:sp>
            <p:nvSpPr>
              <p:cNvPr id="97" name="Freeform 19"/>
              <p:cNvSpPr>
                <a:spLocks/>
              </p:cNvSpPr>
              <p:nvPr/>
            </p:nvSpPr>
            <p:spPr bwMode="auto">
              <a:xfrm>
                <a:off x="4186238" y="1317943"/>
                <a:ext cx="754063" cy="754062"/>
              </a:xfrm>
              <a:custGeom>
                <a:avLst/>
                <a:gdLst>
                  <a:gd name="T0" fmla="*/ 177 w 201"/>
                  <a:gd name="T1" fmla="*/ 56 h 201"/>
                  <a:gd name="T2" fmla="*/ 145 w 201"/>
                  <a:gd name="T3" fmla="*/ 177 h 201"/>
                  <a:gd name="T4" fmla="*/ 24 w 201"/>
                  <a:gd name="T5" fmla="*/ 144 h 201"/>
                  <a:gd name="T6" fmla="*/ 57 w 201"/>
                  <a:gd name="T7" fmla="*/ 24 h 201"/>
                  <a:gd name="T8" fmla="*/ 177 w 201"/>
                  <a:gd name="T9" fmla="*/ 56 h 201"/>
                </a:gdLst>
                <a:ahLst/>
                <a:cxnLst>
                  <a:cxn ang="0">
                    <a:pos x="T0" y="T1"/>
                  </a:cxn>
                  <a:cxn ang="0">
                    <a:pos x="T2" y="T3"/>
                  </a:cxn>
                  <a:cxn ang="0">
                    <a:pos x="T4" y="T5"/>
                  </a:cxn>
                  <a:cxn ang="0">
                    <a:pos x="T6" y="T7"/>
                  </a:cxn>
                  <a:cxn ang="0">
                    <a:pos x="T8" y="T9"/>
                  </a:cxn>
                </a:cxnLst>
                <a:rect l="0" t="0" r="r" b="b"/>
                <a:pathLst>
                  <a:path w="201" h="201">
                    <a:moveTo>
                      <a:pt x="177" y="56"/>
                    </a:moveTo>
                    <a:cubicBezTo>
                      <a:pt x="201" y="98"/>
                      <a:pt x="187" y="152"/>
                      <a:pt x="145" y="177"/>
                    </a:cubicBezTo>
                    <a:cubicBezTo>
                      <a:pt x="103" y="201"/>
                      <a:pt x="49" y="186"/>
                      <a:pt x="24" y="144"/>
                    </a:cubicBezTo>
                    <a:cubicBezTo>
                      <a:pt x="0" y="102"/>
                      <a:pt x="14" y="48"/>
                      <a:pt x="57" y="24"/>
                    </a:cubicBezTo>
                    <a:cubicBezTo>
                      <a:pt x="99" y="0"/>
                      <a:pt x="153" y="14"/>
                      <a:pt x="177" y="56"/>
                    </a:cubicBezTo>
                    <a:close/>
                  </a:path>
                </a:pathLst>
              </a:custGeom>
              <a:solidFill>
                <a:srgbClr val="E74C2E"/>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98" name="组合 97"/>
              <p:cNvGrpSpPr/>
              <p:nvPr/>
            </p:nvGrpSpPr>
            <p:grpSpPr>
              <a:xfrm>
                <a:off x="4246563" y="1378268"/>
                <a:ext cx="633413" cy="630237"/>
                <a:chOff x="4132263" y="1366838"/>
                <a:chExt cx="633413" cy="630237"/>
              </a:xfrm>
            </p:grpSpPr>
            <p:sp>
              <p:nvSpPr>
                <p:cNvPr id="99" name="Freeform 20"/>
                <p:cNvSpPr>
                  <a:spLocks noEditPoints="1"/>
                </p:cNvSpPr>
                <p:nvPr/>
              </p:nvSpPr>
              <p:spPr bwMode="auto">
                <a:xfrm>
                  <a:off x="4132263" y="1366838"/>
                  <a:ext cx="633413" cy="630237"/>
                </a:xfrm>
                <a:custGeom>
                  <a:avLst/>
                  <a:gdLst>
                    <a:gd name="T0" fmla="*/ 144 w 169"/>
                    <a:gd name="T1" fmla="*/ 50 h 168"/>
                    <a:gd name="T2" fmla="*/ 119 w 169"/>
                    <a:gd name="T3" fmla="*/ 144 h 168"/>
                    <a:gd name="T4" fmla="*/ 25 w 169"/>
                    <a:gd name="T5" fmla="*/ 119 h 168"/>
                    <a:gd name="T6" fmla="*/ 50 w 169"/>
                    <a:gd name="T7" fmla="*/ 24 h 168"/>
                    <a:gd name="T8" fmla="*/ 144 w 169"/>
                    <a:gd name="T9" fmla="*/ 50 h 168"/>
                    <a:gd name="T10" fmla="*/ 149 w 169"/>
                    <a:gd name="T11" fmla="*/ 47 h 168"/>
                    <a:gd name="T12" fmla="*/ 121 w 169"/>
                    <a:gd name="T13" fmla="*/ 148 h 168"/>
                    <a:gd name="T14" fmla="*/ 21 w 169"/>
                    <a:gd name="T15" fmla="*/ 121 h 168"/>
                    <a:gd name="T16" fmla="*/ 48 w 169"/>
                    <a:gd name="T17" fmla="*/ 20 h 168"/>
                    <a:gd name="T18" fmla="*/ 149 w 169"/>
                    <a:gd name="T19" fmla="*/ 47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9" h="168">
                      <a:moveTo>
                        <a:pt x="144" y="50"/>
                      </a:moveTo>
                      <a:cubicBezTo>
                        <a:pt x="163" y="83"/>
                        <a:pt x="152" y="125"/>
                        <a:pt x="119" y="144"/>
                      </a:cubicBezTo>
                      <a:cubicBezTo>
                        <a:pt x="86" y="163"/>
                        <a:pt x="44" y="152"/>
                        <a:pt x="25" y="119"/>
                      </a:cubicBezTo>
                      <a:cubicBezTo>
                        <a:pt x="6" y="86"/>
                        <a:pt x="17" y="43"/>
                        <a:pt x="50" y="24"/>
                      </a:cubicBezTo>
                      <a:cubicBezTo>
                        <a:pt x="83" y="5"/>
                        <a:pt x="125" y="17"/>
                        <a:pt x="144" y="50"/>
                      </a:cubicBezTo>
                      <a:close/>
                      <a:moveTo>
                        <a:pt x="149" y="47"/>
                      </a:moveTo>
                      <a:cubicBezTo>
                        <a:pt x="169" y="83"/>
                        <a:pt x="157" y="128"/>
                        <a:pt x="121" y="148"/>
                      </a:cubicBezTo>
                      <a:cubicBezTo>
                        <a:pt x="86" y="168"/>
                        <a:pt x="41" y="156"/>
                        <a:pt x="21" y="121"/>
                      </a:cubicBezTo>
                      <a:cubicBezTo>
                        <a:pt x="0" y="86"/>
                        <a:pt x="13" y="41"/>
                        <a:pt x="48" y="20"/>
                      </a:cubicBezTo>
                      <a:cubicBezTo>
                        <a:pt x="83" y="0"/>
                        <a:pt x="128" y="12"/>
                        <a:pt x="149" y="4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23"/>
                <p:cNvSpPr>
                  <a:spLocks noEditPoints="1"/>
                </p:cNvSpPr>
                <p:nvPr/>
              </p:nvSpPr>
              <p:spPr bwMode="auto">
                <a:xfrm>
                  <a:off x="4281488" y="1516063"/>
                  <a:ext cx="333375" cy="334962"/>
                </a:xfrm>
                <a:custGeom>
                  <a:avLst/>
                  <a:gdLst>
                    <a:gd name="T0" fmla="*/ 64 w 89"/>
                    <a:gd name="T1" fmla="*/ 23 h 89"/>
                    <a:gd name="T2" fmla="*/ 65 w 89"/>
                    <a:gd name="T3" fmla="*/ 24 h 89"/>
                    <a:gd name="T4" fmla="*/ 66 w 89"/>
                    <a:gd name="T5" fmla="*/ 25 h 89"/>
                    <a:gd name="T6" fmla="*/ 73 w 89"/>
                    <a:gd name="T7" fmla="*/ 44 h 89"/>
                    <a:gd name="T8" fmla="*/ 64 w 89"/>
                    <a:gd name="T9" fmla="*/ 65 h 89"/>
                    <a:gd name="T10" fmla="*/ 25 w 89"/>
                    <a:gd name="T11" fmla="*/ 65 h 89"/>
                    <a:gd name="T12" fmla="*/ 23 w 89"/>
                    <a:gd name="T13" fmla="*/ 63 h 89"/>
                    <a:gd name="T14" fmla="*/ 23 w 89"/>
                    <a:gd name="T15" fmla="*/ 25 h 89"/>
                    <a:gd name="T16" fmla="*/ 24 w 89"/>
                    <a:gd name="T17" fmla="*/ 24 h 89"/>
                    <a:gd name="T18" fmla="*/ 25 w 89"/>
                    <a:gd name="T19" fmla="*/ 24 h 89"/>
                    <a:gd name="T20" fmla="*/ 45 w 89"/>
                    <a:gd name="T21" fmla="*/ 16 h 89"/>
                    <a:gd name="T22" fmla="*/ 32 w 89"/>
                    <a:gd name="T23" fmla="*/ 60 h 89"/>
                    <a:gd name="T24" fmla="*/ 40 w 89"/>
                    <a:gd name="T25" fmla="*/ 69 h 89"/>
                    <a:gd name="T26" fmla="*/ 20 w 89"/>
                    <a:gd name="T27" fmla="*/ 46 h 89"/>
                    <a:gd name="T28" fmla="*/ 31 w 89"/>
                    <a:gd name="T29" fmla="*/ 56 h 89"/>
                    <a:gd name="T30" fmla="*/ 25 w 89"/>
                    <a:gd name="T31" fmla="*/ 28 h 89"/>
                    <a:gd name="T32" fmla="*/ 32 w 89"/>
                    <a:gd name="T33" fmla="*/ 29 h 89"/>
                    <a:gd name="T34" fmla="*/ 32 w 89"/>
                    <a:gd name="T35" fmla="*/ 29 h 89"/>
                    <a:gd name="T36" fmla="*/ 57 w 89"/>
                    <a:gd name="T37" fmla="*/ 29 h 89"/>
                    <a:gd name="T38" fmla="*/ 49 w 89"/>
                    <a:gd name="T39" fmla="*/ 19 h 89"/>
                    <a:gd name="T40" fmla="*/ 70 w 89"/>
                    <a:gd name="T41" fmla="*/ 43 h 89"/>
                    <a:gd name="T42" fmla="*/ 58 w 89"/>
                    <a:gd name="T43" fmla="*/ 32 h 89"/>
                    <a:gd name="T44" fmla="*/ 64 w 89"/>
                    <a:gd name="T45" fmla="*/ 60 h 89"/>
                    <a:gd name="T46" fmla="*/ 57 w 89"/>
                    <a:gd name="T47" fmla="*/ 60 h 89"/>
                    <a:gd name="T48" fmla="*/ 57 w 89"/>
                    <a:gd name="T49" fmla="*/ 60 h 89"/>
                    <a:gd name="T50" fmla="*/ 41 w 89"/>
                    <a:gd name="T51" fmla="*/ 22 h 89"/>
                    <a:gd name="T52" fmla="*/ 35 w 89"/>
                    <a:gd name="T53" fmla="*/ 30 h 89"/>
                    <a:gd name="T54" fmla="*/ 34 w 89"/>
                    <a:gd name="T55" fmla="*/ 33 h 89"/>
                    <a:gd name="T56" fmla="*/ 32 w 89"/>
                    <a:gd name="T57" fmla="*/ 43 h 89"/>
                    <a:gd name="T58" fmla="*/ 34 w 89"/>
                    <a:gd name="T59" fmla="*/ 33 h 89"/>
                    <a:gd name="T60" fmla="*/ 32 w 89"/>
                    <a:gd name="T61" fmla="*/ 48 h 89"/>
                    <a:gd name="T62" fmla="*/ 43 w 89"/>
                    <a:gd name="T63" fmla="*/ 53 h 89"/>
                    <a:gd name="T64" fmla="*/ 35 w 89"/>
                    <a:gd name="T65" fmla="*/ 58 h 89"/>
                    <a:gd name="T66" fmla="*/ 41 w 89"/>
                    <a:gd name="T67" fmla="*/ 66 h 89"/>
                    <a:gd name="T68" fmla="*/ 35 w 89"/>
                    <a:gd name="T69" fmla="*/ 58 h 89"/>
                    <a:gd name="T70" fmla="*/ 48 w 89"/>
                    <a:gd name="T71" fmla="*/ 66 h 89"/>
                    <a:gd name="T72" fmla="*/ 54 w 89"/>
                    <a:gd name="T73" fmla="*/ 58 h 89"/>
                    <a:gd name="T74" fmla="*/ 55 w 89"/>
                    <a:gd name="T75" fmla="*/ 55 h 89"/>
                    <a:gd name="T76" fmla="*/ 57 w 89"/>
                    <a:gd name="T77" fmla="*/ 46 h 89"/>
                    <a:gd name="T78" fmla="*/ 55 w 89"/>
                    <a:gd name="T79" fmla="*/ 55 h 89"/>
                    <a:gd name="T80" fmla="*/ 57 w 89"/>
                    <a:gd name="T81" fmla="*/ 40 h 89"/>
                    <a:gd name="T82" fmla="*/ 46 w 89"/>
                    <a:gd name="T83" fmla="*/ 35 h 89"/>
                    <a:gd name="T84" fmla="*/ 54 w 89"/>
                    <a:gd name="T85" fmla="*/ 30 h 89"/>
                    <a:gd name="T86" fmla="*/ 48 w 89"/>
                    <a:gd name="T87" fmla="*/ 22 h 89"/>
                    <a:gd name="T88" fmla="*/ 54 w 89"/>
                    <a:gd name="T89" fmla="*/ 30 h 89"/>
                    <a:gd name="T90" fmla="*/ 24 w 89"/>
                    <a:gd name="T91" fmla="*/ 0 h 89"/>
                    <a:gd name="T92" fmla="*/ 9 w 89"/>
                    <a:gd name="T93" fmla="*/ 41 h 89"/>
                    <a:gd name="T94" fmla="*/ 45 w 89"/>
                    <a:gd name="T95" fmla="*/ 0 h 89"/>
                    <a:gd name="T96" fmla="*/ 63 w 89"/>
                    <a:gd name="T97" fmla="*/ 84 h 89"/>
                    <a:gd name="T98" fmla="*/ 60 w 89"/>
                    <a:gd name="T99" fmla="*/ 77 h 89"/>
                    <a:gd name="T100" fmla="*/ 88 w 89"/>
                    <a:gd name="T101" fmla="*/ 44 h 89"/>
                    <a:gd name="T102" fmla="*/ 49 w 89"/>
                    <a:gd name="T103" fmla="*/ 1 h 89"/>
                    <a:gd name="T104" fmla="*/ 72 w 89"/>
                    <a:gd name="T105" fmla="*/ 31 h 89"/>
                    <a:gd name="T106" fmla="*/ 0 w 89"/>
                    <a:gd name="T107" fmla="*/ 65 h 89"/>
                    <a:gd name="T108" fmla="*/ 41 w 89"/>
                    <a:gd name="T109" fmla="*/ 80 h 89"/>
                    <a:gd name="T110" fmla="*/ 1 w 89"/>
                    <a:gd name="T111" fmla="*/ 4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 h="89">
                      <a:moveTo>
                        <a:pt x="45" y="16"/>
                      </a:moveTo>
                      <a:cubicBezTo>
                        <a:pt x="52" y="16"/>
                        <a:pt x="59" y="18"/>
                        <a:pt x="64" y="23"/>
                      </a:cubicBezTo>
                      <a:cubicBezTo>
                        <a:pt x="64" y="23"/>
                        <a:pt x="64" y="23"/>
                        <a:pt x="64" y="23"/>
                      </a:cubicBezTo>
                      <a:cubicBezTo>
                        <a:pt x="64" y="23"/>
                        <a:pt x="64" y="23"/>
                        <a:pt x="64" y="24"/>
                      </a:cubicBezTo>
                      <a:cubicBezTo>
                        <a:pt x="65" y="24"/>
                        <a:pt x="65" y="24"/>
                        <a:pt x="65" y="24"/>
                      </a:cubicBezTo>
                      <a:cubicBezTo>
                        <a:pt x="65" y="24"/>
                        <a:pt x="65" y="24"/>
                        <a:pt x="65" y="24"/>
                      </a:cubicBezTo>
                      <a:cubicBezTo>
                        <a:pt x="65" y="24"/>
                        <a:pt x="65" y="24"/>
                        <a:pt x="65" y="24"/>
                      </a:cubicBezTo>
                      <a:cubicBezTo>
                        <a:pt x="65" y="25"/>
                        <a:pt x="65" y="25"/>
                        <a:pt x="65" y="25"/>
                      </a:cubicBezTo>
                      <a:cubicBezTo>
                        <a:pt x="66" y="25"/>
                        <a:pt x="66" y="25"/>
                        <a:pt x="66" y="25"/>
                      </a:cubicBezTo>
                      <a:cubicBezTo>
                        <a:pt x="66" y="25"/>
                        <a:pt x="66" y="25"/>
                        <a:pt x="66" y="25"/>
                      </a:cubicBezTo>
                      <a:cubicBezTo>
                        <a:pt x="66" y="25"/>
                        <a:pt x="66" y="25"/>
                        <a:pt x="66" y="25"/>
                      </a:cubicBezTo>
                      <a:cubicBezTo>
                        <a:pt x="71" y="31"/>
                        <a:pt x="73" y="37"/>
                        <a:pt x="73" y="44"/>
                      </a:cubicBezTo>
                      <a:cubicBezTo>
                        <a:pt x="73" y="51"/>
                        <a:pt x="71" y="58"/>
                        <a:pt x="66" y="63"/>
                      </a:cubicBezTo>
                      <a:cubicBezTo>
                        <a:pt x="66" y="63"/>
                        <a:pt x="66" y="63"/>
                        <a:pt x="66" y="63"/>
                      </a:cubicBezTo>
                      <a:cubicBezTo>
                        <a:pt x="66" y="64"/>
                        <a:pt x="65" y="65"/>
                        <a:pt x="64" y="65"/>
                      </a:cubicBezTo>
                      <a:cubicBezTo>
                        <a:pt x="64" y="65"/>
                        <a:pt x="64" y="65"/>
                        <a:pt x="64" y="65"/>
                      </a:cubicBezTo>
                      <a:cubicBezTo>
                        <a:pt x="59" y="70"/>
                        <a:pt x="52" y="73"/>
                        <a:pt x="45" y="73"/>
                      </a:cubicBezTo>
                      <a:cubicBezTo>
                        <a:pt x="37" y="73"/>
                        <a:pt x="30" y="70"/>
                        <a:pt x="25" y="65"/>
                      </a:cubicBezTo>
                      <a:cubicBezTo>
                        <a:pt x="25" y="65"/>
                        <a:pt x="25" y="65"/>
                        <a:pt x="25" y="65"/>
                      </a:cubicBezTo>
                      <a:cubicBezTo>
                        <a:pt x="25" y="65"/>
                        <a:pt x="24" y="64"/>
                        <a:pt x="23" y="63"/>
                      </a:cubicBezTo>
                      <a:cubicBezTo>
                        <a:pt x="23" y="63"/>
                        <a:pt x="23" y="63"/>
                        <a:pt x="23" y="63"/>
                      </a:cubicBezTo>
                      <a:cubicBezTo>
                        <a:pt x="19" y="58"/>
                        <a:pt x="16" y="51"/>
                        <a:pt x="16" y="44"/>
                      </a:cubicBezTo>
                      <a:cubicBezTo>
                        <a:pt x="16" y="37"/>
                        <a:pt x="19" y="31"/>
                        <a:pt x="23" y="25"/>
                      </a:cubicBezTo>
                      <a:cubicBezTo>
                        <a:pt x="23" y="25"/>
                        <a:pt x="23" y="25"/>
                        <a:pt x="23" y="25"/>
                      </a:cubicBezTo>
                      <a:cubicBezTo>
                        <a:pt x="23" y="25"/>
                        <a:pt x="23" y="25"/>
                        <a:pt x="23" y="25"/>
                      </a:cubicBezTo>
                      <a:cubicBezTo>
                        <a:pt x="23" y="25"/>
                        <a:pt x="24" y="25"/>
                        <a:pt x="24" y="25"/>
                      </a:cubicBezTo>
                      <a:cubicBezTo>
                        <a:pt x="24" y="25"/>
                        <a:pt x="24" y="25"/>
                        <a:pt x="24" y="24"/>
                      </a:cubicBezTo>
                      <a:cubicBezTo>
                        <a:pt x="24" y="24"/>
                        <a:pt x="24" y="24"/>
                        <a:pt x="24" y="24"/>
                      </a:cubicBezTo>
                      <a:cubicBezTo>
                        <a:pt x="24" y="24"/>
                        <a:pt x="24" y="24"/>
                        <a:pt x="24" y="24"/>
                      </a:cubicBezTo>
                      <a:cubicBezTo>
                        <a:pt x="25" y="24"/>
                        <a:pt x="25" y="24"/>
                        <a:pt x="25" y="24"/>
                      </a:cubicBezTo>
                      <a:cubicBezTo>
                        <a:pt x="25" y="23"/>
                        <a:pt x="25" y="23"/>
                        <a:pt x="25" y="23"/>
                      </a:cubicBezTo>
                      <a:cubicBezTo>
                        <a:pt x="25" y="23"/>
                        <a:pt x="25" y="23"/>
                        <a:pt x="25" y="23"/>
                      </a:cubicBezTo>
                      <a:cubicBezTo>
                        <a:pt x="30" y="18"/>
                        <a:pt x="37" y="16"/>
                        <a:pt x="45" y="16"/>
                      </a:cubicBezTo>
                      <a:cubicBezTo>
                        <a:pt x="45" y="16"/>
                        <a:pt x="45" y="16"/>
                        <a:pt x="45" y="16"/>
                      </a:cubicBezTo>
                      <a:close/>
                      <a:moveTo>
                        <a:pt x="40" y="69"/>
                      </a:moveTo>
                      <a:cubicBezTo>
                        <a:pt x="37" y="66"/>
                        <a:pt x="34" y="63"/>
                        <a:pt x="32" y="60"/>
                      </a:cubicBezTo>
                      <a:cubicBezTo>
                        <a:pt x="31" y="60"/>
                        <a:pt x="29" y="62"/>
                        <a:pt x="28" y="63"/>
                      </a:cubicBezTo>
                      <a:cubicBezTo>
                        <a:pt x="31" y="66"/>
                        <a:pt x="35" y="68"/>
                        <a:pt x="40" y="69"/>
                      </a:cubicBezTo>
                      <a:cubicBezTo>
                        <a:pt x="40" y="69"/>
                        <a:pt x="40" y="69"/>
                        <a:pt x="40" y="69"/>
                      </a:cubicBezTo>
                      <a:close/>
                      <a:moveTo>
                        <a:pt x="31" y="56"/>
                      </a:moveTo>
                      <a:cubicBezTo>
                        <a:pt x="30" y="53"/>
                        <a:pt x="29" y="50"/>
                        <a:pt x="28" y="46"/>
                      </a:cubicBezTo>
                      <a:cubicBezTo>
                        <a:pt x="20" y="46"/>
                        <a:pt x="20" y="46"/>
                        <a:pt x="20" y="46"/>
                      </a:cubicBezTo>
                      <a:cubicBezTo>
                        <a:pt x="20" y="51"/>
                        <a:pt x="22" y="56"/>
                        <a:pt x="25" y="60"/>
                      </a:cubicBezTo>
                      <a:cubicBezTo>
                        <a:pt x="27" y="59"/>
                        <a:pt x="29" y="58"/>
                        <a:pt x="31" y="56"/>
                      </a:cubicBezTo>
                      <a:cubicBezTo>
                        <a:pt x="31" y="56"/>
                        <a:pt x="31" y="56"/>
                        <a:pt x="31" y="56"/>
                      </a:cubicBezTo>
                      <a:close/>
                      <a:moveTo>
                        <a:pt x="28" y="43"/>
                      </a:moveTo>
                      <a:cubicBezTo>
                        <a:pt x="29" y="39"/>
                        <a:pt x="30" y="35"/>
                        <a:pt x="31" y="32"/>
                      </a:cubicBezTo>
                      <a:cubicBezTo>
                        <a:pt x="29" y="31"/>
                        <a:pt x="27" y="29"/>
                        <a:pt x="25" y="28"/>
                      </a:cubicBezTo>
                      <a:cubicBezTo>
                        <a:pt x="22" y="32"/>
                        <a:pt x="20" y="37"/>
                        <a:pt x="20" y="43"/>
                      </a:cubicBezTo>
                      <a:cubicBezTo>
                        <a:pt x="28" y="43"/>
                        <a:pt x="28" y="43"/>
                        <a:pt x="28" y="43"/>
                      </a:cubicBezTo>
                      <a:close/>
                      <a:moveTo>
                        <a:pt x="32" y="29"/>
                      </a:moveTo>
                      <a:cubicBezTo>
                        <a:pt x="34" y="25"/>
                        <a:pt x="37" y="22"/>
                        <a:pt x="40" y="19"/>
                      </a:cubicBezTo>
                      <a:cubicBezTo>
                        <a:pt x="35" y="20"/>
                        <a:pt x="31" y="22"/>
                        <a:pt x="28" y="25"/>
                      </a:cubicBezTo>
                      <a:cubicBezTo>
                        <a:pt x="29" y="27"/>
                        <a:pt x="31" y="28"/>
                        <a:pt x="32" y="29"/>
                      </a:cubicBezTo>
                      <a:cubicBezTo>
                        <a:pt x="32" y="29"/>
                        <a:pt x="32" y="29"/>
                        <a:pt x="32" y="29"/>
                      </a:cubicBezTo>
                      <a:close/>
                      <a:moveTo>
                        <a:pt x="49" y="19"/>
                      </a:moveTo>
                      <a:cubicBezTo>
                        <a:pt x="52" y="22"/>
                        <a:pt x="55" y="25"/>
                        <a:pt x="57" y="29"/>
                      </a:cubicBezTo>
                      <a:cubicBezTo>
                        <a:pt x="59" y="28"/>
                        <a:pt x="60" y="27"/>
                        <a:pt x="61" y="25"/>
                      </a:cubicBezTo>
                      <a:cubicBezTo>
                        <a:pt x="58" y="22"/>
                        <a:pt x="54" y="20"/>
                        <a:pt x="49" y="19"/>
                      </a:cubicBezTo>
                      <a:cubicBezTo>
                        <a:pt x="49" y="19"/>
                        <a:pt x="49" y="19"/>
                        <a:pt x="49" y="19"/>
                      </a:cubicBezTo>
                      <a:close/>
                      <a:moveTo>
                        <a:pt x="58" y="32"/>
                      </a:moveTo>
                      <a:cubicBezTo>
                        <a:pt x="60" y="35"/>
                        <a:pt x="61" y="39"/>
                        <a:pt x="61" y="43"/>
                      </a:cubicBezTo>
                      <a:cubicBezTo>
                        <a:pt x="70" y="43"/>
                        <a:pt x="70" y="43"/>
                        <a:pt x="70" y="43"/>
                      </a:cubicBezTo>
                      <a:cubicBezTo>
                        <a:pt x="70" y="37"/>
                        <a:pt x="67" y="32"/>
                        <a:pt x="64" y="28"/>
                      </a:cubicBezTo>
                      <a:cubicBezTo>
                        <a:pt x="62" y="29"/>
                        <a:pt x="60" y="31"/>
                        <a:pt x="58" y="32"/>
                      </a:cubicBezTo>
                      <a:cubicBezTo>
                        <a:pt x="58" y="32"/>
                        <a:pt x="58" y="32"/>
                        <a:pt x="58" y="32"/>
                      </a:cubicBezTo>
                      <a:close/>
                      <a:moveTo>
                        <a:pt x="61" y="46"/>
                      </a:moveTo>
                      <a:cubicBezTo>
                        <a:pt x="61" y="50"/>
                        <a:pt x="60" y="53"/>
                        <a:pt x="58" y="56"/>
                      </a:cubicBezTo>
                      <a:cubicBezTo>
                        <a:pt x="60" y="58"/>
                        <a:pt x="62" y="59"/>
                        <a:pt x="64" y="60"/>
                      </a:cubicBezTo>
                      <a:cubicBezTo>
                        <a:pt x="67" y="56"/>
                        <a:pt x="70" y="51"/>
                        <a:pt x="70" y="46"/>
                      </a:cubicBezTo>
                      <a:cubicBezTo>
                        <a:pt x="61" y="46"/>
                        <a:pt x="61" y="46"/>
                        <a:pt x="61" y="46"/>
                      </a:cubicBezTo>
                      <a:close/>
                      <a:moveTo>
                        <a:pt x="57" y="60"/>
                      </a:moveTo>
                      <a:cubicBezTo>
                        <a:pt x="55" y="63"/>
                        <a:pt x="52" y="66"/>
                        <a:pt x="49" y="69"/>
                      </a:cubicBezTo>
                      <a:cubicBezTo>
                        <a:pt x="54" y="68"/>
                        <a:pt x="58" y="66"/>
                        <a:pt x="61" y="63"/>
                      </a:cubicBezTo>
                      <a:cubicBezTo>
                        <a:pt x="60" y="62"/>
                        <a:pt x="59" y="60"/>
                        <a:pt x="57" y="60"/>
                      </a:cubicBezTo>
                      <a:cubicBezTo>
                        <a:pt x="57" y="60"/>
                        <a:pt x="57" y="60"/>
                        <a:pt x="57" y="60"/>
                      </a:cubicBezTo>
                      <a:close/>
                      <a:moveTo>
                        <a:pt x="43" y="21"/>
                      </a:moveTo>
                      <a:cubicBezTo>
                        <a:pt x="43" y="22"/>
                        <a:pt x="42" y="22"/>
                        <a:pt x="41" y="22"/>
                      </a:cubicBezTo>
                      <a:cubicBezTo>
                        <a:pt x="41" y="23"/>
                        <a:pt x="40" y="24"/>
                        <a:pt x="39" y="25"/>
                      </a:cubicBezTo>
                      <a:cubicBezTo>
                        <a:pt x="38" y="26"/>
                        <a:pt x="37" y="27"/>
                        <a:pt x="36" y="28"/>
                      </a:cubicBezTo>
                      <a:cubicBezTo>
                        <a:pt x="36" y="29"/>
                        <a:pt x="36" y="30"/>
                        <a:pt x="35" y="30"/>
                      </a:cubicBezTo>
                      <a:cubicBezTo>
                        <a:pt x="38" y="31"/>
                        <a:pt x="40" y="32"/>
                        <a:pt x="43" y="32"/>
                      </a:cubicBezTo>
                      <a:cubicBezTo>
                        <a:pt x="43" y="21"/>
                        <a:pt x="43" y="21"/>
                        <a:pt x="43" y="21"/>
                      </a:cubicBezTo>
                      <a:close/>
                      <a:moveTo>
                        <a:pt x="34" y="33"/>
                      </a:moveTo>
                      <a:cubicBezTo>
                        <a:pt x="34" y="34"/>
                        <a:pt x="33" y="35"/>
                        <a:pt x="33" y="36"/>
                      </a:cubicBezTo>
                      <a:cubicBezTo>
                        <a:pt x="32" y="37"/>
                        <a:pt x="32" y="38"/>
                        <a:pt x="32" y="40"/>
                      </a:cubicBezTo>
                      <a:cubicBezTo>
                        <a:pt x="32" y="41"/>
                        <a:pt x="32" y="42"/>
                        <a:pt x="32" y="43"/>
                      </a:cubicBezTo>
                      <a:cubicBezTo>
                        <a:pt x="43" y="43"/>
                        <a:pt x="43" y="43"/>
                        <a:pt x="43" y="43"/>
                      </a:cubicBezTo>
                      <a:cubicBezTo>
                        <a:pt x="43" y="35"/>
                        <a:pt x="43" y="35"/>
                        <a:pt x="43" y="35"/>
                      </a:cubicBezTo>
                      <a:cubicBezTo>
                        <a:pt x="40" y="35"/>
                        <a:pt x="37" y="34"/>
                        <a:pt x="34" y="33"/>
                      </a:cubicBezTo>
                      <a:cubicBezTo>
                        <a:pt x="34" y="33"/>
                        <a:pt x="34" y="33"/>
                        <a:pt x="34" y="33"/>
                      </a:cubicBezTo>
                      <a:close/>
                      <a:moveTo>
                        <a:pt x="32" y="46"/>
                      </a:moveTo>
                      <a:cubicBezTo>
                        <a:pt x="32" y="47"/>
                        <a:pt x="32" y="48"/>
                        <a:pt x="32" y="48"/>
                      </a:cubicBezTo>
                      <a:cubicBezTo>
                        <a:pt x="32" y="50"/>
                        <a:pt x="32" y="51"/>
                        <a:pt x="33" y="53"/>
                      </a:cubicBezTo>
                      <a:cubicBezTo>
                        <a:pt x="33" y="53"/>
                        <a:pt x="34" y="54"/>
                        <a:pt x="34" y="55"/>
                      </a:cubicBezTo>
                      <a:cubicBezTo>
                        <a:pt x="37" y="54"/>
                        <a:pt x="40" y="53"/>
                        <a:pt x="43" y="53"/>
                      </a:cubicBezTo>
                      <a:cubicBezTo>
                        <a:pt x="43" y="46"/>
                        <a:pt x="43" y="46"/>
                        <a:pt x="43" y="46"/>
                      </a:cubicBezTo>
                      <a:cubicBezTo>
                        <a:pt x="32" y="46"/>
                        <a:pt x="32" y="46"/>
                        <a:pt x="32" y="46"/>
                      </a:cubicBezTo>
                      <a:close/>
                      <a:moveTo>
                        <a:pt x="35" y="58"/>
                      </a:moveTo>
                      <a:cubicBezTo>
                        <a:pt x="36" y="59"/>
                        <a:pt x="36" y="59"/>
                        <a:pt x="36" y="60"/>
                      </a:cubicBezTo>
                      <a:cubicBezTo>
                        <a:pt x="37" y="61"/>
                        <a:pt x="38" y="62"/>
                        <a:pt x="39" y="63"/>
                      </a:cubicBezTo>
                      <a:cubicBezTo>
                        <a:pt x="40" y="64"/>
                        <a:pt x="41" y="65"/>
                        <a:pt x="41" y="66"/>
                      </a:cubicBezTo>
                      <a:cubicBezTo>
                        <a:pt x="42" y="66"/>
                        <a:pt x="43" y="67"/>
                        <a:pt x="43" y="67"/>
                      </a:cubicBezTo>
                      <a:cubicBezTo>
                        <a:pt x="43" y="56"/>
                        <a:pt x="43" y="56"/>
                        <a:pt x="43" y="56"/>
                      </a:cubicBezTo>
                      <a:cubicBezTo>
                        <a:pt x="40" y="57"/>
                        <a:pt x="38" y="57"/>
                        <a:pt x="35" y="58"/>
                      </a:cubicBezTo>
                      <a:cubicBezTo>
                        <a:pt x="35" y="58"/>
                        <a:pt x="35" y="58"/>
                        <a:pt x="35" y="58"/>
                      </a:cubicBezTo>
                      <a:close/>
                      <a:moveTo>
                        <a:pt x="46" y="67"/>
                      </a:moveTo>
                      <a:cubicBezTo>
                        <a:pt x="47" y="67"/>
                        <a:pt x="47" y="66"/>
                        <a:pt x="48" y="66"/>
                      </a:cubicBezTo>
                      <a:cubicBezTo>
                        <a:pt x="49" y="65"/>
                        <a:pt x="50" y="64"/>
                        <a:pt x="51" y="63"/>
                      </a:cubicBezTo>
                      <a:cubicBezTo>
                        <a:pt x="51" y="62"/>
                        <a:pt x="52" y="61"/>
                        <a:pt x="53" y="60"/>
                      </a:cubicBezTo>
                      <a:cubicBezTo>
                        <a:pt x="53" y="59"/>
                        <a:pt x="54" y="59"/>
                        <a:pt x="54" y="58"/>
                      </a:cubicBezTo>
                      <a:cubicBezTo>
                        <a:pt x="52" y="57"/>
                        <a:pt x="49" y="57"/>
                        <a:pt x="46" y="56"/>
                      </a:cubicBezTo>
                      <a:cubicBezTo>
                        <a:pt x="46" y="67"/>
                        <a:pt x="46" y="67"/>
                        <a:pt x="46" y="67"/>
                      </a:cubicBezTo>
                      <a:close/>
                      <a:moveTo>
                        <a:pt x="55" y="55"/>
                      </a:moveTo>
                      <a:cubicBezTo>
                        <a:pt x="56" y="54"/>
                        <a:pt x="56" y="53"/>
                        <a:pt x="56" y="53"/>
                      </a:cubicBezTo>
                      <a:cubicBezTo>
                        <a:pt x="57" y="51"/>
                        <a:pt x="57" y="50"/>
                        <a:pt x="57" y="48"/>
                      </a:cubicBezTo>
                      <a:cubicBezTo>
                        <a:pt x="57" y="48"/>
                        <a:pt x="57" y="47"/>
                        <a:pt x="57" y="46"/>
                      </a:cubicBezTo>
                      <a:cubicBezTo>
                        <a:pt x="46" y="46"/>
                        <a:pt x="46" y="46"/>
                        <a:pt x="46" y="46"/>
                      </a:cubicBezTo>
                      <a:cubicBezTo>
                        <a:pt x="46" y="53"/>
                        <a:pt x="46" y="53"/>
                        <a:pt x="46" y="53"/>
                      </a:cubicBezTo>
                      <a:cubicBezTo>
                        <a:pt x="49" y="53"/>
                        <a:pt x="53" y="54"/>
                        <a:pt x="55" y="55"/>
                      </a:cubicBezTo>
                      <a:cubicBezTo>
                        <a:pt x="55" y="55"/>
                        <a:pt x="55" y="55"/>
                        <a:pt x="55" y="55"/>
                      </a:cubicBezTo>
                      <a:close/>
                      <a:moveTo>
                        <a:pt x="57" y="43"/>
                      </a:moveTo>
                      <a:cubicBezTo>
                        <a:pt x="57" y="42"/>
                        <a:pt x="57" y="41"/>
                        <a:pt x="57" y="40"/>
                      </a:cubicBezTo>
                      <a:cubicBezTo>
                        <a:pt x="57" y="38"/>
                        <a:pt x="57" y="37"/>
                        <a:pt x="56" y="36"/>
                      </a:cubicBezTo>
                      <a:cubicBezTo>
                        <a:pt x="56" y="35"/>
                        <a:pt x="56" y="34"/>
                        <a:pt x="55" y="33"/>
                      </a:cubicBezTo>
                      <a:cubicBezTo>
                        <a:pt x="53" y="34"/>
                        <a:pt x="49" y="35"/>
                        <a:pt x="46" y="35"/>
                      </a:cubicBezTo>
                      <a:cubicBezTo>
                        <a:pt x="46" y="43"/>
                        <a:pt x="46" y="43"/>
                        <a:pt x="46" y="43"/>
                      </a:cubicBezTo>
                      <a:cubicBezTo>
                        <a:pt x="57" y="43"/>
                        <a:pt x="57" y="43"/>
                        <a:pt x="57" y="43"/>
                      </a:cubicBezTo>
                      <a:close/>
                      <a:moveTo>
                        <a:pt x="54" y="30"/>
                      </a:moveTo>
                      <a:cubicBezTo>
                        <a:pt x="54" y="30"/>
                        <a:pt x="53" y="29"/>
                        <a:pt x="53" y="28"/>
                      </a:cubicBezTo>
                      <a:cubicBezTo>
                        <a:pt x="52" y="27"/>
                        <a:pt x="51" y="26"/>
                        <a:pt x="51" y="25"/>
                      </a:cubicBezTo>
                      <a:cubicBezTo>
                        <a:pt x="50" y="24"/>
                        <a:pt x="49" y="23"/>
                        <a:pt x="48" y="22"/>
                      </a:cubicBezTo>
                      <a:cubicBezTo>
                        <a:pt x="47" y="22"/>
                        <a:pt x="47" y="22"/>
                        <a:pt x="46" y="21"/>
                      </a:cubicBezTo>
                      <a:cubicBezTo>
                        <a:pt x="46" y="32"/>
                        <a:pt x="46" y="32"/>
                        <a:pt x="46" y="32"/>
                      </a:cubicBezTo>
                      <a:cubicBezTo>
                        <a:pt x="49" y="32"/>
                        <a:pt x="52" y="31"/>
                        <a:pt x="54" y="30"/>
                      </a:cubicBezTo>
                      <a:cubicBezTo>
                        <a:pt x="54" y="30"/>
                        <a:pt x="54" y="30"/>
                        <a:pt x="54" y="30"/>
                      </a:cubicBezTo>
                      <a:close/>
                      <a:moveTo>
                        <a:pt x="45" y="0"/>
                      </a:moveTo>
                      <a:cubicBezTo>
                        <a:pt x="24" y="0"/>
                        <a:pt x="24" y="0"/>
                        <a:pt x="24" y="0"/>
                      </a:cubicBezTo>
                      <a:cubicBezTo>
                        <a:pt x="26" y="5"/>
                        <a:pt x="26" y="5"/>
                        <a:pt x="26" y="5"/>
                      </a:cubicBezTo>
                      <a:cubicBezTo>
                        <a:pt x="12" y="11"/>
                        <a:pt x="3" y="24"/>
                        <a:pt x="1" y="40"/>
                      </a:cubicBezTo>
                      <a:cubicBezTo>
                        <a:pt x="9" y="41"/>
                        <a:pt x="9" y="41"/>
                        <a:pt x="9" y="41"/>
                      </a:cubicBezTo>
                      <a:cubicBezTo>
                        <a:pt x="10" y="28"/>
                        <a:pt x="18" y="17"/>
                        <a:pt x="29" y="12"/>
                      </a:cubicBezTo>
                      <a:cubicBezTo>
                        <a:pt x="32" y="17"/>
                        <a:pt x="32" y="17"/>
                        <a:pt x="32" y="17"/>
                      </a:cubicBezTo>
                      <a:cubicBezTo>
                        <a:pt x="45" y="0"/>
                        <a:pt x="45" y="0"/>
                        <a:pt x="45" y="0"/>
                      </a:cubicBezTo>
                      <a:close/>
                      <a:moveTo>
                        <a:pt x="45" y="88"/>
                      </a:moveTo>
                      <a:cubicBezTo>
                        <a:pt x="66" y="89"/>
                        <a:pt x="66" y="89"/>
                        <a:pt x="66" y="89"/>
                      </a:cubicBezTo>
                      <a:cubicBezTo>
                        <a:pt x="63" y="84"/>
                        <a:pt x="63" y="84"/>
                        <a:pt x="63" y="84"/>
                      </a:cubicBezTo>
                      <a:cubicBezTo>
                        <a:pt x="77" y="77"/>
                        <a:pt x="87" y="64"/>
                        <a:pt x="88" y="48"/>
                      </a:cubicBezTo>
                      <a:cubicBezTo>
                        <a:pt x="80" y="48"/>
                        <a:pt x="80" y="48"/>
                        <a:pt x="80" y="48"/>
                      </a:cubicBezTo>
                      <a:cubicBezTo>
                        <a:pt x="79" y="60"/>
                        <a:pt x="71" y="71"/>
                        <a:pt x="60" y="77"/>
                      </a:cubicBezTo>
                      <a:cubicBezTo>
                        <a:pt x="57" y="72"/>
                        <a:pt x="57" y="72"/>
                        <a:pt x="57" y="72"/>
                      </a:cubicBezTo>
                      <a:cubicBezTo>
                        <a:pt x="45" y="88"/>
                        <a:pt x="45" y="88"/>
                        <a:pt x="45" y="88"/>
                      </a:cubicBezTo>
                      <a:close/>
                      <a:moveTo>
                        <a:pt x="88" y="44"/>
                      </a:moveTo>
                      <a:cubicBezTo>
                        <a:pt x="89" y="23"/>
                        <a:pt x="89" y="23"/>
                        <a:pt x="89" y="23"/>
                      </a:cubicBezTo>
                      <a:cubicBezTo>
                        <a:pt x="84" y="26"/>
                        <a:pt x="84" y="26"/>
                        <a:pt x="84" y="26"/>
                      </a:cubicBezTo>
                      <a:cubicBezTo>
                        <a:pt x="78" y="12"/>
                        <a:pt x="64" y="2"/>
                        <a:pt x="49" y="1"/>
                      </a:cubicBezTo>
                      <a:cubicBezTo>
                        <a:pt x="48" y="9"/>
                        <a:pt x="48" y="9"/>
                        <a:pt x="48" y="9"/>
                      </a:cubicBezTo>
                      <a:cubicBezTo>
                        <a:pt x="61" y="10"/>
                        <a:pt x="72" y="18"/>
                        <a:pt x="77" y="29"/>
                      </a:cubicBezTo>
                      <a:cubicBezTo>
                        <a:pt x="72" y="31"/>
                        <a:pt x="72" y="31"/>
                        <a:pt x="72" y="31"/>
                      </a:cubicBezTo>
                      <a:cubicBezTo>
                        <a:pt x="88" y="44"/>
                        <a:pt x="88" y="44"/>
                        <a:pt x="88" y="44"/>
                      </a:cubicBezTo>
                      <a:close/>
                      <a:moveTo>
                        <a:pt x="1" y="44"/>
                      </a:moveTo>
                      <a:cubicBezTo>
                        <a:pt x="0" y="65"/>
                        <a:pt x="0" y="65"/>
                        <a:pt x="0" y="65"/>
                      </a:cubicBezTo>
                      <a:cubicBezTo>
                        <a:pt x="5" y="63"/>
                        <a:pt x="5" y="63"/>
                        <a:pt x="5" y="63"/>
                      </a:cubicBezTo>
                      <a:cubicBezTo>
                        <a:pt x="12" y="76"/>
                        <a:pt x="25" y="86"/>
                        <a:pt x="40" y="88"/>
                      </a:cubicBezTo>
                      <a:cubicBezTo>
                        <a:pt x="41" y="80"/>
                        <a:pt x="41" y="80"/>
                        <a:pt x="41" y="80"/>
                      </a:cubicBezTo>
                      <a:cubicBezTo>
                        <a:pt x="28" y="79"/>
                        <a:pt x="18" y="71"/>
                        <a:pt x="12" y="59"/>
                      </a:cubicBezTo>
                      <a:cubicBezTo>
                        <a:pt x="17" y="57"/>
                        <a:pt x="17" y="57"/>
                        <a:pt x="17" y="57"/>
                      </a:cubicBezTo>
                      <a:cubicBezTo>
                        <a:pt x="1" y="44"/>
                        <a:pt x="1" y="44"/>
                        <a:pt x="1"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8" name="组合 87"/>
            <p:cNvGrpSpPr/>
            <p:nvPr/>
          </p:nvGrpSpPr>
          <p:grpSpPr>
            <a:xfrm>
              <a:off x="5314950" y="3275330"/>
              <a:ext cx="757238" cy="754062"/>
              <a:chOff x="5200650" y="3263900"/>
              <a:chExt cx="757238" cy="754062"/>
            </a:xfrm>
          </p:grpSpPr>
          <p:sp>
            <p:nvSpPr>
              <p:cNvPr id="94" name="Freeform 18"/>
              <p:cNvSpPr>
                <a:spLocks/>
              </p:cNvSpPr>
              <p:nvPr/>
            </p:nvSpPr>
            <p:spPr bwMode="auto">
              <a:xfrm>
                <a:off x="5200650" y="3263900"/>
                <a:ext cx="757238" cy="754062"/>
              </a:xfrm>
              <a:custGeom>
                <a:avLst/>
                <a:gdLst>
                  <a:gd name="T0" fmla="*/ 177 w 202"/>
                  <a:gd name="T1" fmla="*/ 144 h 201"/>
                  <a:gd name="T2" fmla="*/ 57 w 202"/>
                  <a:gd name="T3" fmla="*/ 177 h 201"/>
                  <a:gd name="T4" fmla="*/ 25 w 202"/>
                  <a:gd name="T5" fmla="*/ 56 h 201"/>
                  <a:gd name="T6" fmla="*/ 145 w 202"/>
                  <a:gd name="T7" fmla="*/ 24 h 201"/>
                  <a:gd name="T8" fmla="*/ 177 w 202"/>
                  <a:gd name="T9" fmla="*/ 144 h 201"/>
                </a:gdLst>
                <a:ahLst/>
                <a:cxnLst>
                  <a:cxn ang="0">
                    <a:pos x="T0" y="T1"/>
                  </a:cxn>
                  <a:cxn ang="0">
                    <a:pos x="T2" y="T3"/>
                  </a:cxn>
                  <a:cxn ang="0">
                    <a:pos x="T4" y="T5"/>
                  </a:cxn>
                  <a:cxn ang="0">
                    <a:pos x="T6" y="T7"/>
                  </a:cxn>
                  <a:cxn ang="0">
                    <a:pos x="T8" y="T9"/>
                  </a:cxn>
                </a:cxnLst>
                <a:rect l="0" t="0" r="r" b="b"/>
                <a:pathLst>
                  <a:path w="202" h="201">
                    <a:moveTo>
                      <a:pt x="177" y="144"/>
                    </a:moveTo>
                    <a:cubicBezTo>
                      <a:pt x="153" y="186"/>
                      <a:pt x="99" y="201"/>
                      <a:pt x="57" y="177"/>
                    </a:cubicBezTo>
                    <a:cubicBezTo>
                      <a:pt x="15" y="152"/>
                      <a:pt x="0" y="98"/>
                      <a:pt x="25" y="56"/>
                    </a:cubicBezTo>
                    <a:cubicBezTo>
                      <a:pt x="49" y="14"/>
                      <a:pt x="103" y="0"/>
                      <a:pt x="145" y="24"/>
                    </a:cubicBezTo>
                    <a:cubicBezTo>
                      <a:pt x="187" y="48"/>
                      <a:pt x="202" y="102"/>
                      <a:pt x="177" y="144"/>
                    </a:cubicBezTo>
                    <a:close/>
                  </a:path>
                </a:pathLst>
              </a:custGeom>
              <a:solidFill>
                <a:srgbClr val="E74C2E"/>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22"/>
              <p:cNvSpPr>
                <a:spLocks noEditPoints="1"/>
              </p:cNvSpPr>
              <p:nvPr/>
            </p:nvSpPr>
            <p:spPr bwMode="auto">
              <a:xfrm>
                <a:off x="5264150" y="3324225"/>
                <a:ext cx="630238" cy="630237"/>
              </a:xfrm>
              <a:custGeom>
                <a:avLst/>
                <a:gdLst>
                  <a:gd name="T0" fmla="*/ 144 w 168"/>
                  <a:gd name="T1" fmla="*/ 50 h 168"/>
                  <a:gd name="T2" fmla="*/ 119 w 168"/>
                  <a:gd name="T3" fmla="*/ 144 h 168"/>
                  <a:gd name="T4" fmla="*/ 24 w 168"/>
                  <a:gd name="T5" fmla="*/ 119 h 168"/>
                  <a:gd name="T6" fmla="*/ 49 w 168"/>
                  <a:gd name="T7" fmla="*/ 24 h 168"/>
                  <a:gd name="T8" fmla="*/ 144 w 168"/>
                  <a:gd name="T9" fmla="*/ 50 h 168"/>
                  <a:gd name="T10" fmla="*/ 148 w 168"/>
                  <a:gd name="T11" fmla="*/ 47 h 168"/>
                  <a:gd name="T12" fmla="*/ 121 w 168"/>
                  <a:gd name="T13" fmla="*/ 148 h 168"/>
                  <a:gd name="T14" fmla="*/ 20 w 168"/>
                  <a:gd name="T15" fmla="*/ 121 h 168"/>
                  <a:gd name="T16" fmla="*/ 47 w 168"/>
                  <a:gd name="T17" fmla="*/ 20 h 168"/>
                  <a:gd name="T18" fmla="*/ 148 w 168"/>
                  <a:gd name="T19" fmla="*/ 47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168">
                    <a:moveTo>
                      <a:pt x="144" y="50"/>
                    </a:moveTo>
                    <a:cubicBezTo>
                      <a:pt x="163" y="83"/>
                      <a:pt x="152" y="125"/>
                      <a:pt x="119" y="144"/>
                    </a:cubicBezTo>
                    <a:cubicBezTo>
                      <a:pt x="86" y="163"/>
                      <a:pt x="43" y="152"/>
                      <a:pt x="24" y="119"/>
                    </a:cubicBezTo>
                    <a:cubicBezTo>
                      <a:pt x="5" y="86"/>
                      <a:pt x="16" y="43"/>
                      <a:pt x="49" y="24"/>
                    </a:cubicBezTo>
                    <a:cubicBezTo>
                      <a:pt x="82" y="5"/>
                      <a:pt x="125" y="17"/>
                      <a:pt x="144" y="50"/>
                    </a:cubicBezTo>
                    <a:close/>
                    <a:moveTo>
                      <a:pt x="148" y="47"/>
                    </a:moveTo>
                    <a:cubicBezTo>
                      <a:pt x="168" y="83"/>
                      <a:pt x="156" y="128"/>
                      <a:pt x="121" y="148"/>
                    </a:cubicBezTo>
                    <a:cubicBezTo>
                      <a:pt x="86" y="168"/>
                      <a:pt x="40" y="156"/>
                      <a:pt x="20" y="121"/>
                    </a:cubicBezTo>
                    <a:cubicBezTo>
                      <a:pt x="0" y="86"/>
                      <a:pt x="12" y="41"/>
                      <a:pt x="47" y="20"/>
                    </a:cubicBezTo>
                    <a:cubicBezTo>
                      <a:pt x="82" y="0"/>
                      <a:pt x="128" y="12"/>
                      <a:pt x="148" y="47"/>
                    </a:cubicBezTo>
                    <a:close/>
                  </a:path>
                </a:pathLst>
              </a:custGeom>
              <a:solidFill>
                <a:srgbClr val="C6D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24"/>
              <p:cNvSpPr>
                <a:spLocks noEditPoints="1"/>
              </p:cNvSpPr>
              <p:nvPr/>
            </p:nvSpPr>
            <p:spPr bwMode="auto">
              <a:xfrm>
                <a:off x="5410200" y="3473450"/>
                <a:ext cx="338138" cy="333375"/>
              </a:xfrm>
              <a:custGeom>
                <a:avLst/>
                <a:gdLst>
                  <a:gd name="T0" fmla="*/ 42 w 90"/>
                  <a:gd name="T1" fmla="*/ 30 h 89"/>
                  <a:gd name="T2" fmla="*/ 31 w 90"/>
                  <a:gd name="T3" fmla="*/ 42 h 89"/>
                  <a:gd name="T4" fmla="*/ 21 w 90"/>
                  <a:gd name="T5" fmla="*/ 42 h 89"/>
                  <a:gd name="T6" fmla="*/ 42 w 90"/>
                  <a:gd name="T7" fmla="*/ 20 h 89"/>
                  <a:gd name="T8" fmla="*/ 42 w 90"/>
                  <a:gd name="T9" fmla="*/ 30 h 89"/>
                  <a:gd name="T10" fmla="*/ 48 w 90"/>
                  <a:gd name="T11" fmla="*/ 20 h 89"/>
                  <a:gd name="T12" fmla="*/ 69 w 90"/>
                  <a:gd name="T13" fmla="*/ 42 h 89"/>
                  <a:gd name="T14" fmla="*/ 59 w 90"/>
                  <a:gd name="T15" fmla="*/ 42 h 89"/>
                  <a:gd name="T16" fmla="*/ 48 w 90"/>
                  <a:gd name="T17" fmla="*/ 30 h 89"/>
                  <a:gd name="T18" fmla="*/ 48 w 90"/>
                  <a:gd name="T19" fmla="*/ 20 h 89"/>
                  <a:gd name="T20" fmla="*/ 42 w 90"/>
                  <a:gd name="T21" fmla="*/ 5 h 89"/>
                  <a:gd name="T22" fmla="*/ 42 w 90"/>
                  <a:gd name="T23" fmla="*/ 15 h 89"/>
                  <a:gd name="T24" fmla="*/ 16 w 90"/>
                  <a:gd name="T25" fmla="*/ 42 h 89"/>
                  <a:gd name="T26" fmla="*/ 6 w 90"/>
                  <a:gd name="T27" fmla="*/ 42 h 89"/>
                  <a:gd name="T28" fmla="*/ 42 w 90"/>
                  <a:gd name="T29" fmla="*/ 5 h 89"/>
                  <a:gd name="T30" fmla="*/ 42 w 90"/>
                  <a:gd name="T31" fmla="*/ 5 h 89"/>
                  <a:gd name="T32" fmla="*/ 42 w 90"/>
                  <a:gd name="T33" fmla="*/ 58 h 89"/>
                  <a:gd name="T34" fmla="*/ 42 w 90"/>
                  <a:gd name="T35" fmla="*/ 68 h 89"/>
                  <a:gd name="T36" fmla="*/ 21 w 90"/>
                  <a:gd name="T37" fmla="*/ 47 h 89"/>
                  <a:gd name="T38" fmla="*/ 31 w 90"/>
                  <a:gd name="T39" fmla="*/ 47 h 89"/>
                  <a:gd name="T40" fmla="*/ 42 w 90"/>
                  <a:gd name="T41" fmla="*/ 58 h 89"/>
                  <a:gd name="T42" fmla="*/ 42 w 90"/>
                  <a:gd name="T43" fmla="*/ 58 h 89"/>
                  <a:gd name="T44" fmla="*/ 42 w 90"/>
                  <a:gd name="T45" fmla="*/ 74 h 89"/>
                  <a:gd name="T46" fmla="*/ 42 w 90"/>
                  <a:gd name="T47" fmla="*/ 83 h 89"/>
                  <a:gd name="T48" fmla="*/ 6 w 90"/>
                  <a:gd name="T49" fmla="*/ 47 h 89"/>
                  <a:gd name="T50" fmla="*/ 16 w 90"/>
                  <a:gd name="T51" fmla="*/ 47 h 89"/>
                  <a:gd name="T52" fmla="*/ 42 w 90"/>
                  <a:gd name="T53" fmla="*/ 74 h 89"/>
                  <a:gd name="T54" fmla="*/ 42 w 90"/>
                  <a:gd name="T55" fmla="*/ 74 h 89"/>
                  <a:gd name="T56" fmla="*/ 48 w 90"/>
                  <a:gd name="T57" fmla="*/ 83 h 89"/>
                  <a:gd name="T58" fmla="*/ 48 w 90"/>
                  <a:gd name="T59" fmla="*/ 74 h 89"/>
                  <a:gd name="T60" fmla="*/ 74 w 90"/>
                  <a:gd name="T61" fmla="*/ 47 h 89"/>
                  <a:gd name="T62" fmla="*/ 84 w 90"/>
                  <a:gd name="T63" fmla="*/ 47 h 89"/>
                  <a:gd name="T64" fmla="*/ 48 w 90"/>
                  <a:gd name="T65" fmla="*/ 83 h 89"/>
                  <a:gd name="T66" fmla="*/ 48 w 90"/>
                  <a:gd name="T67" fmla="*/ 83 h 89"/>
                  <a:gd name="T68" fmla="*/ 48 w 90"/>
                  <a:gd name="T69" fmla="*/ 68 h 89"/>
                  <a:gd name="T70" fmla="*/ 48 w 90"/>
                  <a:gd name="T71" fmla="*/ 58 h 89"/>
                  <a:gd name="T72" fmla="*/ 59 w 90"/>
                  <a:gd name="T73" fmla="*/ 47 h 89"/>
                  <a:gd name="T74" fmla="*/ 69 w 90"/>
                  <a:gd name="T75" fmla="*/ 47 h 89"/>
                  <a:gd name="T76" fmla="*/ 48 w 90"/>
                  <a:gd name="T77" fmla="*/ 68 h 89"/>
                  <a:gd name="T78" fmla="*/ 48 w 90"/>
                  <a:gd name="T79" fmla="*/ 68 h 89"/>
                  <a:gd name="T80" fmla="*/ 48 w 90"/>
                  <a:gd name="T81" fmla="*/ 15 h 89"/>
                  <a:gd name="T82" fmla="*/ 48 w 90"/>
                  <a:gd name="T83" fmla="*/ 5 h 89"/>
                  <a:gd name="T84" fmla="*/ 84 w 90"/>
                  <a:gd name="T85" fmla="*/ 42 h 89"/>
                  <a:gd name="T86" fmla="*/ 74 w 90"/>
                  <a:gd name="T87" fmla="*/ 42 h 89"/>
                  <a:gd name="T88" fmla="*/ 48 w 90"/>
                  <a:gd name="T89" fmla="*/ 15 h 89"/>
                  <a:gd name="T90" fmla="*/ 48 w 90"/>
                  <a:gd name="T91" fmla="*/ 15 h 89"/>
                  <a:gd name="T92" fmla="*/ 45 w 90"/>
                  <a:gd name="T93" fmla="*/ 0 h 89"/>
                  <a:gd name="T94" fmla="*/ 0 w 90"/>
                  <a:gd name="T95" fmla="*/ 44 h 89"/>
                  <a:gd name="T96" fmla="*/ 45 w 90"/>
                  <a:gd name="T97" fmla="*/ 89 h 89"/>
                  <a:gd name="T98" fmla="*/ 90 w 90"/>
                  <a:gd name="T99" fmla="*/ 44 h 89"/>
                  <a:gd name="T100" fmla="*/ 45 w 90"/>
                  <a:gd name="T101" fmla="*/ 0 h 89"/>
                  <a:gd name="T102" fmla="*/ 45 w 90"/>
                  <a:gd name="T103" fmla="*/ 0 h 89"/>
                  <a:gd name="T104" fmla="*/ 45 w 90"/>
                  <a:gd name="T105" fmla="*/ 35 h 89"/>
                  <a:gd name="T106" fmla="*/ 36 w 90"/>
                  <a:gd name="T107" fmla="*/ 44 h 89"/>
                  <a:gd name="T108" fmla="*/ 45 w 90"/>
                  <a:gd name="T109" fmla="*/ 54 h 89"/>
                  <a:gd name="T110" fmla="*/ 54 w 90"/>
                  <a:gd name="T111" fmla="*/ 44 h 89"/>
                  <a:gd name="T112" fmla="*/ 45 w 90"/>
                  <a:gd name="T113" fmla="*/ 35 h 89"/>
                  <a:gd name="T114" fmla="*/ 45 w 90"/>
                  <a:gd name="T115" fmla="*/ 3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0" h="89">
                    <a:moveTo>
                      <a:pt x="42" y="30"/>
                    </a:moveTo>
                    <a:cubicBezTo>
                      <a:pt x="36" y="31"/>
                      <a:pt x="32" y="36"/>
                      <a:pt x="31" y="42"/>
                    </a:cubicBezTo>
                    <a:cubicBezTo>
                      <a:pt x="21" y="42"/>
                      <a:pt x="21" y="42"/>
                      <a:pt x="21" y="42"/>
                    </a:cubicBezTo>
                    <a:cubicBezTo>
                      <a:pt x="22" y="30"/>
                      <a:pt x="31" y="21"/>
                      <a:pt x="42" y="20"/>
                    </a:cubicBezTo>
                    <a:cubicBezTo>
                      <a:pt x="42" y="30"/>
                      <a:pt x="42" y="30"/>
                      <a:pt x="42" y="30"/>
                    </a:cubicBezTo>
                    <a:close/>
                    <a:moveTo>
                      <a:pt x="48" y="20"/>
                    </a:moveTo>
                    <a:cubicBezTo>
                      <a:pt x="59" y="21"/>
                      <a:pt x="68" y="30"/>
                      <a:pt x="69" y="42"/>
                    </a:cubicBezTo>
                    <a:cubicBezTo>
                      <a:pt x="59" y="42"/>
                      <a:pt x="59" y="42"/>
                      <a:pt x="59" y="42"/>
                    </a:cubicBezTo>
                    <a:cubicBezTo>
                      <a:pt x="58" y="36"/>
                      <a:pt x="54" y="31"/>
                      <a:pt x="48" y="30"/>
                    </a:cubicBezTo>
                    <a:cubicBezTo>
                      <a:pt x="48" y="20"/>
                      <a:pt x="48" y="20"/>
                      <a:pt x="48" y="20"/>
                    </a:cubicBezTo>
                    <a:close/>
                    <a:moveTo>
                      <a:pt x="42" y="5"/>
                    </a:moveTo>
                    <a:cubicBezTo>
                      <a:pt x="42" y="15"/>
                      <a:pt x="42" y="15"/>
                      <a:pt x="42" y="15"/>
                    </a:cubicBezTo>
                    <a:cubicBezTo>
                      <a:pt x="28" y="16"/>
                      <a:pt x="17" y="28"/>
                      <a:pt x="16" y="42"/>
                    </a:cubicBezTo>
                    <a:cubicBezTo>
                      <a:pt x="6" y="42"/>
                      <a:pt x="6" y="42"/>
                      <a:pt x="6" y="42"/>
                    </a:cubicBezTo>
                    <a:cubicBezTo>
                      <a:pt x="7" y="22"/>
                      <a:pt x="23" y="6"/>
                      <a:pt x="42" y="5"/>
                    </a:cubicBezTo>
                    <a:cubicBezTo>
                      <a:pt x="42" y="5"/>
                      <a:pt x="42" y="5"/>
                      <a:pt x="42" y="5"/>
                    </a:cubicBezTo>
                    <a:close/>
                    <a:moveTo>
                      <a:pt x="42" y="58"/>
                    </a:moveTo>
                    <a:cubicBezTo>
                      <a:pt x="42" y="68"/>
                      <a:pt x="42" y="68"/>
                      <a:pt x="42" y="68"/>
                    </a:cubicBezTo>
                    <a:cubicBezTo>
                      <a:pt x="31" y="67"/>
                      <a:pt x="22" y="58"/>
                      <a:pt x="21" y="47"/>
                    </a:cubicBezTo>
                    <a:cubicBezTo>
                      <a:pt x="31" y="47"/>
                      <a:pt x="31" y="47"/>
                      <a:pt x="31" y="47"/>
                    </a:cubicBezTo>
                    <a:cubicBezTo>
                      <a:pt x="32" y="53"/>
                      <a:pt x="36" y="57"/>
                      <a:pt x="42" y="58"/>
                    </a:cubicBezTo>
                    <a:cubicBezTo>
                      <a:pt x="42" y="58"/>
                      <a:pt x="42" y="58"/>
                      <a:pt x="42" y="58"/>
                    </a:cubicBezTo>
                    <a:close/>
                    <a:moveTo>
                      <a:pt x="42" y="74"/>
                    </a:moveTo>
                    <a:cubicBezTo>
                      <a:pt x="42" y="83"/>
                      <a:pt x="42" y="83"/>
                      <a:pt x="42" y="83"/>
                    </a:cubicBezTo>
                    <a:cubicBezTo>
                      <a:pt x="23" y="82"/>
                      <a:pt x="7" y="66"/>
                      <a:pt x="6" y="47"/>
                    </a:cubicBezTo>
                    <a:cubicBezTo>
                      <a:pt x="16" y="47"/>
                      <a:pt x="16" y="47"/>
                      <a:pt x="16" y="47"/>
                    </a:cubicBezTo>
                    <a:cubicBezTo>
                      <a:pt x="17" y="61"/>
                      <a:pt x="28" y="72"/>
                      <a:pt x="42" y="74"/>
                    </a:cubicBezTo>
                    <a:cubicBezTo>
                      <a:pt x="42" y="74"/>
                      <a:pt x="42" y="74"/>
                      <a:pt x="42" y="74"/>
                    </a:cubicBezTo>
                    <a:close/>
                    <a:moveTo>
                      <a:pt x="48" y="83"/>
                    </a:moveTo>
                    <a:cubicBezTo>
                      <a:pt x="48" y="74"/>
                      <a:pt x="48" y="74"/>
                      <a:pt x="48" y="74"/>
                    </a:cubicBezTo>
                    <a:cubicBezTo>
                      <a:pt x="62" y="72"/>
                      <a:pt x="73" y="61"/>
                      <a:pt x="74" y="47"/>
                    </a:cubicBezTo>
                    <a:cubicBezTo>
                      <a:pt x="84" y="47"/>
                      <a:pt x="84" y="47"/>
                      <a:pt x="84" y="47"/>
                    </a:cubicBezTo>
                    <a:cubicBezTo>
                      <a:pt x="83" y="66"/>
                      <a:pt x="67" y="82"/>
                      <a:pt x="48" y="83"/>
                    </a:cubicBezTo>
                    <a:cubicBezTo>
                      <a:pt x="48" y="83"/>
                      <a:pt x="48" y="83"/>
                      <a:pt x="48" y="83"/>
                    </a:cubicBezTo>
                    <a:close/>
                    <a:moveTo>
                      <a:pt x="48" y="68"/>
                    </a:moveTo>
                    <a:cubicBezTo>
                      <a:pt x="48" y="58"/>
                      <a:pt x="48" y="58"/>
                      <a:pt x="48" y="58"/>
                    </a:cubicBezTo>
                    <a:cubicBezTo>
                      <a:pt x="54" y="57"/>
                      <a:pt x="58" y="53"/>
                      <a:pt x="59" y="47"/>
                    </a:cubicBezTo>
                    <a:cubicBezTo>
                      <a:pt x="69" y="47"/>
                      <a:pt x="69" y="47"/>
                      <a:pt x="69" y="47"/>
                    </a:cubicBezTo>
                    <a:cubicBezTo>
                      <a:pt x="68" y="58"/>
                      <a:pt x="59" y="67"/>
                      <a:pt x="48" y="68"/>
                    </a:cubicBezTo>
                    <a:cubicBezTo>
                      <a:pt x="48" y="68"/>
                      <a:pt x="48" y="68"/>
                      <a:pt x="48" y="68"/>
                    </a:cubicBezTo>
                    <a:close/>
                    <a:moveTo>
                      <a:pt x="48" y="15"/>
                    </a:moveTo>
                    <a:cubicBezTo>
                      <a:pt x="48" y="5"/>
                      <a:pt x="48" y="5"/>
                      <a:pt x="48" y="5"/>
                    </a:cubicBezTo>
                    <a:cubicBezTo>
                      <a:pt x="67" y="6"/>
                      <a:pt x="83" y="22"/>
                      <a:pt x="84" y="42"/>
                    </a:cubicBezTo>
                    <a:cubicBezTo>
                      <a:pt x="74" y="42"/>
                      <a:pt x="74" y="42"/>
                      <a:pt x="74" y="42"/>
                    </a:cubicBezTo>
                    <a:cubicBezTo>
                      <a:pt x="73" y="28"/>
                      <a:pt x="62" y="16"/>
                      <a:pt x="48" y="15"/>
                    </a:cubicBezTo>
                    <a:cubicBezTo>
                      <a:pt x="48" y="15"/>
                      <a:pt x="48" y="15"/>
                      <a:pt x="48" y="15"/>
                    </a:cubicBezTo>
                    <a:close/>
                    <a:moveTo>
                      <a:pt x="45" y="0"/>
                    </a:moveTo>
                    <a:cubicBezTo>
                      <a:pt x="21" y="0"/>
                      <a:pt x="0" y="20"/>
                      <a:pt x="0" y="44"/>
                    </a:cubicBezTo>
                    <a:cubicBezTo>
                      <a:pt x="0" y="69"/>
                      <a:pt x="21" y="89"/>
                      <a:pt x="45" y="89"/>
                    </a:cubicBezTo>
                    <a:cubicBezTo>
                      <a:pt x="69" y="89"/>
                      <a:pt x="90" y="69"/>
                      <a:pt x="90" y="44"/>
                    </a:cubicBezTo>
                    <a:cubicBezTo>
                      <a:pt x="90" y="20"/>
                      <a:pt x="69" y="0"/>
                      <a:pt x="45" y="0"/>
                    </a:cubicBezTo>
                    <a:cubicBezTo>
                      <a:pt x="45" y="0"/>
                      <a:pt x="45" y="0"/>
                      <a:pt x="45" y="0"/>
                    </a:cubicBezTo>
                    <a:close/>
                    <a:moveTo>
                      <a:pt x="45" y="35"/>
                    </a:moveTo>
                    <a:cubicBezTo>
                      <a:pt x="40" y="35"/>
                      <a:pt x="36" y="39"/>
                      <a:pt x="36" y="44"/>
                    </a:cubicBezTo>
                    <a:cubicBezTo>
                      <a:pt x="36" y="49"/>
                      <a:pt x="40" y="54"/>
                      <a:pt x="45" y="54"/>
                    </a:cubicBezTo>
                    <a:cubicBezTo>
                      <a:pt x="50" y="54"/>
                      <a:pt x="54" y="49"/>
                      <a:pt x="54" y="44"/>
                    </a:cubicBezTo>
                    <a:cubicBezTo>
                      <a:pt x="54" y="39"/>
                      <a:pt x="50" y="35"/>
                      <a:pt x="45" y="35"/>
                    </a:cubicBezTo>
                    <a:cubicBezTo>
                      <a:pt x="45" y="35"/>
                      <a:pt x="45" y="35"/>
                      <a:pt x="45"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9" name="组合 88"/>
            <p:cNvGrpSpPr/>
            <p:nvPr/>
          </p:nvGrpSpPr>
          <p:grpSpPr>
            <a:xfrm>
              <a:off x="3057525" y="3275330"/>
              <a:ext cx="754063" cy="754062"/>
              <a:chOff x="3057525" y="3275330"/>
              <a:chExt cx="754063" cy="754062"/>
            </a:xfrm>
          </p:grpSpPr>
          <p:sp>
            <p:nvSpPr>
              <p:cNvPr id="90" name="Freeform 17"/>
              <p:cNvSpPr>
                <a:spLocks/>
              </p:cNvSpPr>
              <p:nvPr/>
            </p:nvSpPr>
            <p:spPr bwMode="auto">
              <a:xfrm>
                <a:off x="3057525" y="3275330"/>
                <a:ext cx="754063" cy="754062"/>
              </a:xfrm>
              <a:custGeom>
                <a:avLst/>
                <a:gdLst>
                  <a:gd name="T0" fmla="*/ 177 w 201"/>
                  <a:gd name="T1" fmla="*/ 144 h 201"/>
                  <a:gd name="T2" fmla="*/ 56 w 201"/>
                  <a:gd name="T3" fmla="*/ 177 h 201"/>
                  <a:gd name="T4" fmla="*/ 24 w 201"/>
                  <a:gd name="T5" fmla="*/ 56 h 201"/>
                  <a:gd name="T6" fmla="*/ 144 w 201"/>
                  <a:gd name="T7" fmla="*/ 24 h 201"/>
                  <a:gd name="T8" fmla="*/ 177 w 201"/>
                  <a:gd name="T9" fmla="*/ 144 h 201"/>
                </a:gdLst>
                <a:ahLst/>
                <a:cxnLst>
                  <a:cxn ang="0">
                    <a:pos x="T0" y="T1"/>
                  </a:cxn>
                  <a:cxn ang="0">
                    <a:pos x="T2" y="T3"/>
                  </a:cxn>
                  <a:cxn ang="0">
                    <a:pos x="T4" y="T5"/>
                  </a:cxn>
                  <a:cxn ang="0">
                    <a:pos x="T6" y="T7"/>
                  </a:cxn>
                  <a:cxn ang="0">
                    <a:pos x="T8" y="T9"/>
                  </a:cxn>
                </a:cxnLst>
                <a:rect l="0" t="0" r="r" b="b"/>
                <a:pathLst>
                  <a:path w="201" h="201">
                    <a:moveTo>
                      <a:pt x="177" y="144"/>
                    </a:moveTo>
                    <a:cubicBezTo>
                      <a:pt x="152" y="186"/>
                      <a:pt x="98" y="201"/>
                      <a:pt x="56" y="177"/>
                    </a:cubicBezTo>
                    <a:cubicBezTo>
                      <a:pt x="14" y="152"/>
                      <a:pt x="0" y="98"/>
                      <a:pt x="24" y="56"/>
                    </a:cubicBezTo>
                    <a:cubicBezTo>
                      <a:pt x="48" y="14"/>
                      <a:pt x="102" y="0"/>
                      <a:pt x="144" y="24"/>
                    </a:cubicBezTo>
                    <a:cubicBezTo>
                      <a:pt x="186" y="48"/>
                      <a:pt x="201" y="102"/>
                      <a:pt x="177" y="144"/>
                    </a:cubicBezTo>
                    <a:close/>
                  </a:path>
                </a:pathLst>
              </a:custGeom>
              <a:solidFill>
                <a:srgbClr val="E74C2E"/>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91" name="组合 90"/>
              <p:cNvGrpSpPr/>
              <p:nvPr/>
            </p:nvGrpSpPr>
            <p:grpSpPr>
              <a:xfrm>
                <a:off x="3116263" y="3335655"/>
                <a:ext cx="630238" cy="630237"/>
                <a:chOff x="3001963" y="3324225"/>
                <a:chExt cx="630238" cy="630237"/>
              </a:xfrm>
            </p:grpSpPr>
            <p:sp>
              <p:nvSpPr>
                <p:cNvPr id="92" name="Freeform 21"/>
                <p:cNvSpPr>
                  <a:spLocks noEditPoints="1"/>
                </p:cNvSpPr>
                <p:nvPr/>
              </p:nvSpPr>
              <p:spPr bwMode="auto">
                <a:xfrm>
                  <a:off x="3001963" y="3324225"/>
                  <a:ext cx="630238" cy="630237"/>
                </a:xfrm>
                <a:custGeom>
                  <a:avLst/>
                  <a:gdLst>
                    <a:gd name="T0" fmla="*/ 144 w 168"/>
                    <a:gd name="T1" fmla="*/ 50 h 168"/>
                    <a:gd name="T2" fmla="*/ 119 w 168"/>
                    <a:gd name="T3" fmla="*/ 144 h 168"/>
                    <a:gd name="T4" fmla="*/ 24 w 168"/>
                    <a:gd name="T5" fmla="*/ 119 h 168"/>
                    <a:gd name="T6" fmla="*/ 50 w 168"/>
                    <a:gd name="T7" fmla="*/ 24 h 168"/>
                    <a:gd name="T8" fmla="*/ 144 w 168"/>
                    <a:gd name="T9" fmla="*/ 50 h 168"/>
                    <a:gd name="T10" fmla="*/ 148 w 168"/>
                    <a:gd name="T11" fmla="*/ 47 h 168"/>
                    <a:gd name="T12" fmla="*/ 121 w 168"/>
                    <a:gd name="T13" fmla="*/ 148 h 168"/>
                    <a:gd name="T14" fmla="*/ 20 w 168"/>
                    <a:gd name="T15" fmla="*/ 121 h 168"/>
                    <a:gd name="T16" fmla="*/ 47 w 168"/>
                    <a:gd name="T17" fmla="*/ 20 h 168"/>
                    <a:gd name="T18" fmla="*/ 148 w 168"/>
                    <a:gd name="T19" fmla="*/ 47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168">
                      <a:moveTo>
                        <a:pt x="144" y="50"/>
                      </a:moveTo>
                      <a:cubicBezTo>
                        <a:pt x="163" y="83"/>
                        <a:pt x="152" y="125"/>
                        <a:pt x="119" y="144"/>
                      </a:cubicBezTo>
                      <a:cubicBezTo>
                        <a:pt x="86" y="163"/>
                        <a:pt x="43" y="152"/>
                        <a:pt x="24" y="119"/>
                      </a:cubicBezTo>
                      <a:cubicBezTo>
                        <a:pt x="5" y="86"/>
                        <a:pt x="17" y="43"/>
                        <a:pt x="50" y="24"/>
                      </a:cubicBezTo>
                      <a:cubicBezTo>
                        <a:pt x="83" y="5"/>
                        <a:pt x="125" y="17"/>
                        <a:pt x="144" y="50"/>
                      </a:cubicBezTo>
                      <a:close/>
                      <a:moveTo>
                        <a:pt x="148" y="47"/>
                      </a:moveTo>
                      <a:cubicBezTo>
                        <a:pt x="168" y="83"/>
                        <a:pt x="156" y="128"/>
                        <a:pt x="121" y="148"/>
                      </a:cubicBezTo>
                      <a:cubicBezTo>
                        <a:pt x="86" y="168"/>
                        <a:pt x="41" y="156"/>
                        <a:pt x="20" y="121"/>
                      </a:cubicBezTo>
                      <a:cubicBezTo>
                        <a:pt x="0" y="86"/>
                        <a:pt x="12" y="41"/>
                        <a:pt x="47" y="20"/>
                      </a:cubicBezTo>
                      <a:cubicBezTo>
                        <a:pt x="82" y="0"/>
                        <a:pt x="128" y="12"/>
                        <a:pt x="148" y="47"/>
                      </a:cubicBezTo>
                      <a:close/>
                    </a:path>
                  </a:pathLst>
                </a:custGeom>
                <a:solidFill>
                  <a:srgbClr val="E7E5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25"/>
                <p:cNvSpPr>
                  <a:spLocks noEditPoints="1"/>
                </p:cNvSpPr>
                <p:nvPr/>
              </p:nvSpPr>
              <p:spPr bwMode="auto">
                <a:xfrm>
                  <a:off x="3152775" y="3473450"/>
                  <a:ext cx="333375" cy="333375"/>
                </a:xfrm>
                <a:custGeom>
                  <a:avLst/>
                  <a:gdLst>
                    <a:gd name="T0" fmla="*/ 23 w 89"/>
                    <a:gd name="T1" fmla="*/ 47 h 89"/>
                    <a:gd name="T2" fmla="*/ 34 w 89"/>
                    <a:gd name="T3" fmla="*/ 47 h 89"/>
                    <a:gd name="T4" fmla="*/ 34 w 89"/>
                    <a:gd name="T5" fmla="*/ 58 h 89"/>
                    <a:gd name="T6" fmla="*/ 23 w 89"/>
                    <a:gd name="T7" fmla="*/ 58 h 89"/>
                    <a:gd name="T8" fmla="*/ 23 w 89"/>
                    <a:gd name="T9" fmla="*/ 47 h 89"/>
                    <a:gd name="T10" fmla="*/ 54 w 89"/>
                    <a:gd name="T11" fmla="*/ 30 h 89"/>
                    <a:gd name="T12" fmla="*/ 65 w 89"/>
                    <a:gd name="T13" fmla="*/ 30 h 89"/>
                    <a:gd name="T14" fmla="*/ 65 w 89"/>
                    <a:gd name="T15" fmla="*/ 58 h 89"/>
                    <a:gd name="T16" fmla="*/ 54 w 89"/>
                    <a:gd name="T17" fmla="*/ 58 h 89"/>
                    <a:gd name="T18" fmla="*/ 54 w 89"/>
                    <a:gd name="T19" fmla="*/ 30 h 89"/>
                    <a:gd name="T20" fmla="*/ 42 w 89"/>
                    <a:gd name="T21" fmla="*/ 0 h 89"/>
                    <a:gd name="T22" fmla="*/ 15 w 89"/>
                    <a:gd name="T23" fmla="*/ 11 h 89"/>
                    <a:gd name="T24" fmla="*/ 27 w 89"/>
                    <a:gd name="T25" fmla="*/ 23 h 89"/>
                    <a:gd name="T26" fmla="*/ 42 w 89"/>
                    <a:gd name="T27" fmla="*/ 17 h 89"/>
                    <a:gd name="T28" fmla="*/ 42 w 89"/>
                    <a:gd name="T29" fmla="*/ 0 h 89"/>
                    <a:gd name="T30" fmla="*/ 47 w 89"/>
                    <a:gd name="T31" fmla="*/ 72 h 89"/>
                    <a:gd name="T32" fmla="*/ 47 w 89"/>
                    <a:gd name="T33" fmla="*/ 89 h 89"/>
                    <a:gd name="T34" fmla="*/ 89 w 89"/>
                    <a:gd name="T35" fmla="*/ 44 h 89"/>
                    <a:gd name="T36" fmla="*/ 47 w 89"/>
                    <a:gd name="T37" fmla="*/ 0 h 89"/>
                    <a:gd name="T38" fmla="*/ 47 w 89"/>
                    <a:gd name="T39" fmla="*/ 17 h 89"/>
                    <a:gd name="T40" fmla="*/ 72 w 89"/>
                    <a:gd name="T41" fmla="*/ 44 h 89"/>
                    <a:gd name="T42" fmla="*/ 47 w 89"/>
                    <a:gd name="T43" fmla="*/ 72 h 89"/>
                    <a:gd name="T44" fmla="*/ 47 w 89"/>
                    <a:gd name="T45" fmla="*/ 72 h 89"/>
                    <a:gd name="T46" fmla="*/ 18 w 89"/>
                    <a:gd name="T47" fmla="*/ 54 h 89"/>
                    <a:gd name="T48" fmla="*/ 2 w 89"/>
                    <a:gd name="T49" fmla="*/ 58 h 89"/>
                    <a:gd name="T50" fmla="*/ 42 w 89"/>
                    <a:gd name="T51" fmla="*/ 89 h 89"/>
                    <a:gd name="T52" fmla="*/ 42 w 89"/>
                    <a:gd name="T53" fmla="*/ 72 h 89"/>
                    <a:gd name="T54" fmla="*/ 18 w 89"/>
                    <a:gd name="T55" fmla="*/ 54 h 89"/>
                    <a:gd name="T56" fmla="*/ 18 w 89"/>
                    <a:gd name="T57" fmla="*/ 54 h 89"/>
                    <a:gd name="T58" fmla="*/ 23 w 89"/>
                    <a:gd name="T59" fmla="*/ 27 h 89"/>
                    <a:gd name="T60" fmla="*/ 11 w 89"/>
                    <a:gd name="T61" fmla="*/ 15 h 89"/>
                    <a:gd name="T62" fmla="*/ 0 w 89"/>
                    <a:gd name="T63" fmla="*/ 44 h 89"/>
                    <a:gd name="T64" fmla="*/ 1 w 89"/>
                    <a:gd name="T65" fmla="*/ 53 h 89"/>
                    <a:gd name="T66" fmla="*/ 17 w 89"/>
                    <a:gd name="T67" fmla="*/ 49 h 89"/>
                    <a:gd name="T68" fmla="*/ 16 w 89"/>
                    <a:gd name="T69" fmla="*/ 44 h 89"/>
                    <a:gd name="T70" fmla="*/ 23 w 89"/>
                    <a:gd name="T71" fmla="*/ 27 h 89"/>
                    <a:gd name="T72" fmla="*/ 23 w 89"/>
                    <a:gd name="T73" fmla="*/ 27 h 89"/>
                    <a:gd name="T74" fmla="*/ 39 w 89"/>
                    <a:gd name="T75" fmla="*/ 39 h 89"/>
                    <a:gd name="T76" fmla="*/ 49 w 89"/>
                    <a:gd name="T77" fmla="*/ 39 h 89"/>
                    <a:gd name="T78" fmla="*/ 49 w 89"/>
                    <a:gd name="T79" fmla="*/ 58 h 89"/>
                    <a:gd name="T80" fmla="*/ 39 w 89"/>
                    <a:gd name="T81" fmla="*/ 58 h 89"/>
                    <a:gd name="T82" fmla="*/ 39 w 89"/>
                    <a:gd name="T83" fmla="*/ 3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9" h="89">
                      <a:moveTo>
                        <a:pt x="23" y="47"/>
                      </a:moveTo>
                      <a:cubicBezTo>
                        <a:pt x="34" y="47"/>
                        <a:pt x="34" y="47"/>
                        <a:pt x="34" y="47"/>
                      </a:cubicBezTo>
                      <a:cubicBezTo>
                        <a:pt x="34" y="58"/>
                        <a:pt x="34" y="58"/>
                        <a:pt x="34" y="58"/>
                      </a:cubicBezTo>
                      <a:cubicBezTo>
                        <a:pt x="23" y="58"/>
                        <a:pt x="23" y="58"/>
                        <a:pt x="23" y="58"/>
                      </a:cubicBezTo>
                      <a:cubicBezTo>
                        <a:pt x="23" y="47"/>
                        <a:pt x="23" y="47"/>
                        <a:pt x="23" y="47"/>
                      </a:cubicBezTo>
                      <a:close/>
                      <a:moveTo>
                        <a:pt x="54" y="30"/>
                      </a:moveTo>
                      <a:cubicBezTo>
                        <a:pt x="65" y="30"/>
                        <a:pt x="65" y="30"/>
                        <a:pt x="65" y="30"/>
                      </a:cubicBezTo>
                      <a:cubicBezTo>
                        <a:pt x="65" y="58"/>
                        <a:pt x="65" y="58"/>
                        <a:pt x="65" y="58"/>
                      </a:cubicBezTo>
                      <a:cubicBezTo>
                        <a:pt x="54" y="58"/>
                        <a:pt x="54" y="58"/>
                        <a:pt x="54" y="58"/>
                      </a:cubicBezTo>
                      <a:cubicBezTo>
                        <a:pt x="54" y="30"/>
                        <a:pt x="54" y="30"/>
                        <a:pt x="54" y="30"/>
                      </a:cubicBezTo>
                      <a:close/>
                      <a:moveTo>
                        <a:pt x="42" y="0"/>
                      </a:moveTo>
                      <a:cubicBezTo>
                        <a:pt x="31" y="0"/>
                        <a:pt x="22" y="5"/>
                        <a:pt x="15" y="11"/>
                      </a:cubicBezTo>
                      <a:cubicBezTo>
                        <a:pt x="27" y="23"/>
                        <a:pt x="27" y="23"/>
                        <a:pt x="27" y="23"/>
                      </a:cubicBezTo>
                      <a:cubicBezTo>
                        <a:pt x="31" y="20"/>
                        <a:pt x="36" y="17"/>
                        <a:pt x="42" y="17"/>
                      </a:cubicBezTo>
                      <a:cubicBezTo>
                        <a:pt x="42" y="0"/>
                        <a:pt x="42" y="0"/>
                        <a:pt x="42" y="0"/>
                      </a:cubicBezTo>
                      <a:close/>
                      <a:moveTo>
                        <a:pt x="47" y="72"/>
                      </a:moveTo>
                      <a:cubicBezTo>
                        <a:pt x="47" y="89"/>
                        <a:pt x="47" y="89"/>
                        <a:pt x="47" y="89"/>
                      </a:cubicBezTo>
                      <a:cubicBezTo>
                        <a:pt x="70" y="87"/>
                        <a:pt x="89" y="68"/>
                        <a:pt x="89" y="44"/>
                      </a:cubicBezTo>
                      <a:cubicBezTo>
                        <a:pt x="89" y="21"/>
                        <a:pt x="70" y="1"/>
                        <a:pt x="47" y="0"/>
                      </a:cubicBezTo>
                      <a:cubicBezTo>
                        <a:pt x="47" y="17"/>
                        <a:pt x="47" y="17"/>
                        <a:pt x="47" y="17"/>
                      </a:cubicBezTo>
                      <a:cubicBezTo>
                        <a:pt x="61" y="18"/>
                        <a:pt x="72" y="30"/>
                        <a:pt x="72" y="44"/>
                      </a:cubicBezTo>
                      <a:cubicBezTo>
                        <a:pt x="72" y="59"/>
                        <a:pt x="61" y="71"/>
                        <a:pt x="47" y="72"/>
                      </a:cubicBezTo>
                      <a:cubicBezTo>
                        <a:pt x="47" y="72"/>
                        <a:pt x="47" y="72"/>
                        <a:pt x="47" y="72"/>
                      </a:cubicBezTo>
                      <a:close/>
                      <a:moveTo>
                        <a:pt x="18" y="54"/>
                      </a:moveTo>
                      <a:cubicBezTo>
                        <a:pt x="2" y="58"/>
                        <a:pt x="2" y="58"/>
                        <a:pt x="2" y="58"/>
                      </a:cubicBezTo>
                      <a:cubicBezTo>
                        <a:pt x="8" y="75"/>
                        <a:pt x="23" y="88"/>
                        <a:pt x="42" y="89"/>
                      </a:cubicBezTo>
                      <a:cubicBezTo>
                        <a:pt x="42" y="72"/>
                        <a:pt x="42" y="72"/>
                        <a:pt x="42" y="72"/>
                      </a:cubicBezTo>
                      <a:cubicBezTo>
                        <a:pt x="31" y="71"/>
                        <a:pt x="22" y="64"/>
                        <a:pt x="18" y="54"/>
                      </a:cubicBezTo>
                      <a:cubicBezTo>
                        <a:pt x="18" y="54"/>
                        <a:pt x="18" y="54"/>
                        <a:pt x="18" y="54"/>
                      </a:cubicBezTo>
                      <a:close/>
                      <a:moveTo>
                        <a:pt x="23" y="27"/>
                      </a:moveTo>
                      <a:cubicBezTo>
                        <a:pt x="11" y="15"/>
                        <a:pt x="11" y="15"/>
                        <a:pt x="11" y="15"/>
                      </a:cubicBezTo>
                      <a:cubicBezTo>
                        <a:pt x="4" y="23"/>
                        <a:pt x="0" y="33"/>
                        <a:pt x="0" y="44"/>
                      </a:cubicBezTo>
                      <a:cubicBezTo>
                        <a:pt x="0" y="47"/>
                        <a:pt x="0" y="50"/>
                        <a:pt x="1" y="53"/>
                      </a:cubicBezTo>
                      <a:cubicBezTo>
                        <a:pt x="17" y="49"/>
                        <a:pt x="17" y="49"/>
                        <a:pt x="17" y="49"/>
                      </a:cubicBezTo>
                      <a:cubicBezTo>
                        <a:pt x="17" y="47"/>
                        <a:pt x="16" y="46"/>
                        <a:pt x="16" y="44"/>
                      </a:cubicBezTo>
                      <a:cubicBezTo>
                        <a:pt x="16" y="38"/>
                        <a:pt x="19" y="31"/>
                        <a:pt x="23" y="27"/>
                      </a:cubicBezTo>
                      <a:cubicBezTo>
                        <a:pt x="23" y="27"/>
                        <a:pt x="23" y="27"/>
                        <a:pt x="23" y="27"/>
                      </a:cubicBezTo>
                      <a:close/>
                      <a:moveTo>
                        <a:pt x="39" y="39"/>
                      </a:moveTo>
                      <a:cubicBezTo>
                        <a:pt x="49" y="39"/>
                        <a:pt x="49" y="39"/>
                        <a:pt x="49" y="39"/>
                      </a:cubicBezTo>
                      <a:cubicBezTo>
                        <a:pt x="49" y="58"/>
                        <a:pt x="49" y="58"/>
                        <a:pt x="49" y="58"/>
                      </a:cubicBezTo>
                      <a:cubicBezTo>
                        <a:pt x="39" y="58"/>
                        <a:pt x="39" y="58"/>
                        <a:pt x="39" y="58"/>
                      </a:cubicBezTo>
                      <a:cubicBezTo>
                        <a:pt x="39" y="39"/>
                        <a:pt x="39" y="39"/>
                        <a:pt x="39"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grpSp>
        <p:nvGrpSpPr>
          <p:cNvPr id="101" name="组合 100"/>
          <p:cNvGrpSpPr/>
          <p:nvPr/>
        </p:nvGrpSpPr>
        <p:grpSpPr>
          <a:xfrm>
            <a:off x="6443425" y="1131590"/>
            <a:ext cx="2233031" cy="3319326"/>
            <a:chOff x="5463435" y="220097"/>
            <a:chExt cx="2233031" cy="3319326"/>
          </a:xfrm>
        </p:grpSpPr>
        <p:sp>
          <p:nvSpPr>
            <p:cNvPr id="102" name="TextBox 101"/>
            <p:cNvSpPr txBox="1"/>
            <p:nvPr/>
          </p:nvSpPr>
          <p:spPr>
            <a:xfrm>
              <a:off x="5492464" y="827566"/>
              <a:ext cx="1962054" cy="1169551"/>
            </a:xfrm>
            <a:prstGeom prst="rect">
              <a:avLst/>
            </a:prstGeom>
            <a:noFill/>
          </p:spPr>
          <p:txBody>
            <a:bodyPr wrap="square" rtlCol="0">
              <a:spAutoFit/>
            </a:bodyPr>
            <a:lstStyle/>
            <a:p>
              <a:pPr>
                <a:lnSpc>
                  <a:spcPts val="1400"/>
                </a:lnSpc>
              </a:pPr>
              <a:r>
                <a:rPr lang="en-US" altLang="zh-CN" sz="1000" dirty="0">
                  <a:solidFill>
                    <a:schemeClr val="tx1">
                      <a:lumMod val="50000"/>
                      <a:lumOff val="50000"/>
                    </a:schemeClr>
                  </a:solidFill>
                  <a:latin typeface="Arial" pitchFamily="34" charset="0"/>
                  <a:ea typeface="微软雅黑" pitchFamily="34" charset="-122"/>
                  <a:cs typeface="Arial" pitchFamily="34" charset="0"/>
                </a:rPr>
                <a:t>refused to mediocrity spirit of doing things to help you achieve beautiful, delicate, precise, dynamic PPT display effect, allowing you to create superior value for the PPT</a:t>
              </a:r>
              <a:r>
                <a:rPr lang="en-US" altLang="zh-CN" sz="1000" dirty="0" smtClean="0">
                  <a:solidFill>
                    <a:schemeClr val="tx1">
                      <a:lumMod val="50000"/>
                      <a:lumOff val="50000"/>
                    </a:schemeClr>
                  </a:solidFill>
                  <a:latin typeface="Arial" pitchFamily="34" charset="0"/>
                  <a:ea typeface="微软雅黑" pitchFamily="34" charset="-122"/>
                  <a:cs typeface="Arial" pitchFamily="34" charset="0"/>
                </a:rPr>
                <a:t>.</a:t>
              </a:r>
              <a:endParaRPr lang="zh-CN" altLang="en-US" sz="1000" dirty="0">
                <a:solidFill>
                  <a:schemeClr val="tx1">
                    <a:lumMod val="50000"/>
                    <a:lumOff val="50000"/>
                  </a:schemeClr>
                </a:solidFill>
                <a:latin typeface="Arial" pitchFamily="34" charset="0"/>
                <a:ea typeface="微软雅黑" pitchFamily="34" charset="-122"/>
                <a:cs typeface="Arial" pitchFamily="34" charset="0"/>
              </a:endParaRPr>
            </a:p>
          </p:txBody>
        </p:sp>
        <p:sp>
          <p:nvSpPr>
            <p:cNvPr id="103" name="TextBox 102"/>
            <p:cNvSpPr txBox="1"/>
            <p:nvPr/>
          </p:nvSpPr>
          <p:spPr>
            <a:xfrm>
              <a:off x="5463435" y="220097"/>
              <a:ext cx="1800200" cy="523220"/>
            </a:xfrm>
            <a:prstGeom prst="rect">
              <a:avLst/>
            </a:prstGeom>
          </p:spPr>
          <p:txBody>
            <a:bodyPr wrap="square">
              <a:spAutoFit/>
            </a:bodyPr>
            <a:lstStyle>
              <a:defPPr>
                <a:defRPr lang="zh-CN"/>
              </a:defPPr>
              <a:lvl1pPr>
                <a:defRPr b="1">
                  <a:solidFill>
                    <a:schemeClr val="tx1">
                      <a:lumMod val="50000"/>
                      <a:lumOff val="50000"/>
                    </a:schemeClr>
                  </a:solidFill>
                  <a:latin typeface="微软雅黑" pitchFamily="34" charset="-122"/>
                  <a:ea typeface="微软雅黑" pitchFamily="34" charset="-122"/>
                </a:defRPr>
              </a:lvl1pPr>
            </a:lstStyle>
            <a:p>
              <a:r>
                <a:rPr lang="en-US" altLang="zh-CN" sz="2800" dirty="0">
                  <a:solidFill>
                    <a:srgbClr val="E74C2E"/>
                  </a:solidFill>
                  <a:latin typeface="Modern No. 20" pitchFamily="18" charset="0"/>
                </a:rPr>
                <a:t>Rapid ppt</a:t>
              </a:r>
              <a:endParaRPr lang="zh-CN" altLang="en-US" sz="2800" dirty="0">
                <a:solidFill>
                  <a:srgbClr val="E74C2E"/>
                </a:solidFill>
                <a:latin typeface="Modern No. 20" pitchFamily="18" charset="0"/>
              </a:endParaRPr>
            </a:p>
          </p:txBody>
        </p:sp>
        <p:cxnSp>
          <p:nvCxnSpPr>
            <p:cNvPr id="104" name="直接连接符 103"/>
            <p:cNvCxnSpPr/>
            <p:nvPr/>
          </p:nvCxnSpPr>
          <p:spPr>
            <a:xfrm>
              <a:off x="5492463" y="777233"/>
              <a:ext cx="220400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5492463" y="2070251"/>
              <a:ext cx="208943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6" name="TextBox 105"/>
            <p:cNvSpPr txBox="1"/>
            <p:nvPr/>
          </p:nvSpPr>
          <p:spPr>
            <a:xfrm>
              <a:off x="6810723" y="2118204"/>
              <a:ext cx="765351" cy="215444"/>
            </a:xfrm>
            <a:prstGeom prst="rect">
              <a:avLst/>
            </a:prstGeom>
            <a:noFill/>
          </p:spPr>
          <p:txBody>
            <a:bodyPr wrap="square" rtlCol="0">
              <a:spAutoFit/>
            </a:bodyPr>
            <a:lstStyle/>
            <a:p>
              <a:r>
                <a:rPr lang="en-US" altLang="zh-CN" sz="800" dirty="0" smtClean="0">
                  <a:solidFill>
                    <a:schemeClr val="tx1">
                      <a:lumMod val="50000"/>
                      <a:lumOff val="50000"/>
                    </a:schemeClr>
                  </a:solidFill>
                  <a:latin typeface="Arial" pitchFamily="34" charset="0"/>
                  <a:ea typeface="微软雅黑" pitchFamily="34" charset="-122"/>
                  <a:cs typeface="Arial" pitchFamily="34" charset="0"/>
                </a:rPr>
                <a:t>2013-09-09</a:t>
              </a:r>
              <a:endParaRPr lang="zh-CN" altLang="en-US" sz="800" dirty="0">
                <a:solidFill>
                  <a:schemeClr val="tx1">
                    <a:lumMod val="50000"/>
                    <a:lumOff val="50000"/>
                  </a:schemeClr>
                </a:solidFill>
                <a:latin typeface="Arial" pitchFamily="34" charset="0"/>
                <a:ea typeface="微软雅黑" pitchFamily="34" charset="-122"/>
                <a:cs typeface="Arial" pitchFamily="34" charset="0"/>
              </a:endParaRPr>
            </a:p>
          </p:txBody>
        </p:sp>
        <p:cxnSp>
          <p:nvCxnSpPr>
            <p:cNvPr id="107" name="直接连接符 106"/>
            <p:cNvCxnSpPr/>
            <p:nvPr/>
          </p:nvCxnSpPr>
          <p:spPr>
            <a:xfrm>
              <a:off x="5492463" y="2384156"/>
              <a:ext cx="208943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8" name="TextBox 107"/>
            <p:cNvSpPr txBox="1"/>
            <p:nvPr/>
          </p:nvSpPr>
          <p:spPr>
            <a:xfrm>
              <a:off x="5496791" y="2109062"/>
              <a:ext cx="1478496" cy="246221"/>
            </a:xfrm>
            <a:prstGeom prst="rect">
              <a:avLst/>
            </a:prstGeom>
            <a:noFill/>
          </p:spPr>
          <p:txBody>
            <a:bodyPr wrap="square" rtlCol="0">
              <a:spAutoFit/>
            </a:bodyPr>
            <a:lstStyle/>
            <a:p>
              <a:r>
                <a:rPr lang="en-US" altLang="zh-CN" sz="1000" b="1" dirty="0" smtClean="0">
                  <a:solidFill>
                    <a:schemeClr val="tx1">
                      <a:lumMod val="50000"/>
                      <a:lumOff val="50000"/>
                    </a:schemeClr>
                  </a:solidFill>
                  <a:latin typeface="Arial" pitchFamily="34" charset="0"/>
                  <a:ea typeface="微软雅黑" pitchFamily="34" charset="-122"/>
                  <a:cs typeface="Arial" pitchFamily="34" charset="0"/>
                </a:rPr>
                <a:t>YOUR TEXT HERE</a:t>
              </a:r>
              <a:endParaRPr lang="zh-CN" altLang="en-US" sz="1000" b="1" dirty="0">
                <a:solidFill>
                  <a:schemeClr val="tx1">
                    <a:lumMod val="50000"/>
                    <a:lumOff val="50000"/>
                  </a:schemeClr>
                </a:solidFill>
                <a:latin typeface="Arial" pitchFamily="34" charset="0"/>
                <a:ea typeface="微软雅黑" pitchFamily="34" charset="-122"/>
                <a:cs typeface="Arial" pitchFamily="34" charset="0"/>
              </a:endParaRPr>
            </a:p>
          </p:txBody>
        </p:sp>
        <p:sp>
          <p:nvSpPr>
            <p:cNvPr id="109" name="TextBox 108"/>
            <p:cNvSpPr txBox="1"/>
            <p:nvPr/>
          </p:nvSpPr>
          <p:spPr>
            <a:xfrm>
              <a:off x="5492463" y="2446816"/>
              <a:ext cx="2089437" cy="1092607"/>
            </a:xfrm>
            <a:prstGeom prst="rect">
              <a:avLst/>
            </a:prstGeom>
            <a:noFill/>
          </p:spPr>
          <p:txBody>
            <a:bodyPr wrap="square" rtlCol="0">
              <a:spAutoFit/>
            </a:bodyPr>
            <a:lstStyle/>
            <a:p>
              <a:pPr>
                <a:lnSpc>
                  <a:spcPts val="1300"/>
                </a:lnSpc>
              </a:pPr>
              <a:r>
                <a:rPr lang="en-US" altLang="zh-CN" sz="800" dirty="0">
                  <a:solidFill>
                    <a:schemeClr val="bg2">
                      <a:lumMod val="50000"/>
                    </a:schemeClr>
                  </a:solidFill>
                  <a:latin typeface="Arial" pitchFamily="34" charset="0"/>
                  <a:ea typeface="微软雅黑" pitchFamily="34" charset="-122"/>
                  <a:cs typeface="Arial" pitchFamily="34" charset="0"/>
                </a:rPr>
                <a:t>refused to </a:t>
              </a:r>
              <a:r>
                <a:rPr lang="en-US" altLang="zh-CN" sz="800" dirty="0" smtClean="0">
                  <a:solidFill>
                    <a:schemeClr val="bg2">
                      <a:lumMod val="50000"/>
                    </a:schemeClr>
                  </a:solidFill>
                  <a:latin typeface="Arial" pitchFamily="34" charset="0"/>
                  <a:ea typeface="微软雅黑" pitchFamily="34" charset="-122"/>
                  <a:cs typeface="Arial" pitchFamily="34" charset="0"/>
                </a:rPr>
                <a:t>mediocrity</a:t>
              </a:r>
            </a:p>
            <a:p>
              <a:pPr>
                <a:lnSpc>
                  <a:spcPts val="1300"/>
                </a:lnSpc>
              </a:pPr>
              <a:r>
                <a:rPr lang="en-US" altLang="zh-CN" sz="800" dirty="0" smtClean="0">
                  <a:solidFill>
                    <a:schemeClr val="bg2">
                      <a:lumMod val="50000"/>
                    </a:schemeClr>
                  </a:solidFill>
                  <a:latin typeface="Arial" pitchFamily="34" charset="0"/>
                  <a:ea typeface="微软雅黑" pitchFamily="34" charset="-122"/>
                  <a:cs typeface="Arial" pitchFamily="34" charset="0"/>
                </a:rPr>
                <a:t>spirit </a:t>
              </a:r>
              <a:r>
                <a:rPr lang="en-US" altLang="zh-CN" sz="800" dirty="0">
                  <a:solidFill>
                    <a:schemeClr val="bg2">
                      <a:lumMod val="50000"/>
                    </a:schemeClr>
                  </a:solidFill>
                  <a:latin typeface="Arial" pitchFamily="34" charset="0"/>
                  <a:ea typeface="微软雅黑" pitchFamily="34" charset="-122"/>
                  <a:cs typeface="Arial" pitchFamily="34" charset="0"/>
                </a:rPr>
                <a:t>of doing things to help you achieve beautiful, delicate, precise, dynamic </a:t>
              </a:r>
              <a:r>
                <a:rPr lang="en-US" altLang="zh-CN" sz="800" dirty="0" smtClean="0">
                  <a:solidFill>
                    <a:schemeClr val="bg2">
                      <a:lumMod val="50000"/>
                    </a:schemeClr>
                  </a:solidFill>
                  <a:latin typeface="Arial" pitchFamily="34" charset="0"/>
                  <a:ea typeface="微软雅黑" pitchFamily="34" charset="-122"/>
                  <a:cs typeface="Arial" pitchFamily="34" charset="0"/>
                </a:rPr>
                <a:t>PPT</a:t>
              </a:r>
            </a:p>
            <a:p>
              <a:pPr>
                <a:lnSpc>
                  <a:spcPts val="1300"/>
                </a:lnSpc>
              </a:pPr>
              <a:r>
                <a:rPr lang="en-US" altLang="zh-CN" sz="800" dirty="0" smtClean="0">
                  <a:solidFill>
                    <a:schemeClr val="bg2">
                      <a:lumMod val="50000"/>
                    </a:schemeClr>
                  </a:solidFill>
                  <a:latin typeface="Arial" pitchFamily="34" charset="0"/>
                  <a:ea typeface="微软雅黑" pitchFamily="34" charset="-122"/>
                  <a:cs typeface="Arial" pitchFamily="34" charset="0"/>
                </a:rPr>
                <a:t>display </a:t>
              </a:r>
              <a:r>
                <a:rPr lang="en-US" altLang="zh-CN" sz="800" dirty="0">
                  <a:solidFill>
                    <a:schemeClr val="bg2">
                      <a:lumMod val="50000"/>
                    </a:schemeClr>
                  </a:solidFill>
                  <a:latin typeface="Arial" pitchFamily="34" charset="0"/>
                  <a:ea typeface="微软雅黑" pitchFamily="34" charset="-122"/>
                  <a:cs typeface="Arial" pitchFamily="34" charset="0"/>
                </a:rPr>
                <a:t>effect, allowing you </a:t>
              </a:r>
              <a:r>
                <a:rPr lang="en-US" altLang="zh-CN" sz="800" dirty="0" smtClean="0">
                  <a:solidFill>
                    <a:schemeClr val="bg2">
                      <a:lumMod val="50000"/>
                    </a:schemeClr>
                  </a:solidFill>
                  <a:latin typeface="Arial" pitchFamily="34" charset="0"/>
                  <a:ea typeface="微软雅黑" pitchFamily="34" charset="-122"/>
                  <a:cs typeface="Arial" pitchFamily="34" charset="0"/>
                </a:rPr>
                <a:t>tocreate </a:t>
              </a:r>
              <a:r>
                <a:rPr lang="en-US" altLang="zh-CN" sz="800" dirty="0">
                  <a:solidFill>
                    <a:schemeClr val="bg2">
                      <a:lumMod val="50000"/>
                    </a:schemeClr>
                  </a:solidFill>
                  <a:latin typeface="Arial" pitchFamily="34" charset="0"/>
                  <a:ea typeface="微软雅黑" pitchFamily="34" charset="-122"/>
                  <a:cs typeface="Arial" pitchFamily="34" charset="0"/>
                </a:rPr>
                <a:t>superior value </a:t>
              </a:r>
              <a:endParaRPr lang="en-US" altLang="zh-CN" sz="800" dirty="0" smtClean="0">
                <a:solidFill>
                  <a:schemeClr val="bg2">
                    <a:lumMod val="50000"/>
                  </a:schemeClr>
                </a:solidFill>
                <a:latin typeface="Arial" pitchFamily="34" charset="0"/>
                <a:ea typeface="微软雅黑" pitchFamily="34" charset="-122"/>
                <a:cs typeface="Arial" pitchFamily="34" charset="0"/>
              </a:endParaRPr>
            </a:p>
            <a:p>
              <a:pPr>
                <a:lnSpc>
                  <a:spcPts val="1300"/>
                </a:lnSpc>
              </a:pPr>
              <a:r>
                <a:rPr lang="en-US" altLang="zh-CN" sz="800" dirty="0" smtClean="0">
                  <a:solidFill>
                    <a:schemeClr val="bg2">
                      <a:lumMod val="50000"/>
                    </a:schemeClr>
                  </a:solidFill>
                  <a:latin typeface="Arial" pitchFamily="34" charset="0"/>
                  <a:ea typeface="微软雅黑" pitchFamily="34" charset="-122"/>
                  <a:cs typeface="Arial" pitchFamily="34" charset="0"/>
                </a:rPr>
                <a:t>for </a:t>
              </a:r>
              <a:r>
                <a:rPr lang="en-US" altLang="zh-CN" sz="800" dirty="0">
                  <a:solidFill>
                    <a:schemeClr val="bg2">
                      <a:lumMod val="50000"/>
                    </a:schemeClr>
                  </a:solidFill>
                  <a:latin typeface="Arial" pitchFamily="34" charset="0"/>
                  <a:ea typeface="微软雅黑" pitchFamily="34" charset="-122"/>
                  <a:cs typeface="Arial" pitchFamily="34" charset="0"/>
                </a:rPr>
                <a:t>the PPT</a:t>
              </a:r>
              <a:r>
                <a:rPr lang="en-US" altLang="zh-CN" sz="800" dirty="0" smtClean="0">
                  <a:solidFill>
                    <a:schemeClr val="bg2">
                      <a:lumMod val="50000"/>
                    </a:schemeClr>
                  </a:solidFill>
                  <a:latin typeface="Arial" pitchFamily="34" charset="0"/>
                  <a:ea typeface="微软雅黑" pitchFamily="34" charset="-122"/>
                  <a:cs typeface="Arial" pitchFamily="34" charset="0"/>
                </a:rPr>
                <a:t>.</a:t>
              </a:r>
              <a:endParaRPr lang="zh-CN" altLang="en-US" sz="800" dirty="0">
                <a:solidFill>
                  <a:schemeClr val="bg2">
                    <a:lumMod val="50000"/>
                  </a:schemeClr>
                </a:solidFill>
                <a:latin typeface="Arial" pitchFamily="34" charset="0"/>
                <a:ea typeface="微软雅黑" pitchFamily="34" charset="-122"/>
                <a:cs typeface="Arial" pitchFamily="34" charset="0"/>
              </a:endParaRPr>
            </a:p>
          </p:txBody>
        </p:sp>
      </p:grpSp>
      <p:grpSp>
        <p:nvGrpSpPr>
          <p:cNvPr id="110" name="组合 109"/>
          <p:cNvGrpSpPr/>
          <p:nvPr/>
        </p:nvGrpSpPr>
        <p:grpSpPr>
          <a:xfrm>
            <a:off x="696493" y="1131590"/>
            <a:ext cx="2415062" cy="3319326"/>
            <a:chOff x="5225763" y="220097"/>
            <a:chExt cx="2415062" cy="3319326"/>
          </a:xfrm>
        </p:grpSpPr>
        <p:sp>
          <p:nvSpPr>
            <p:cNvPr id="111" name="TextBox 110"/>
            <p:cNvSpPr txBox="1"/>
            <p:nvPr/>
          </p:nvSpPr>
          <p:spPr>
            <a:xfrm>
              <a:off x="5481034" y="827566"/>
              <a:ext cx="1962054" cy="1169551"/>
            </a:xfrm>
            <a:prstGeom prst="rect">
              <a:avLst/>
            </a:prstGeom>
            <a:noFill/>
          </p:spPr>
          <p:txBody>
            <a:bodyPr wrap="square" rtlCol="0">
              <a:spAutoFit/>
            </a:bodyPr>
            <a:lstStyle/>
            <a:p>
              <a:pPr algn="r">
                <a:lnSpc>
                  <a:spcPts val="1400"/>
                </a:lnSpc>
              </a:pPr>
              <a:r>
                <a:rPr lang="en-US" altLang="zh-CN" sz="1000" dirty="0">
                  <a:solidFill>
                    <a:schemeClr val="tx1">
                      <a:lumMod val="50000"/>
                      <a:lumOff val="50000"/>
                    </a:schemeClr>
                  </a:solidFill>
                  <a:latin typeface="Arial" pitchFamily="34" charset="0"/>
                  <a:ea typeface="微软雅黑" pitchFamily="34" charset="-122"/>
                  <a:cs typeface="Arial" pitchFamily="34" charset="0"/>
                </a:rPr>
                <a:t>refused to mediocrity spirit of doing things to help you achieve beautiful, delicate, precise, dynamic PPT display effect, allowing you to create superior value for the PPT</a:t>
              </a:r>
              <a:r>
                <a:rPr lang="en-US" altLang="zh-CN" sz="1000" dirty="0" smtClean="0">
                  <a:solidFill>
                    <a:schemeClr val="tx1">
                      <a:lumMod val="50000"/>
                      <a:lumOff val="50000"/>
                    </a:schemeClr>
                  </a:solidFill>
                  <a:latin typeface="Arial" pitchFamily="34" charset="0"/>
                  <a:ea typeface="微软雅黑" pitchFamily="34" charset="-122"/>
                  <a:cs typeface="Arial" pitchFamily="34" charset="0"/>
                </a:rPr>
                <a:t>.</a:t>
              </a:r>
              <a:endParaRPr lang="zh-CN" altLang="en-US" sz="1000" dirty="0">
                <a:solidFill>
                  <a:schemeClr val="tx1">
                    <a:lumMod val="50000"/>
                    <a:lumOff val="50000"/>
                  </a:schemeClr>
                </a:solidFill>
                <a:latin typeface="Arial" pitchFamily="34" charset="0"/>
                <a:ea typeface="微软雅黑" pitchFamily="34" charset="-122"/>
                <a:cs typeface="Arial" pitchFamily="34" charset="0"/>
              </a:endParaRPr>
            </a:p>
          </p:txBody>
        </p:sp>
        <p:sp>
          <p:nvSpPr>
            <p:cNvPr id="112" name="TextBox 111"/>
            <p:cNvSpPr txBox="1"/>
            <p:nvPr/>
          </p:nvSpPr>
          <p:spPr>
            <a:xfrm>
              <a:off x="5840625" y="220097"/>
              <a:ext cx="1800200" cy="523220"/>
            </a:xfrm>
            <a:prstGeom prst="rect">
              <a:avLst/>
            </a:prstGeom>
          </p:spPr>
          <p:txBody>
            <a:bodyPr wrap="square">
              <a:spAutoFit/>
            </a:bodyPr>
            <a:lstStyle>
              <a:defPPr>
                <a:defRPr lang="zh-CN"/>
              </a:defPPr>
              <a:lvl1pPr>
                <a:defRPr b="1">
                  <a:solidFill>
                    <a:schemeClr val="tx1">
                      <a:lumMod val="50000"/>
                      <a:lumOff val="50000"/>
                    </a:schemeClr>
                  </a:solidFill>
                  <a:latin typeface="微软雅黑" pitchFamily="34" charset="-122"/>
                  <a:ea typeface="微软雅黑" pitchFamily="34" charset="-122"/>
                </a:defRPr>
              </a:lvl1pPr>
            </a:lstStyle>
            <a:p>
              <a:r>
                <a:rPr lang="en-US" altLang="zh-CN" sz="2800" dirty="0">
                  <a:solidFill>
                    <a:srgbClr val="E74C2E"/>
                  </a:solidFill>
                  <a:latin typeface="Modern No. 20" pitchFamily="18" charset="0"/>
                </a:rPr>
                <a:t>Rapid ppt</a:t>
              </a:r>
              <a:endParaRPr lang="zh-CN" altLang="en-US" sz="2800" dirty="0">
                <a:solidFill>
                  <a:srgbClr val="E74C2E"/>
                </a:solidFill>
                <a:latin typeface="Modern No. 20" pitchFamily="18" charset="0"/>
              </a:endParaRPr>
            </a:p>
          </p:txBody>
        </p:sp>
        <p:cxnSp>
          <p:nvCxnSpPr>
            <p:cNvPr id="113" name="直接连接符 112"/>
            <p:cNvCxnSpPr/>
            <p:nvPr/>
          </p:nvCxnSpPr>
          <p:spPr>
            <a:xfrm>
              <a:off x="5225763" y="777233"/>
              <a:ext cx="220400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5309583" y="2070251"/>
              <a:ext cx="208943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6810723" y="2118204"/>
              <a:ext cx="765351" cy="215444"/>
            </a:xfrm>
            <a:prstGeom prst="rect">
              <a:avLst/>
            </a:prstGeom>
            <a:noFill/>
          </p:spPr>
          <p:txBody>
            <a:bodyPr wrap="square" rtlCol="0">
              <a:spAutoFit/>
            </a:bodyPr>
            <a:lstStyle/>
            <a:p>
              <a:r>
                <a:rPr lang="en-US" altLang="zh-CN" sz="800" dirty="0" smtClean="0">
                  <a:solidFill>
                    <a:schemeClr val="tx1">
                      <a:lumMod val="50000"/>
                      <a:lumOff val="50000"/>
                    </a:schemeClr>
                  </a:solidFill>
                  <a:latin typeface="Arial" pitchFamily="34" charset="0"/>
                  <a:ea typeface="微软雅黑" pitchFamily="34" charset="-122"/>
                  <a:cs typeface="Arial" pitchFamily="34" charset="0"/>
                </a:rPr>
                <a:t>2013-09-09</a:t>
              </a:r>
              <a:endParaRPr lang="zh-CN" altLang="en-US" sz="800" dirty="0">
                <a:solidFill>
                  <a:schemeClr val="tx1">
                    <a:lumMod val="50000"/>
                    <a:lumOff val="50000"/>
                  </a:schemeClr>
                </a:solidFill>
                <a:latin typeface="Arial" pitchFamily="34" charset="0"/>
                <a:ea typeface="微软雅黑" pitchFamily="34" charset="-122"/>
                <a:cs typeface="Arial" pitchFamily="34" charset="0"/>
              </a:endParaRPr>
            </a:p>
          </p:txBody>
        </p:sp>
        <p:cxnSp>
          <p:nvCxnSpPr>
            <p:cNvPr id="116" name="直接连接符 115"/>
            <p:cNvCxnSpPr/>
            <p:nvPr/>
          </p:nvCxnSpPr>
          <p:spPr>
            <a:xfrm>
              <a:off x="5309583" y="2384156"/>
              <a:ext cx="208943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7" name="TextBox 116"/>
            <p:cNvSpPr txBox="1"/>
            <p:nvPr/>
          </p:nvSpPr>
          <p:spPr>
            <a:xfrm>
              <a:off x="5496791" y="2109062"/>
              <a:ext cx="1478496" cy="246221"/>
            </a:xfrm>
            <a:prstGeom prst="rect">
              <a:avLst/>
            </a:prstGeom>
            <a:noFill/>
          </p:spPr>
          <p:txBody>
            <a:bodyPr wrap="square" rtlCol="0">
              <a:spAutoFit/>
            </a:bodyPr>
            <a:lstStyle/>
            <a:p>
              <a:r>
                <a:rPr lang="en-US" altLang="zh-CN" sz="1000" b="1" dirty="0" smtClean="0">
                  <a:solidFill>
                    <a:schemeClr val="tx1">
                      <a:lumMod val="50000"/>
                      <a:lumOff val="50000"/>
                    </a:schemeClr>
                  </a:solidFill>
                  <a:latin typeface="Arial" pitchFamily="34" charset="0"/>
                  <a:ea typeface="微软雅黑" pitchFamily="34" charset="-122"/>
                  <a:cs typeface="Arial" pitchFamily="34" charset="0"/>
                </a:rPr>
                <a:t>YOUR TEXT HERE</a:t>
              </a:r>
              <a:endParaRPr lang="zh-CN" altLang="en-US" sz="1000" b="1" dirty="0">
                <a:solidFill>
                  <a:schemeClr val="tx1">
                    <a:lumMod val="50000"/>
                    <a:lumOff val="50000"/>
                  </a:schemeClr>
                </a:solidFill>
                <a:latin typeface="Arial" pitchFamily="34" charset="0"/>
                <a:ea typeface="微软雅黑" pitchFamily="34" charset="-122"/>
                <a:cs typeface="Arial" pitchFamily="34" charset="0"/>
              </a:endParaRPr>
            </a:p>
          </p:txBody>
        </p:sp>
        <p:sp>
          <p:nvSpPr>
            <p:cNvPr id="118" name="TextBox 117"/>
            <p:cNvSpPr txBox="1"/>
            <p:nvPr/>
          </p:nvSpPr>
          <p:spPr>
            <a:xfrm>
              <a:off x="5324823" y="2446816"/>
              <a:ext cx="2089437" cy="1092607"/>
            </a:xfrm>
            <a:prstGeom prst="rect">
              <a:avLst/>
            </a:prstGeom>
            <a:noFill/>
          </p:spPr>
          <p:txBody>
            <a:bodyPr wrap="square" rtlCol="0">
              <a:spAutoFit/>
            </a:bodyPr>
            <a:lstStyle/>
            <a:p>
              <a:pPr algn="r">
                <a:lnSpc>
                  <a:spcPts val="1300"/>
                </a:lnSpc>
              </a:pPr>
              <a:r>
                <a:rPr lang="en-US" altLang="zh-CN" sz="800" dirty="0">
                  <a:solidFill>
                    <a:schemeClr val="bg2">
                      <a:lumMod val="50000"/>
                    </a:schemeClr>
                  </a:solidFill>
                  <a:latin typeface="Arial" pitchFamily="34" charset="0"/>
                  <a:ea typeface="微软雅黑" pitchFamily="34" charset="-122"/>
                  <a:cs typeface="Arial" pitchFamily="34" charset="0"/>
                </a:rPr>
                <a:t>refused to </a:t>
              </a:r>
              <a:r>
                <a:rPr lang="en-US" altLang="zh-CN" sz="800" dirty="0" smtClean="0">
                  <a:solidFill>
                    <a:schemeClr val="bg2">
                      <a:lumMod val="50000"/>
                    </a:schemeClr>
                  </a:solidFill>
                  <a:latin typeface="Arial" pitchFamily="34" charset="0"/>
                  <a:ea typeface="微软雅黑" pitchFamily="34" charset="-122"/>
                  <a:cs typeface="Arial" pitchFamily="34" charset="0"/>
                </a:rPr>
                <a:t>mediocrity</a:t>
              </a:r>
            </a:p>
            <a:p>
              <a:pPr algn="r">
                <a:lnSpc>
                  <a:spcPts val="1300"/>
                </a:lnSpc>
              </a:pPr>
              <a:r>
                <a:rPr lang="en-US" altLang="zh-CN" sz="800" dirty="0" smtClean="0">
                  <a:solidFill>
                    <a:schemeClr val="bg2">
                      <a:lumMod val="50000"/>
                    </a:schemeClr>
                  </a:solidFill>
                  <a:latin typeface="Arial" pitchFamily="34" charset="0"/>
                  <a:ea typeface="微软雅黑" pitchFamily="34" charset="-122"/>
                  <a:cs typeface="Arial" pitchFamily="34" charset="0"/>
                </a:rPr>
                <a:t>spirit </a:t>
              </a:r>
              <a:r>
                <a:rPr lang="en-US" altLang="zh-CN" sz="800" dirty="0">
                  <a:solidFill>
                    <a:schemeClr val="bg2">
                      <a:lumMod val="50000"/>
                    </a:schemeClr>
                  </a:solidFill>
                  <a:latin typeface="Arial" pitchFamily="34" charset="0"/>
                  <a:ea typeface="微软雅黑" pitchFamily="34" charset="-122"/>
                  <a:cs typeface="Arial" pitchFamily="34" charset="0"/>
                </a:rPr>
                <a:t>of doing things to help you achieve beautiful, delicate, precise, dynamic </a:t>
              </a:r>
              <a:r>
                <a:rPr lang="en-US" altLang="zh-CN" sz="800" dirty="0" smtClean="0">
                  <a:solidFill>
                    <a:schemeClr val="bg2">
                      <a:lumMod val="50000"/>
                    </a:schemeClr>
                  </a:solidFill>
                  <a:latin typeface="Arial" pitchFamily="34" charset="0"/>
                  <a:ea typeface="微软雅黑" pitchFamily="34" charset="-122"/>
                  <a:cs typeface="Arial" pitchFamily="34" charset="0"/>
                </a:rPr>
                <a:t>PPT</a:t>
              </a:r>
            </a:p>
            <a:p>
              <a:pPr algn="r">
                <a:lnSpc>
                  <a:spcPts val="1300"/>
                </a:lnSpc>
              </a:pPr>
              <a:r>
                <a:rPr lang="en-US" altLang="zh-CN" sz="800" dirty="0" smtClean="0">
                  <a:solidFill>
                    <a:schemeClr val="bg2">
                      <a:lumMod val="50000"/>
                    </a:schemeClr>
                  </a:solidFill>
                  <a:latin typeface="Arial" pitchFamily="34" charset="0"/>
                  <a:ea typeface="微软雅黑" pitchFamily="34" charset="-122"/>
                  <a:cs typeface="Arial" pitchFamily="34" charset="0"/>
                </a:rPr>
                <a:t>display </a:t>
              </a:r>
              <a:r>
                <a:rPr lang="en-US" altLang="zh-CN" sz="800" dirty="0">
                  <a:solidFill>
                    <a:schemeClr val="bg2">
                      <a:lumMod val="50000"/>
                    </a:schemeClr>
                  </a:solidFill>
                  <a:latin typeface="Arial" pitchFamily="34" charset="0"/>
                  <a:ea typeface="微软雅黑" pitchFamily="34" charset="-122"/>
                  <a:cs typeface="Arial" pitchFamily="34" charset="0"/>
                </a:rPr>
                <a:t>effect, allowing you </a:t>
              </a:r>
              <a:r>
                <a:rPr lang="en-US" altLang="zh-CN" sz="800" dirty="0" smtClean="0">
                  <a:solidFill>
                    <a:schemeClr val="bg2">
                      <a:lumMod val="50000"/>
                    </a:schemeClr>
                  </a:solidFill>
                  <a:latin typeface="Arial" pitchFamily="34" charset="0"/>
                  <a:ea typeface="微软雅黑" pitchFamily="34" charset="-122"/>
                  <a:cs typeface="Arial" pitchFamily="34" charset="0"/>
                </a:rPr>
                <a:t>tocreate </a:t>
              </a:r>
              <a:r>
                <a:rPr lang="en-US" altLang="zh-CN" sz="800" dirty="0">
                  <a:solidFill>
                    <a:schemeClr val="bg2">
                      <a:lumMod val="50000"/>
                    </a:schemeClr>
                  </a:solidFill>
                  <a:latin typeface="Arial" pitchFamily="34" charset="0"/>
                  <a:ea typeface="微软雅黑" pitchFamily="34" charset="-122"/>
                  <a:cs typeface="Arial" pitchFamily="34" charset="0"/>
                </a:rPr>
                <a:t>superior value </a:t>
              </a:r>
              <a:endParaRPr lang="en-US" altLang="zh-CN" sz="800" dirty="0" smtClean="0">
                <a:solidFill>
                  <a:schemeClr val="bg2">
                    <a:lumMod val="50000"/>
                  </a:schemeClr>
                </a:solidFill>
                <a:latin typeface="Arial" pitchFamily="34" charset="0"/>
                <a:ea typeface="微软雅黑" pitchFamily="34" charset="-122"/>
                <a:cs typeface="Arial" pitchFamily="34" charset="0"/>
              </a:endParaRPr>
            </a:p>
            <a:p>
              <a:pPr algn="r">
                <a:lnSpc>
                  <a:spcPts val="1300"/>
                </a:lnSpc>
              </a:pPr>
              <a:r>
                <a:rPr lang="en-US" altLang="zh-CN" sz="800" dirty="0" smtClean="0">
                  <a:solidFill>
                    <a:schemeClr val="bg2">
                      <a:lumMod val="50000"/>
                    </a:schemeClr>
                  </a:solidFill>
                  <a:latin typeface="Arial" pitchFamily="34" charset="0"/>
                  <a:ea typeface="微软雅黑" pitchFamily="34" charset="-122"/>
                  <a:cs typeface="Arial" pitchFamily="34" charset="0"/>
                </a:rPr>
                <a:t>for </a:t>
              </a:r>
              <a:r>
                <a:rPr lang="en-US" altLang="zh-CN" sz="800" dirty="0">
                  <a:solidFill>
                    <a:schemeClr val="bg2">
                      <a:lumMod val="50000"/>
                    </a:schemeClr>
                  </a:solidFill>
                  <a:latin typeface="Arial" pitchFamily="34" charset="0"/>
                  <a:ea typeface="微软雅黑" pitchFamily="34" charset="-122"/>
                  <a:cs typeface="Arial" pitchFamily="34" charset="0"/>
                </a:rPr>
                <a:t>the </a:t>
              </a:r>
              <a:r>
                <a:rPr lang="en-US" altLang="zh-CN" sz="800" dirty="0" smtClean="0">
                  <a:solidFill>
                    <a:schemeClr val="bg2">
                      <a:lumMod val="50000"/>
                    </a:schemeClr>
                  </a:solidFill>
                  <a:latin typeface="Arial" pitchFamily="34" charset="0"/>
                  <a:ea typeface="微软雅黑" pitchFamily="34" charset="-122"/>
                  <a:cs typeface="Arial" pitchFamily="34" charset="0"/>
                </a:rPr>
                <a:t>PPT</a:t>
              </a:r>
              <a:endParaRPr lang="zh-CN" altLang="en-US" sz="800" dirty="0">
                <a:solidFill>
                  <a:schemeClr val="bg2">
                    <a:lumMod val="50000"/>
                  </a:schemeClr>
                </a:solidFill>
                <a:latin typeface="Arial" pitchFamily="34" charset="0"/>
                <a:ea typeface="微软雅黑" pitchFamily="34" charset="-122"/>
                <a:cs typeface="Arial" pitchFamily="34" charset="0"/>
              </a:endParaRPr>
            </a:p>
          </p:txBody>
        </p:sp>
      </p:grpSp>
      <p:sp>
        <p:nvSpPr>
          <p:cNvPr id="123" name="TextBox 122"/>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124" name="TextBox 123"/>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60655026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1500"/>
                                        <p:tgtEl>
                                          <p:spTgt spid="85"/>
                                        </p:tgtEl>
                                      </p:cBhvr>
                                    </p:animEffect>
                                    <p:anim calcmode="lin" valueType="num">
                                      <p:cBhvr>
                                        <p:cTn id="8" dur="1500" fill="hold"/>
                                        <p:tgtEl>
                                          <p:spTgt spid="85"/>
                                        </p:tgtEl>
                                        <p:attrNameLst>
                                          <p:attrName>style.rotation</p:attrName>
                                        </p:attrNameLst>
                                      </p:cBhvr>
                                      <p:tavLst>
                                        <p:tav tm="0">
                                          <p:val>
                                            <p:fltVal val="720"/>
                                          </p:val>
                                        </p:tav>
                                        <p:tav tm="100000">
                                          <p:val>
                                            <p:fltVal val="0"/>
                                          </p:val>
                                        </p:tav>
                                      </p:tavLst>
                                    </p:anim>
                                    <p:anim calcmode="lin" valueType="num">
                                      <p:cBhvr>
                                        <p:cTn id="9" dur="1500" fill="hold"/>
                                        <p:tgtEl>
                                          <p:spTgt spid="85"/>
                                        </p:tgtEl>
                                        <p:attrNameLst>
                                          <p:attrName>ppt_h</p:attrName>
                                        </p:attrNameLst>
                                      </p:cBhvr>
                                      <p:tavLst>
                                        <p:tav tm="0">
                                          <p:val>
                                            <p:fltVal val="0"/>
                                          </p:val>
                                        </p:tav>
                                        <p:tav tm="100000">
                                          <p:val>
                                            <p:strVal val="#ppt_h"/>
                                          </p:val>
                                        </p:tav>
                                      </p:tavLst>
                                    </p:anim>
                                    <p:anim calcmode="lin" valueType="num">
                                      <p:cBhvr>
                                        <p:cTn id="10" dur="1500" fill="hold"/>
                                        <p:tgtEl>
                                          <p:spTgt spid="85"/>
                                        </p:tgtEl>
                                        <p:attrNameLst>
                                          <p:attrName>ppt_w</p:attrName>
                                        </p:attrNameLst>
                                      </p:cBhvr>
                                      <p:tavLst>
                                        <p:tav tm="0">
                                          <p:val>
                                            <p:fltVal val="0"/>
                                          </p:val>
                                        </p:tav>
                                        <p:tav tm="100000">
                                          <p:val>
                                            <p:strVal val="#ppt_w"/>
                                          </p:val>
                                        </p:tav>
                                      </p:tavLst>
                                    </p:anim>
                                  </p:childTnLst>
                                </p:cTn>
                              </p:par>
                              <p:par>
                                <p:cTn id="11" presetID="23" presetClass="entr" presetSubtype="16" fill="hold" nodeType="withEffect">
                                  <p:stCondLst>
                                    <p:cond delay="500"/>
                                  </p:stCondLst>
                                  <p:childTnLst>
                                    <p:set>
                                      <p:cBhvr>
                                        <p:cTn id="12" dur="1" fill="hold">
                                          <p:stCondLst>
                                            <p:cond delay="0"/>
                                          </p:stCondLst>
                                        </p:cTn>
                                        <p:tgtEl>
                                          <p:spTgt spid="67"/>
                                        </p:tgtEl>
                                        <p:attrNameLst>
                                          <p:attrName>style.visibility</p:attrName>
                                        </p:attrNameLst>
                                      </p:cBhvr>
                                      <p:to>
                                        <p:strVal val="visible"/>
                                      </p:to>
                                    </p:set>
                                    <p:anim calcmode="lin" valueType="num">
                                      <p:cBhvr>
                                        <p:cTn id="13" dur="1300" fill="hold"/>
                                        <p:tgtEl>
                                          <p:spTgt spid="67"/>
                                        </p:tgtEl>
                                        <p:attrNameLst>
                                          <p:attrName>ppt_w</p:attrName>
                                        </p:attrNameLst>
                                      </p:cBhvr>
                                      <p:tavLst>
                                        <p:tav tm="0">
                                          <p:val>
                                            <p:fltVal val="0"/>
                                          </p:val>
                                        </p:tav>
                                        <p:tav tm="100000">
                                          <p:val>
                                            <p:strVal val="#ppt_w"/>
                                          </p:val>
                                        </p:tav>
                                      </p:tavLst>
                                    </p:anim>
                                    <p:anim calcmode="lin" valueType="num">
                                      <p:cBhvr>
                                        <p:cTn id="14" dur="1300" fill="hold"/>
                                        <p:tgtEl>
                                          <p:spTgt spid="67"/>
                                        </p:tgtEl>
                                        <p:attrNameLst>
                                          <p:attrName>ppt_h</p:attrName>
                                        </p:attrNameLst>
                                      </p:cBhvr>
                                      <p:tavLst>
                                        <p:tav tm="0">
                                          <p:val>
                                            <p:fltVal val="0"/>
                                          </p:val>
                                        </p:tav>
                                        <p:tav tm="100000">
                                          <p:val>
                                            <p:strVal val="#ppt_h"/>
                                          </p:val>
                                        </p:tav>
                                      </p:tavLst>
                                    </p:anim>
                                  </p:childTnLst>
                                </p:cTn>
                              </p:par>
                              <p:par>
                                <p:cTn id="15" presetID="31" presetClass="entr" presetSubtype="0" fill="hold" nodeType="withEffect">
                                  <p:stCondLst>
                                    <p:cond delay="1100"/>
                                  </p:stCondLst>
                                  <p:childTnLst>
                                    <p:set>
                                      <p:cBhvr>
                                        <p:cTn id="16" dur="1" fill="hold">
                                          <p:stCondLst>
                                            <p:cond delay="0"/>
                                          </p:stCondLst>
                                        </p:cTn>
                                        <p:tgtEl>
                                          <p:spTgt spid="62"/>
                                        </p:tgtEl>
                                        <p:attrNameLst>
                                          <p:attrName>style.visibility</p:attrName>
                                        </p:attrNameLst>
                                      </p:cBhvr>
                                      <p:to>
                                        <p:strVal val="visible"/>
                                      </p:to>
                                    </p:set>
                                    <p:anim calcmode="lin" valueType="num">
                                      <p:cBhvr>
                                        <p:cTn id="17" dur="1000" fill="hold"/>
                                        <p:tgtEl>
                                          <p:spTgt spid="62"/>
                                        </p:tgtEl>
                                        <p:attrNameLst>
                                          <p:attrName>ppt_w</p:attrName>
                                        </p:attrNameLst>
                                      </p:cBhvr>
                                      <p:tavLst>
                                        <p:tav tm="0">
                                          <p:val>
                                            <p:fltVal val="0"/>
                                          </p:val>
                                        </p:tav>
                                        <p:tav tm="100000">
                                          <p:val>
                                            <p:strVal val="#ppt_w"/>
                                          </p:val>
                                        </p:tav>
                                      </p:tavLst>
                                    </p:anim>
                                    <p:anim calcmode="lin" valueType="num">
                                      <p:cBhvr>
                                        <p:cTn id="18" dur="1000" fill="hold"/>
                                        <p:tgtEl>
                                          <p:spTgt spid="62"/>
                                        </p:tgtEl>
                                        <p:attrNameLst>
                                          <p:attrName>ppt_h</p:attrName>
                                        </p:attrNameLst>
                                      </p:cBhvr>
                                      <p:tavLst>
                                        <p:tav tm="0">
                                          <p:val>
                                            <p:fltVal val="0"/>
                                          </p:val>
                                        </p:tav>
                                        <p:tav tm="100000">
                                          <p:val>
                                            <p:strVal val="#ppt_h"/>
                                          </p:val>
                                        </p:tav>
                                      </p:tavLst>
                                    </p:anim>
                                    <p:anim calcmode="lin" valueType="num">
                                      <p:cBhvr>
                                        <p:cTn id="19" dur="1000" fill="hold"/>
                                        <p:tgtEl>
                                          <p:spTgt spid="62"/>
                                        </p:tgtEl>
                                        <p:attrNameLst>
                                          <p:attrName>style.rotation</p:attrName>
                                        </p:attrNameLst>
                                      </p:cBhvr>
                                      <p:tavLst>
                                        <p:tav tm="0">
                                          <p:val>
                                            <p:fltVal val="90"/>
                                          </p:val>
                                        </p:tav>
                                        <p:tav tm="100000">
                                          <p:val>
                                            <p:fltVal val="0"/>
                                          </p:val>
                                        </p:tav>
                                      </p:tavLst>
                                    </p:anim>
                                    <p:animEffect transition="in" filter="fade">
                                      <p:cBhvr>
                                        <p:cTn id="20" dur="1000"/>
                                        <p:tgtEl>
                                          <p:spTgt spid="62"/>
                                        </p:tgtEl>
                                      </p:cBhvr>
                                    </p:animEffect>
                                  </p:childTnLst>
                                </p:cTn>
                              </p:par>
                              <p:par>
                                <p:cTn id="21" presetID="22" presetClass="entr" presetSubtype="8" fill="hold" nodeType="withEffect">
                                  <p:stCondLst>
                                    <p:cond delay="1800"/>
                                  </p:stCondLst>
                                  <p:childTnLst>
                                    <p:set>
                                      <p:cBhvr>
                                        <p:cTn id="22" dur="1" fill="hold">
                                          <p:stCondLst>
                                            <p:cond delay="0"/>
                                          </p:stCondLst>
                                        </p:cTn>
                                        <p:tgtEl>
                                          <p:spTgt spid="101"/>
                                        </p:tgtEl>
                                        <p:attrNameLst>
                                          <p:attrName>style.visibility</p:attrName>
                                        </p:attrNameLst>
                                      </p:cBhvr>
                                      <p:to>
                                        <p:strVal val="visible"/>
                                      </p:to>
                                    </p:set>
                                    <p:animEffect transition="in" filter="wipe(left)">
                                      <p:cBhvr>
                                        <p:cTn id="23" dur="1000"/>
                                        <p:tgtEl>
                                          <p:spTgt spid="101"/>
                                        </p:tgtEl>
                                      </p:cBhvr>
                                    </p:animEffect>
                                  </p:childTnLst>
                                </p:cTn>
                              </p:par>
                              <p:par>
                                <p:cTn id="24" presetID="22" presetClass="entr" presetSubtype="2" fill="hold" nodeType="withEffect">
                                  <p:stCondLst>
                                    <p:cond delay="1900"/>
                                  </p:stCondLst>
                                  <p:childTnLst>
                                    <p:set>
                                      <p:cBhvr>
                                        <p:cTn id="25" dur="1" fill="hold">
                                          <p:stCondLst>
                                            <p:cond delay="0"/>
                                          </p:stCondLst>
                                        </p:cTn>
                                        <p:tgtEl>
                                          <p:spTgt spid="110"/>
                                        </p:tgtEl>
                                        <p:attrNameLst>
                                          <p:attrName>style.visibility</p:attrName>
                                        </p:attrNameLst>
                                      </p:cBhvr>
                                      <p:to>
                                        <p:strVal val="visible"/>
                                      </p:to>
                                    </p:set>
                                    <p:animEffect transition="in" filter="wipe(right)">
                                      <p:cBhvr>
                                        <p:cTn id="26" dur="10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76B9C4-83CA-45A5-87CF-8FFA7CEA9B3D}" type="datetime1">
              <a:rPr lang="zh-CN" altLang="en-US" smtClean="0"/>
              <a:t>2017/5/27</a:t>
            </a:fld>
            <a:endParaRPr lang="zh-CN" altLang="en-US"/>
          </a:p>
        </p:txBody>
      </p:sp>
      <p:grpSp>
        <p:nvGrpSpPr>
          <p:cNvPr id="22" name="组合 21"/>
          <p:cNvGrpSpPr/>
          <p:nvPr/>
        </p:nvGrpSpPr>
        <p:grpSpPr>
          <a:xfrm>
            <a:off x="877653" y="1851670"/>
            <a:ext cx="1840030" cy="2016224"/>
            <a:chOff x="877653" y="1851670"/>
            <a:chExt cx="1840030" cy="2016224"/>
          </a:xfrm>
        </p:grpSpPr>
        <p:sp>
          <p:nvSpPr>
            <p:cNvPr id="23" name="Flowchart: Manual Input 11"/>
            <p:cNvSpPr/>
            <p:nvPr/>
          </p:nvSpPr>
          <p:spPr>
            <a:xfrm>
              <a:off x="877653" y="1851670"/>
              <a:ext cx="1840030" cy="1144329"/>
            </a:xfrm>
            <a:prstGeom prst="flowChartManualInput">
              <a:avLst/>
            </a:prstGeom>
            <a:solidFill>
              <a:schemeClr val="bg1">
                <a:lumMod val="65000"/>
              </a:schemeClr>
            </a:solidFill>
            <a:ln w="381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4" name="KSO_Shape"/>
            <p:cNvSpPr>
              <a:spLocks/>
            </p:cNvSpPr>
            <p:nvPr/>
          </p:nvSpPr>
          <p:spPr bwMode="auto">
            <a:xfrm>
              <a:off x="1440480" y="2223700"/>
              <a:ext cx="714375" cy="495300"/>
            </a:xfrm>
            <a:custGeom>
              <a:avLst/>
              <a:gdLst>
                <a:gd name="T0" fmla="*/ 1239327 w 6190"/>
                <a:gd name="T1" fmla="*/ 156252 h 4291"/>
                <a:gd name="T2" fmla="*/ 1294415 w 6190"/>
                <a:gd name="T3" fmla="*/ 211617 h 4291"/>
                <a:gd name="T4" fmla="*/ 1294415 w 6190"/>
                <a:gd name="T5" fmla="*/ 1106686 h 4291"/>
                <a:gd name="T6" fmla="*/ 790313 w 6190"/>
                <a:gd name="T7" fmla="*/ 1106686 h 4291"/>
                <a:gd name="T8" fmla="*/ 790313 w 6190"/>
                <a:gd name="T9" fmla="*/ 1144518 h 4291"/>
                <a:gd name="T10" fmla="*/ 830321 w 6190"/>
                <a:gd name="T11" fmla="*/ 1150362 h 4291"/>
                <a:gd name="T12" fmla="*/ 870637 w 6190"/>
                <a:gd name="T13" fmla="*/ 1158052 h 4291"/>
                <a:gd name="T14" fmla="*/ 911261 w 6190"/>
                <a:gd name="T15" fmla="*/ 1166972 h 4291"/>
                <a:gd name="T16" fmla="*/ 951577 w 6190"/>
                <a:gd name="T17" fmla="*/ 1177737 h 4291"/>
                <a:gd name="T18" fmla="*/ 991893 w 6190"/>
                <a:gd name="T19" fmla="*/ 1189733 h 4291"/>
                <a:gd name="T20" fmla="*/ 1032208 w 6190"/>
                <a:gd name="T21" fmla="*/ 1203882 h 4291"/>
                <a:gd name="T22" fmla="*/ 1072524 w 6190"/>
                <a:gd name="T23" fmla="*/ 1219569 h 4291"/>
                <a:gd name="T24" fmla="*/ 1112840 w 6190"/>
                <a:gd name="T25" fmla="*/ 1236793 h 4291"/>
                <a:gd name="T26" fmla="*/ 1112840 w 6190"/>
                <a:gd name="T27" fmla="*/ 1319841 h 4291"/>
                <a:gd name="T28" fmla="*/ 194501 w 6190"/>
                <a:gd name="T29" fmla="*/ 1319841 h 4291"/>
                <a:gd name="T30" fmla="*/ 194501 w 6190"/>
                <a:gd name="T31" fmla="*/ 1236793 h 4291"/>
                <a:gd name="T32" fmla="*/ 214197 w 6190"/>
                <a:gd name="T33" fmla="*/ 1228796 h 4291"/>
                <a:gd name="T34" fmla="*/ 252974 w 6190"/>
                <a:gd name="T35" fmla="*/ 1213725 h 4291"/>
                <a:gd name="T36" fmla="*/ 292059 w 6190"/>
                <a:gd name="T37" fmla="*/ 1199883 h 4291"/>
                <a:gd name="T38" fmla="*/ 330836 w 6190"/>
                <a:gd name="T39" fmla="*/ 1187580 h 4291"/>
                <a:gd name="T40" fmla="*/ 370229 w 6190"/>
                <a:gd name="T41" fmla="*/ 1176507 h 4291"/>
                <a:gd name="T42" fmla="*/ 409313 w 6190"/>
                <a:gd name="T43" fmla="*/ 1166664 h 4291"/>
                <a:gd name="T44" fmla="*/ 448090 w 6190"/>
                <a:gd name="T45" fmla="*/ 1158052 h 4291"/>
                <a:gd name="T46" fmla="*/ 487483 w 6190"/>
                <a:gd name="T47" fmla="*/ 1151285 h 4291"/>
                <a:gd name="T48" fmla="*/ 506872 w 6190"/>
                <a:gd name="T49" fmla="*/ 1106686 h 4291"/>
                <a:gd name="T50" fmla="*/ 0 w 6190"/>
                <a:gd name="T51" fmla="*/ 1106686 h 4291"/>
                <a:gd name="T52" fmla="*/ 0 w 6190"/>
                <a:gd name="T53" fmla="*/ 211617 h 4291"/>
                <a:gd name="T54" fmla="*/ 55088 w 6190"/>
                <a:gd name="T55" fmla="*/ 156252 h 4291"/>
                <a:gd name="T56" fmla="*/ 1365814 w 6190"/>
                <a:gd name="T57" fmla="*/ 1319841 h 4291"/>
                <a:gd name="T58" fmla="*/ 1905000 w 6190"/>
                <a:gd name="T59" fmla="*/ 0 h 4291"/>
                <a:gd name="T60" fmla="*/ 1365814 w 6190"/>
                <a:gd name="T61" fmla="*/ 1319841 h 4291"/>
                <a:gd name="T62" fmla="*/ 1433828 w 6190"/>
                <a:gd name="T63" fmla="*/ 115036 h 4291"/>
                <a:gd name="T64" fmla="*/ 1846527 w 6190"/>
                <a:gd name="T65" fmla="*/ 243299 h 4291"/>
                <a:gd name="T66" fmla="*/ 1433828 w 6190"/>
                <a:gd name="T67" fmla="*/ 115036 h 4291"/>
                <a:gd name="T68" fmla="*/ 1433828 w 6190"/>
                <a:gd name="T69" fmla="*/ 315273 h 4291"/>
                <a:gd name="T70" fmla="*/ 1846527 w 6190"/>
                <a:gd name="T71" fmla="*/ 444151 h 4291"/>
                <a:gd name="T72" fmla="*/ 1433828 w 6190"/>
                <a:gd name="T73" fmla="*/ 315273 h 4291"/>
                <a:gd name="T74" fmla="*/ 1431674 w 6190"/>
                <a:gd name="T75" fmla="*/ 553035 h 4291"/>
                <a:gd name="T76" fmla="*/ 1570163 w 6190"/>
                <a:gd name="T77" fmla="*/ 652385 h 4291"/>
                <a:gd name="T78" fmla="*/ 1431674 w 6190"/>
                <a:gd name="T79" fmla="*/ 553035 h 4291"/>
                <a:gd name="T80" fmla="*/ 1431674 w 6190"/>
                <a:gd name="T81" fmla="*/ 712671 h 4291"/>
                <a:gd name="T82" fmla="*/ 1570163 w 6190"/>
                <a:gd name="T83" fmla="*/ 812021 h 4291"/>
                <a:gd name="T84" fmla="*/ 1431674 w 6190"/>
                <a:gd name="T85" fmla="*/ 712671 h 4291"/>
                <a:gd name="T86" fmla="*/ 1183931 w 6190"/>
                <a:gd name="T87" fmla="*/ 266983 h 4291"/>
                <a:gd name="T88" fmla="*/ 110484 w 6190"/>
                <a:gd name="T89" fmla="*/ 995956 h 4291"/>
                <a:gd name="T90" fmla="*/ 1183931 w 6190"/>
                <a:gd name="T91" fmla="*/ 266983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ysClr val="window" lastClr="FFFFFF"/>
            </a:solidFill>
            <a:ln>
              <a:noFill/>
            </a:ln>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grpSp>
          <p:nvGrpSpPr>
            <p:cNvPr id="25" name="组合 24"/>
            <p:cNvGrpSpPr/>
            <p:nvPr/>
          </p:nvGrpSpPr>
          <p:grpSpPr>
            <a:xfrm>
              <a:off x="971600" y="3130828"/>
              <a:ext cx="1584176" cy="737066"/>
              <a:chOff x="467544" y="2715766"/>
              <a:chExt cx="1584176" cy="737066"/>
            </a:xfrm>
          </p:grpSpPr>
          <p:sp>
            <p:nvSpPr>
              <p:cNvPr id="26"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rgbClr val="E74C2E"/>
                    </a:solidFill>
                    <a:latin typeface="微软雅黑" pitchFamily="34" charset="-122"/>
                    <a:ea typeface="微软雅黑" pitchFamily="34" charset="-122"/>
                  </a:rPr>
                  <a:t>请在此输入你的标题</a:t>
                </a:r>
                <a:endParaRPr lang="en-US" altLang="zh-CN" sz="1200" b="1" dirty="0">
                  <a:solidFill>
                    <a:srgbClr val="E74C2E"/>
                  </a:solidFill>
                  <a:latin typeface="微软雅黑" pitchFamily="34" charset="-122"/>
                  <a:ea typeface="微软雅黑" pitchFamily="34" charset="-122"/>
                </a:endParaRPr>
              </a:p>
            </p:txBody>
          </p:sp>
          <p:sp>
            <p:nvSpPr>
              <p:cNvPr id="27"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tx1">
                        <a:lumMod val="50000"/>
                        <a:lumOff val="50000"/>
                      </a:schemeClr>
                    </a:solidFill>
                    <a:latin typeface="微软雅黑" pitchFamily="34" charset="-122"/>
                    <a:ea typeface="微软雅黑" pitchFamily="34" charset="-122"/>
                  </a:rPr>
                  <a:t>请在此输入你的文字内容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pPr algn="ctr"/>
                <a:r>
                  <a:rPr lang="zh-CN" altLang="en-US" sz="1000" b="1" dirty="0" smtClean="0">
                    <a:solidFill>
                      <a:schemeClr val="tx1">
                        <a:lumMod val="50000"/>
                        <a:lumOff val="50000"/>
                      </a:schemeClr>
                    </a:solidFill>
                    <a:latin typeface="微软雅黑" pitchFamily="34" charset="-122"/>
                    <a:ea typeface="微软雅黑" pitchFamily="34" charset="-122"/>
                  </a:rPr>
                  <a:t>请在此输入你的文字内容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grpSp>
      </p:grpSp>
      <p:grpSp>
        <p:nvGrpSpPr>
          <p:cNvPr id="28" name="组合 27"/>
          <p:cNvGrpSpPr/>
          <p:nvPr/>
        </p:nvGrpSpPr>
        <p:grpSpPr>
          <a:xfrm>
            <a:off x="2698800" y="1851670"/>
            <a:ext cx="1887488" cy="2016224"/>
            <a:chOff x="2698800" y="1851670"/>
            <a:chExt cx="1887488" cy="2016224"/>
          </a:xfrm>
        </p:grpSpPr>
        <p:sp>
          <p:nvSpPr>
            <p:cNvPr id="29" name="Flowchart: Manual Input 11"/>
            <p:cNvSpPr/>
            <p:nvPr/>
          </p:nvSpPr>
          <p:spPr>
            <a:xfrm flipH="1">
              <a:off x="2746258" y="1851670"/>
              <a:ext cx="1840030" cy="1144329"/>
            </a:xfrm>
            <a:prstGeom prst="flowChartManualInput">
              <a:avLst/>
            </a:prstGeom>
            <a:solidFill>
              <a:srgbClr val="E74C2E"/>
            </a:solidFill>
            <a:ln w="381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30" name="KSO_Shape"/>
            <p:cNvSpPr>
              <a:spLocks/>
            </p:cNvSpPr>
            <p:nvPr/>
          </p:nvSpPr>
          <p:spPr bwMode="auto">
            <a:xfrm>
              <a:off x="3280510" y="2181687"/>
              <a:ext cx="770537" cy="572765"/>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ysClr val="window" lastClr="FFFFFF"/>
            </a:solidFill>
            <a:ln>
              <a:noFill/>
            </a:ln>
            <a:extLst/>
          </p:spPr>
          <p:txBody>
            <a:bodyPr lIns="51435" tIns="25718" rIns="51435" bIns="40500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grpSp>
          <p:nvGrpSpPr>
            <p:cNvPr id="31" name="组合 30"/>
            <p:cNvGrpSpPr/>
            <p:nvPr/>
          </p:nvGrpSpPr>
          <p:grpSpPr>
            <a:xfrm>
              <a:off x="2698800" y="3130828"/>
              <a:ext cx="1584176" cy="737066"/>
              <a:chOff x="467544" y="2715766"/>
              <a:chExt cx="1584176" cy="737066"/>
            </a:xfrm>
          </p:grpSpPr>
          <p:sp>
            <p:nvSpPr>
              <p:cNvPr id="32"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rgbClr val="E74C2E"/>
                    </a:solidFill>
                    <a:latin typeface="微软雅黑" pitchFamily="34" charset="-122"/>
                    <a:ea typeface="微软雅黑" pitchFamily="34" charset="-122"/>
                  </a:rPr>
                  <a:t>请在此输入你的标题</a:t>
                </a:r>
                <a:endParaRPr lang="en-US" altLang="zh-CN" sz="1200" b="1" dirty="0">
                  <a:solidFill>
                    <a:srgbClr val="E74C2E"/>
                  </a:solidFill>
                  <a:latin typeface="微软雅黑" pitchFamily="34" charset="-122"/>
                  <a:ea typeface="微软雅黑" pitchFamily="34" charset="-122"/>
                </a:endParaRPr>
              </a:p>
            </p:txBody>
          </p:sp>
          <p:sp>
            <p:nvSpPr>
              <p:cNvPr id="33"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tx1">
                        <a:lumMod val="50000"/>
                        <a:lumOff val="50000"/>
                      </a:schemeClr>
                    </a:solidFill>
                    <a:latin typeface="微软雅黑" pitchFamily="34" charset="-122"/>
                    <a:ea typeface="微软雅黑" pitchFamily="34" charset="-122"/>
                  </a:rPr>
                  <a:t>请在此输入你的文字内容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pPr algn="ctr"/>
                <a:r>
                  <a:rPr lang="zh-CN" altLang="en-US" sz="1000" b="1" dirty="0" smtClean="0">
                    <a:solidFill>
                      <a:schemeClr val="tx1">
                        <a:lumMod val="50000"/>
                        <a:lumOff val="50000"/>
                      </a:schemeClr>
                    </a:solidFill>
                    <a:latin typeface="微软雅黑" pitchFamily="34" charset="-122"/>
                    <a:ea typeface="微软雅黑" pitchFamily="34" charset="-122"/>
                  </a:rPr>
                  <a:t>请在此输入你的文字内容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grpSp>
      </p:grpSp>
      <p:grpSp>
        <p:nvGrpSpPr>
          <p:cNvPr id="34" name="组合 33"/>
          <p:cNvGrpSpPr/>
          <p:nvPr/>
        </p:nvGrpSpPr>
        <p:grpSpPr>
          <a:xfrm>
            <a:off x="4614863" y="1851670"/>
            <a:ext cx="1840030" cy="2024691"/>
            <a:chOff x="4614863" y="1851670"/>
            <a:chExt cx="1840030" cy="2024691"/>
          </a:xfrm>
        </p:grpSpPr>
        <p:sp>
          <p:nvSpPr>
            <p:cNvPr id="35" name="Flowchart: Manual Input 11"/>
            <p:cNvSpPr/>
            <p:nvPr/>
          </p:nvSpPr>
          <p:spPr>
            <a:xfrm>
              <a:off x="4614863" y="1851670"/>
              <a:ext cx="1840030" cy="1144329"/>
            </a:xfrm>
            <a:prstGeom prst="flowChartManualInput">
              <a:avLst/>
            </a:prstGeom>
            <a:solidFill>
              <a:srgbClr val="E74C2E"/>
            </a:solidFill>
            <a:ln w="381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36" name="KSO_Shape"/>
            <p:cNvSpPr>
              <a:spLocks/>
            </p:cNvSpPr>
            <p:nvPr/>
          </p:nvSpPr>
          <p:spPr bwMode="auto">
            <a:xfrm>
              <a:off x="5231947" y="2151076"/>
              <a:ext cx="605820" cy="637705"/>
            </a:xfrm>
            <a:custGeom>
              <a:avLst/>
              <a:gdLst>
                <a:gd name="T0" fmla="*/ 220084 w 5831"/>
                <a:gd name="T1" fmla="*/ 628278 h 6140"/>
                <a:gd name="T2" fmla="*/ 273475 w 5831"/>
                <a:gd name="T3" fmla="*/ 882691 h 6140"/>
                <a:gd name="T4" fmla="*/ 273475 w 5831"/>
                <a:gd name="T5" fmla="*/ 0 h 6140"/>
                <a:gd name="T6" fmla="*/ 1186406 w 5831"/>
                <a:gd name="T7" fmla="*/ 0 h 6140"/>
                <a:gd name="T8" fmla="*/ 1206272 w 5831"/>
                <a:gd name="T9" fmla="*/ 4964 h 6140"/>
                <a:gd name="T10" fmla="*/ 1543072 w 5831"/>
                <a:gd name="T11" fmla="*/ 177779 h 6140"/>
                <a:gd name="T12" fmla="*/ 1543072 w 5831"/>
                <a:gd name="T13" fmla="*/ 882691 h 6140"/>
                <a:gd name="T14" fmla="*/ 1595532 w 5831"/>
                <a:gd name="T15" fmla="*/ 628278 h 6140"/>
                <a:gd name="T16" fmla="*/ 1768433 w 5831"/>
                <a:gd name="T17" fmla="*/ 628278 h 6140"/>
                <a:gd name="T18" fmla="*/ 1777435 w 5831"/>
                <a:gd name="T19" fmla="*/ 685366 h 6140"/>
                <a:gd name="T20" fmla="*/ 1785506 w 5831"/>
                <a:gd name="T21" fmla="*/ 742143 h 6140"/>
                <a:gd name="T22" fmla="*/ 1792335 w 5831"/>
                <a:gd name="T23" fmla="*/ 799231 h 6140"/>
                <a:gd name="T24" fmla="*/ 1798233 w 5831"/>
                <a:gd name="T25" fmla="*/ 856009 h 6140"/>
                <a:gd name="T26" fmla="*/ 1803200 w 5831"/>
                <a:gd name="T27" fmla="*/ 912787 h 6140"/>
                <a:gd name="T28" fmla="*/ 1806614 w 5831"/>
                <a:gd name="T29" fmla="*/ 969564 h 6140"/>
                <a:gd name="T30" fmla="*/ 1808787 w 5831"/>
                <a:gd name="T31" fmla="*/ 1026342 h 6140"/>
                <a:gd name="T32" fmla="*/ 1810029 w 5831"/>
                <a:gd name="T33" fmla="*/ 1083430 h 6140"/>
                <a:gd name="T34" fmla="*/ 1810029 w 5831"/>
                <a:gd name="T35" fmla="*/ 1140208 h 6140"/>
                <a:gd name="T36" fmla="*/ 1808167 w 5831"/>
                <a:gd name="T37" fmla="*/ 1196985 h 6140"/>
                <a:gd name="T38" fmla="*/ 1805373 w 5831"/>
                <a:gd name="T39" fmla="*/ 1254073 h 6140"/>
                <a:gd name="T40" fmla="*/ 1801027 w 5831"/>
                <a:gd name="T41" fmla="*/ 1310541 h 6140"/>
                <a:gd name="T42" fmla="*/ 1795129 w 5831"/>
                <a:gd name="T43" fmla="*/ 1367629 h 6140"/>
                <a:gd name="T44" fmla="*/ 1787679 w 5831"/>
                <a:gd name="T45" fmla="*/ 1424406 h 6140"/>
                <a:gd name="T46" fmla="*/ 1778677 w 5831"/>
                <a:gd name="T47" fmla="*/ 1481184 h 6140"/>
                <a:gd name="T48" fmla="*/ 1768433 w 5831"/>
                <a:gd name="T49" fmla="*/ 1538272 h 6140"/>
                <a:gd name="T50" fmla="*/ 1543072 w 5831"/>
                <a:gd name="T51" fmla="*/ 1905000 h 6140"/>
                <a:gd name="T52" fmla="*/ 273475 w 5831"/>
                <a:gd name="T53" fmla="*/ 1905000 h 6140"/>
                <a:gd name="T54" fmla="*/ 53081 w 5831"/>
                <a:gd name="T55" fmla="*/ 1538272 h 6140"/>
                <a:gd name="T56" fmla="*/ 46562 w 5831"/>
                <a:gd name="T57" fmla="*/ 1510038 h 6140"/>
                <a:gd name="T58" fmla="*/ 35077 w 5831"/>
                <a:gd name="T59" fmla="*/ 1454191 h 6140"/>
                <a:gd name="T60" fmla="*/ 25144 w 5831"/>
                <a:gd name="T61" fmla="*/ 1398034 h 6140"/>
                <a:gd name="T62" fmla="*/ 16762 w 5831"/>
                <a:gd name="T63" fmla="*/ 1341877 h 6140"/>
                <a:gd name="T64" fmla="*/ 10244 w 5831"/>
                <a:gd name="T65" fmla="*/ 1285410 h 6140"/>
                <a:gd name="T66" fmla="*/ 5277 w 5831"/>
                <a:gd name="T67" fmla="*/ 1228632 h 6140"/>
                <a:gd name="T68" fmla="*/ 1862 w 5831"/>
                <a:gd name="T69" fmla="*/ 1172475 h 6140"/>
                <a:gd name="T70" fmla="*/ 310 w 5831"/>
                <a:gd name="T71" fmla="*/ 1115697 h 6140"/>
                <a:gd name="T72" fmla="*/ 310 w 5831"/>
                <a:gd name="T73" fmla="*/ 1058609 h 6140"/>
                <a:gd name="T74" fmla="*/ 1862 w 5831"/>
                <a:gd name="T75" fmla="*/ 1001831 h 6140"/>
                <a:gd name="T76" fmla="*/ 4967 w 5831"/>
                <a:gd name="T77" fmla="*/ 944433 h 6140"/>
                <a:gd name="T78" fmla="*/ 9933 w 5831"/>
                <a:gd name="T79" fmla="*/ 887345 h 6140"/>
                <a:gd name="T80" fmla="*/ 16762 w 5831"/>
                <a:gd name="T81" fmla="*/ 829947 h 6140"/>
                <a:gd name="T82" fmla="*/ 25144 w 5831"/>
                <a:gd name="T83" fmla="*/ 772549 h 6140"/>
                <a:gd name="T84" fmla="*/ 34766 w 5831"/>
                <a:gd name="T85" fmla="*/ 715151 h 6140"/>
                <a:gd name="T86" fmla="*/ 46562 w 5831"/>
                <a:gd name="T87" fmla="*/ 657442 h 6140"/>
                <a:gd name="T88" fmla="*/ 53081 w 5831"/>
                <a:gd name="T89" fmla="*/ 628278 h 6140"/>
                <a:gd name="T90" fmla="*/ 398262 w 5831"/>
                <a:gd name="T91" fmla="*/ 1356459 h 6140"/>
                <a:gd name="T92" fmla="*/ 1418596 w 5831"/>
                <a:gd name="T93" fmla="*/ 1780896 h 6140"/>
                <a:gd name="T94" fmla="*/ 1418596 w 5831"/>
                <a:gd name="T95" fmla="*/ 1356459 h 6140"/>
                <a:gd name="T96" fmla="*/ 1424804 w 5831"/>
                <a:gd name="T97" fmla="*/ 882691 h 6140"/>
                <a:gd name="T98" fmla="*/ 1176472 w 5831"/>
                <a:gd name="T99" fmla="*/ 124104 h 6140"/>
                <a:gd name="T100" fmla="*/ 398262 w 5831"/>
                <a:gd name="T101" fmla="*/ 882691 h 6140"/>
                <a:gd name="T102" fmla="*/ 1395625 w 5831"/>
                <a:gd name="T103" fmla="*/ 1030065 h 6140"/>
                <a:gd name="T104" fmla="*/ 1457087 w 5831"/>
                <a:gd name="T105" fmla="*/ 1113525 h 6140"/>
                <a:gd name="T106" fmla="*/ 1595532 w 5831"/>
                <a:gd name="T107" fmla="*/ 1113525 h 6140"/>
                <a:gd name="T108" fmla="*/ 1543072 w 5831"/>
                <a:gd name="T109" fmla="*/ 1030065 h 6140"/>
                <a:gd name="T110" fmla="*/ 1395625 w 5831"/>
                <a:gd name="T111" fmla="*/ 1030065 h 614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31" h="6140">
                  <a:moveTo>
                    <a:pt x="171" y="2025"/>
                  </a:moveTo>
                  <a:lnTo>
                    <a:pt x="709" y="2025"/>
                  </a:lnTo>
                  <a:lnTo>
                    <a:pt x="709" y="2845"/>
                  </a:lnTo>
                  <a:lnTo>
                    <a:pt x="881" y="2845"/>
                  </a:lnTo>
                  <a:lnTo>
                    <a:pt x="881" y="138"/>
                  </a:lnTo>
                  <a:lnTo>
                    <a:pt x="881" y="0"/>
                  </a:lnTo>
                  <a:lnTo>
                    <a:pt x="1021" y="0"/>
                  </a:lnTo>
                  <a:lnTo>
                    <a:pt x="3822" y="0"/>
                  </a:lnTo>
                  <a:lnTo>
                    <a:pt x="3855" y="0"/>
                  </a:lnTo>
                  <a:lnTo>
                    <a:pt x="3886" y="16"/>
                  </a:lnTo>
                  <a:lnTo>
                    <a:pt x="4896" y="535"/>
                  </a:lnTo>
                  <a:lnTo>
                    <a:pt x="4971" y="573"/>
                  </a:lnTo>
                  <a:lnTo>
                    <a:pt x="4971" y="658"/>
                  </a:lnTo>
                  <a:lnTo>
                    <a:pt x="4971" y="2845"/>
                  </a:lnTo>
                  <a:lnTo>
                    <a:pt x="5140" y="2845"/>
                  </a:lnTo>
                  <a:lnTo>
                    <a:pt x="5140" y="2025"/>
                  </a:lnTo>
                  <a:lnTo>
                    <a:pt x="5697" y="2025"/>
                  </a:lnTo>
                  <a:lnTo>
                    <a:pt x="5712" y="2117"/>
                  </a:lnTo>
                  <a:lnTo>
                    <a:pt x="5726" y="2209"/>
                  </a:lnTo>
                  <a:lnTo>
                    <a:pt x="5739" y="2301"/>
                  </a:lnTo>
                  <a:lnTo>
                    <a:pt x="5752" y="2392"/>
                  </a:lnTo>
                  <a:lnTo>
                    <a:pt x="5764" y="2483"/>
                  </a:lnTo>
                  <a:lnTo>
                    <a:pt x="5774" y="2576"/>
                  </a:lnTo>
                  <a:lnTo>
                    <a:pt x="5784" y="2667"/>
                  </a:lnTo>
                  <a:lnTo>
                    <a:pt x="5793" y="2759"/>
                  </a:lnTo>
                  <a:lnTo>
                    <a:pt x="5802" y="2850"/>
                  </a:lnTo>
                  <a:lnTo>
                    <a:pt x="5809" y="2942"/>
                  </a:lnTo>
                  <a:lnTo>
                    <a:pt x="5815" y="3034"/>
                  </a:lnTo>
                  <a:lnTo>
                    <a:pt x="5820" y="3125"/>
                  </a:lnTo>
                  <a:lnTo>
                    <a:pt x="5824" y="3217"/>
                  </a:lnTo>
                  <a:lnTo>
                    <a:pt x="5827" y="3308"/>
                  </a:lnTo>
                  <a:lnTo>
                    <a:pt x="5830" y="3400"/>
                  </a:lnTo>
                  <a:lnTo>
                    <a:pt x="5831" y="3492"/>
                  </a:lnTo>
                  <a:lnTo>
                    <a:pt x="5831" y="3584"/>
                  </a:lnTo>
                  <a:lnTo>
                    <a:pt x="5831" y="3675"/>
                  </a:lnTo>
                  <a:lnTo>
                    <a:pt x="5829" y="3766"/>
                  </a:lnTo>
                  <a:lnTo>
                    <a:pt x="5825" y="3858"/>
                  </a:lnTo>
                  <a:lnTo>
                    <a:pt x="5821" y="3950"/>
                  </a:lnTo>
                  <a:lnTo>
                    <a:pt x="5816" y="4042"/>
                  </a:lnTo>
                  <a:lnTo>
                    <a:pt x="5810" y="4133"/>
                  </a:lnTo>
                  <a:lnTo>
                    <a:pt x="5802" y="4224"/>
                  </a:lnTo>
                  <a:lnTo>
                    <a:pt x="5793" y="4316"/>
                  </a:lnTo>
                  <a:lnTo>
                    <a:pt x="5783" y="4408"/>
                  </a:lnTo>
                  <a:lnTo>
                    <a:pt x="5772" y="4500"/>
                  </a:lnTo>
                  <a:lnTo>
                    <a:pt x="5759" y="4591"/>
                  </a:lnTo>
                  <a:lnTo>
                    <a:pt x="5745" y="4682"/>
                  </a:lnTo>
                  <a:lnTo>
                    <a:pt x="5730" y="4774"/>
                  </a:lnTo>
                  <a:lnTo>
                    <a:pt x="5714" y="4866"/>
                  </a:lnTo>
                  <a:lnTo>
                    <a:pt x="5697" y="4958"/>
                  </a:lnTo>
                  <a:lnTo>
                    <a:pt x="4971" y="4958"/>
                  </a:lnTo>
                  <a:lnTo>
                    <a:pt x="4971" y="6140"/>
                  </a:lnTo>
                  <a:lnTo>
                    <a:pt x="881" y="6140"/>
                  </a:lnTo>
                  <a:lnTo>
                    <a:pt x="881" y="4958"/>
                  </a:lnTo>
                  <a:lnTo>
                    <a:pt x="171" y="4958"/>
                  </a:lnTo>
                  <a:lnTo>
                    <a:pt x="150" y="4867"/>
                  </a:lnTo>
                  <a:lnTo>
                    <a:pt x="131" y="4777"/>
                  </a:lnTo>
                  <a:lnTo>
                    <a:pt x="113" y="4687"/>
                  </a:lnTo>
                  <a:lnTo>
                    <a:pt x="97" y="4597"/>
                  </a:lnTo>
                  <a:lnTo>
                    <a:pt x="81" y="4506"/>
                  </a:lnTo>
                  <a:lnTo>
                    <a:pt x="68" y="4415"/>
                  </a:lnTo>
                  <a:lnTo>
                    <a:pt x="54" y="4325"/>
                  </a:lnTo>
                  <a:lnTo>
                    <a:pt x="43" y="4233"/>
                  </a:lnTo>
                  <a:lnTo>
                    <a:pt x="33" y="4143"/>
                  </a:lnTo>
                  <a:lnTo>
                    <a:pt x="24" y="4052"/>
                  </a:lnTo>
                  <a:lnTo>
                    <a:pt x="17" y="3960"/>
                  </a:lnTo>
                  <a:lnTo>
                    <a:pt x="11" y="3870"/>
                  </a:lnTo>
                  <a:lnTo>
                    <a:pt x="6" y="3779"/>
                  </a:lnTo>
                  <a:lnTo>
                    <a:pt x="3" y="3687"/>
                  </a:lnTo>
                  <a:lnTo>
                    <a:pt x="1" y="3596"/>
                  </a:lnTo>
                  <a:lnTo>
                    <a:pt x="0" y="3504"/>
                  </a:lnTo>
                  <a:lnTo>
                    <a:pt x="1" y="3412"/>
                  </a:lnTo>
                  <a:lnTo>
                    <a:pt x="3" y="3320"/>
                  </a:lnTo>
                  <a:lnTo>
                    <a:pt x="6" y="3229"/>
                  </a:lnTo>
                  <a:lnTo>
                    <a:pt x="11" y="3137"/>
                  </a:lnTo>
                  <a:lnTo>
                    <a:pt x="16" y="3044"/>
                  </a:lnTo>
                  <a:lnTo>
                    <a:pt x="24" y="2953"/>
                  </a:lnTo>
                  <a:lnTo>
                    <a:pt x="32" y="2860"/>
                  </a:lnTo>
                  <a:lnTo>
                    <a:pt x="42" y="2768"/>
                  </a:lnTo>
                  <a:lnTo>
                    <a:pt x="54" y="2675"/>
                  </a:lnTo>
                  <a:lnTo>
                    <a:pt x="66" y="2583"/>
                  </a:lnTo>
                  <a:lnTo>
                    <a:pt x="81" y="2490"/>
                  </a:lnTo>
                  <a:lnTo>
                    <a:pt x="95" y="2398"/>
                  </a:lnTo>
                  <a:lnTo>
                    <a:pt x="112" y="2305"/>
                  </a:lnTo>
                  <a:lnTo>
                    <a:pt x="131" y="2212"/>
                  </a:lnTo>
                  <a:lnTo>
                    <a:pt x="150" y="2119"/>
                  </a:lnTo>
                  <a:lnTo>
                    <a:pt x="171" y="2025"/>
                  </a:lnTo>
                  <a:close/>
                  <a:moveTo>
                    <a:pt x="4570" y="4372"/>
                  </a:moveTo>
                  <a:lnTo>
                    <a:pt x="1283" y="4372"/>
                  </a:lnTo>
                  <a:lnTo>
                    <a:pt x="1283" y="5740"/>
                  </a:lnTo>
                  <a:lnTo>
                    <a:pt x="4570" y="5740"/>
                  </a:lnTo>
                  <a:lnTo>
                    <a:pt x="4570" y="4372"/>
                  </a:lnTo>
                  <a:close/>
                  <a:moveTo>
                    <a:pt x="1283" y="2845"/>
                  </a:moveTo>
                  <a:lnTo>
                    <a:pt x="4590" y="2845"/>
                  </a:lnTo>
                  <a:lnTo>
                    <a:pt x="4590" y="845"/>
                  </a:lnTo>
                  <a:lnTo>
                    <a:pt x="3790" y="400"/>
                  </a:lnTo>
                  <a:lnTo>
                    <a:pt x="1283" y="400"/>
                  </a:lnTo>
                  <a:lnTo>
                    <a:pt x="1283" y="2845"/>
                  </a:lnTo>
                  <a:close/>
                  <a:moveTo>
                    <a:pt x="4496" y="3320"/>
                  </a:moveTo>
                  <a:lnTo>
                    <a:pt x="4496" y="3589"/>
                  </a:lnTo>
                  <a:lnTo>
                    <a:pt x="4694" y="3589"/>
                  </a:lnTo>
                  <a:lnTo>
                    <a:pt x="4971" y="3589"/>
                  </a:lnTo>
                  <a:lnTo>
                    <a:pt x="5140" y="3589"/>
                  </a:lnTo>
                  <a:lnTo>
                    <a:pt x="5140" y="3320"/>
                  </a:lnTo>
                  <a:lnTo>
                    <a:pt x="4971" y="3320"/>
                  </a:lnTo>
                  <a:lnTo>
                    <a:pt x="4694" y="3320"/>
                  </a:lnTo>
                  <a:lnTo>
                    <a:pt x="4496" y="3320"/>
                  </a:lnTo>
                  <a:close/>
                </a:path>
              </a:pathLst>
            </a:custGeom>
            <a:solidFill>
              <a:sysClr val="window" lastClr="FFFFFF"/>
            </a:solidFill>
            <a:ln>
              <a:noFill/>
            </a:ln>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grpSp>
          <p:nvGrpSpPr>
            <p:cNvPr id="37" name="组合 36"/>
            <p:cNvGrpSpPr/>
            <p:nvPr/>
          </p:nvGrpSpPr>
          <p:grpSpPr>
            <a:xfrm>
              <a:off x="4629200" y="3139295"/>
              <a:ext cx="1584176" cy="737066"/>
              <a:chOff x="467544" y="2715766"/>
              <a:chExt cx="1584176" cy="737066"/>
            </a:xfrm>
          </p:grpSpPr>
          <p:sp>
            <p:nvSpPr>
              <p:cNvPr id="38"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rgbClr val="E74C2E"/>
                    </a:solidFill>
                    <a:latin typeface="微软雅黑" pitchFamily="34" charset="-122"/>
                    <a:ea typeface="微软雅黑" pitchFamily="34" charset="-122"/>
                  </a:rPr>
                  <a:t>请在此输入你的标题</a:t>
                </a:r>
                <a:endParaRPr lang="en-US" altLang="zh-CN" sz="1200" b="1" dirty="0">
                  <a:solidFill>
                    <a:srgbClr val="E74C2E"/>
                  </a:solidFill>
                  <a:latin typeface="微软雅黑" pitchFamily="34" charset="-122"/>
                  <a:ea typeface="微软雅黑" pitchFamily="34" charset="-122"/>
                </a:endParaRPr>
              </a:p>
            </p:txBody>
          </p:sp>
          <p:sp>
            <p:nvSpPr>
              <p:cNvPr id="39"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tx1">
                        <a:lumMod val="50000"/>
                        <a:lumOff val="50000"/>
                      </a:schemeClr>
                    </a:solidFill>
                    <a:latin typeface="微软雅黑" pitchFamily="34" charset="-122"/>
                    <a:ea typeface="微软雅黑" pitchFamily="34" charset="-122"/>
                  </a:rPr>
                  <a:t>请在此输入你的文字内容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pPr algn="ctr"/>
                <a:r>
                  <a:rPr lang="zh-CN" altLang="en-US" sz="1000" b="1" dirty="0" smtClean="0">
                    <a:solidFill>
                      <a:schemeClr val="tx1">
                        <a:lumMod val="50000"/>
                        <a:lumOff val="50000"/>
                      </a:schemeClr>
                    </a:solidFill>
                    <a:latin typeface="微软雅黑" pitchFamily="34" charset="-122"/>
                    <a:ea typeface="微软雅黑" pitchFamily="34" charset="-122"/>
                  </a:rPr>
                  <a:t>请在此输入你的文字内容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grpSp>
      </p:grpSp>
      <p:grpSp>
        <p:nvGrpSpPr>
          <p:cNvPr id="40" name="组合 39"/>
          <p:cNvGrpSpPr/>
          <p:nvPr/>
        </p:nvGrpSpPr>
        <p:grpSpPr>
          <a:xfrm>
            <a:off x="6483467" y="1851670"/>
            <a:ext cx="1840030" cy="2007758"/>
            <a:chOff x="6483467" y="1851670"/>
            <a:chExt cx="1840030" cy="2007758"/>
          </a:xfrm>
        </p:grpSpPr>
        <p:sp>
          <p:nvSpPr>
            <p:cNvPr id="41" name="Flowchart: Manual Input 11"/>
            <p:cNvSpPr/>
            <p:nvPr/>
          </p:nvSpPr>
          <p:spPr>
            <a:xfrm flipH="1">
              <a:off x="6483467" y="1851670"/>
              <a:ext cx="1840030" cy="1144329"/>
            </a:xfrm>
            <a:prstGeom prst="flowChartManualInput">
              <a:avLst/>
            </a:prstGeom>
            <a:solidFill>
              <a:schemeClr val="bg1">
                <a:lumMod val="65000"/>
              </a:schemeClr>
            </a:solidFill>
            <a:ln w="381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42" name="KSO_Shape"/>
            <p:cNvSpPr>
              <a:spLocks/>
            </p:cNvSpPr>
            <p:nvPr/>
          </p:nvSpPr>
          <p:spPr bwMode="auto">
            <a:xfrm>
              <a:off x="6920938" y="2176003"/>
              <a:ext cx="965087" cy="587094"/>
            </a:xfrm>
            <a:custGeom>
              <a:avLst/>
              <a:gdLst>
                <a:gd name="T0" fmla="*/ 2147483646 w 6731"/>
                <a:gd name="T1" fmla="*/ 2147483646 h 4095"/>
                <a:gd name="T2" fmla="*/ 2147483646 w 6731"/>
                <a:gd name="T3" fmla="*/ 2147483646 h 4095"/>
                <a:gd name="T4" fmla="*/ 2147483646 w 6731"/>
                <a:gd name="T5" fmla="*/ 2147483646 h 4095"/>
                <a:gd name="T6" fmla="*/ 2147483646 w 6731"/>
                <a:gd name="T7" fmla="*/ 2147483646 h 4095"/>
                <a:gd name="T8" fmla="*/ 2147483646 w 6731"/>
                <a:gd name="T9" fmla="*/ 2147483646 h 4095"/>
                <a:gd name="T10" fmla="*/ 2147483646 w 6731"/>
                <a:gd name="T11" fmla="*/ 2147483646 h 4095"/>
                <a:gd name="T12" fmla="*/ 2147483646 w 6731"/>
                <a:gd name="T13" fmla="*/ 2147483646 h 4095"/>
                <a:gd name="T14" fmla="*/ 2147483646 w 6731"/>
                <a:gd name="T15" fmla="*/ 2147483646 h 4095"/>
                <a:gd name="T16" fmla="*/ 2147483646 w 6731"/>
                <a:gd name="T17" fmla="*/ 2147483646 h 4095"/>
                <a:gd name="T18" fmla="*/ 2147483646 w 6731"/>
                <a:gd name="T19" fmla="*/ 2147483646 h 4095"/>
                <a:gd name="T20" fmla="*/ 2147483646 w 6731"/>
                <a:gd name="T21" fmla="*/ 2147483646 h 4095"/>
                <a:gd name="T22" fmla="*/ 2147483646 w 6731"/>
                <a:gd name="T23" fmla="*/ 2147483646 h 4095"/>
                <a:gd name="T24" fmla="*/ 2147483646 w 6731"/>
                <a:gd name="T25" fmla="*/ 2147483646 h 4095"/>
                <a:gd name="T26" fmla="*/ 2147483646 w 6731"/>
                <a:gd name="T27" fmla="*/ 2147483646 h 4095"/>
                <a:gd name="T28" fmla="*/ 2147483646 w 6731"/>
                <a:gd name="T29" fmla="*/ 2147483646 h 4095"/>
                <a:gd name="T30" fmla="*/ 2147483646 w 6731"/>
                <a:gd name="T31" fmla="*/ 2147483646 h 4095"/>
                <a:gd name="T32" fmla="*/ 2147483646 w 6731"/>
                <a:gd name="T33" fmla="*/ 2147483646 h 4095"/>
                <a:gd name="T34" fmla="*/ 2147483646 w 6731"/>
                <a:gd name="T35" fmla="*/ 2147483646 h 4095"/>
                <a:gd name="T36" fmla="*/ 2147483646 w 6731"/>
                <a:gd name="T37" fmla="*/ 2147483646 h 4095"/>
                <a:gd name="T38" fmla="*/ 2147483646 w 6731"/>
                <a:gd name="T39" fmla="*/ 2147483646 h 4095"/>
                <a:gd name="T40" fmla="*/ 2147483646 w 6731"/>
                <a:gd name="T41" fmla="*/ 2147483646 h 4095"/>
                <a:gd name="T42" fmla="*/ 2147483646 w 6731"/>
                <a:gd name="T43" fmla="*/ 2147483646 h 4095"/>
                <a:gd name="T44" fmla="*/ 2147483646 w 6731"/>
                <a:gd name="T45" fmla="*/ 2147483646 h 4095"/>
                <a:gd name="T46" fmla="*/ 2147483646 w 6731"/>
                <a:gd name="T47" fmla="*/ 2147483646 h 4095"/>
                <a:gd name="T48" fmla="*/ 2147483646 w 6731"/>
                <a:gd name="T49" fmla="*/ 2147483646 h 4095"/>
                <a:gd name="T50" fmla="*/ 2147483646 w 6731"/>
                <a:gd name="T51" fmla="*/ 2147483646 h 4095"/>
                <a:gd name="T52" fmla="*/ 2147483646 w 6731"/>
                <a:gd name="T53" fmla="*/ 2147483646 h 4095"/>
                <a:gd name="T54" fmla="*/ 2147483646 w 6731"/>
                <a:gd name="T55" fmla="*/ 2147483646 h 4095"/>
                <a:gd name="T56" fmla="*/ 2147483646 w 6731"/>
                <a:gd name="T57" fmla="*/ 2147483646 h 4095"/>
                <a:gd name="T58" fmla="*/ 2147483646 w 6731"/>
                <a:gd name="T59" fmla="*/ 2147483646 h 4095"/>
                <a:gd name="T60" fmla="*/ 2147483646 w 6731"/>
                <a:gd name="T61" fmla="*/ 2147483646 h 4095"/>
                <a:gd name="T62" fmla="*/ 2147483646 w 6731"/>
                <a:gd name="T63" fmla="*/ 2147483646 h 4095"/>
                <a:gd name="T64" fmla="*/ 2147483646 w 6731"/>
                <a:gd name="T65" fmla="*/ 2147483646 h 4095"/>
                <a:gd name="T66" fmla="*/ 2147483646 w 6731"/>
                <a:gd name="T67" fmla="*/ 2147483646 h 4095"/>
                <a:gd name="T68" fmla="*/ 2147483646 w 6731"/>
                <a:gd name="T69" fmla="*/ 2147483646 h 4095"/>
                <a:gd name="T70" fmla="*/ 2147483646 w 6731"/>
                <a:gd name="T71" fmla="*/ 2147483646 h 4095"/>
                <a:gd name="T72" fmla="*/ 2147483646 w 6731"/>
                <a:gd name="T73" fmla="*/ 2147483646 h 4095"/>
                <a:gd name="T74" fmla="*/ 2147483646 w 6731"/>
                <a:gd name="T75" fmla="*/ 2147483646 h 4095"/>
                <a:gd name="T76" fmla="*/ 2147483646 w 6731"/>
                <a:gd name="T77" fmla="*/ 2147483646 h 4095"/>
                <a:gd name="T78" fmla="*/ 2147483646 w 6731"/>
                <a:gd name="T79" fmla="*/ 2147483646 h 4095"/>
                <a:gd name="T80" fmla="*/ 2147483646 w 6731"/>
                <a:gd name="T81" fmla="*/ 2147483646 h 4095"/>
                <a:gd name="T82" fmla="*/ 2147483646 w 6731"/>
                <a:gd name="T83" fmla="*/ 2147483646 h 4095"/>
                <a:gd name="T84" fmla="*/ 2147483646 w 6731"/>
                <a:gd name="T85" fmla="*/ 2147483646 h 4095"/>
                <a:gd name="T86" fmla="*/ 2147483646 w 6731"/>
                <a:gd name="T87" fmla="*/ 2147483646 h 4095"/>
                <a:gd name="T88" fmla="*/ 2147483646 w 6731"/>
                <a:gd name="T89" fmla="*/ 2147483646 h 4095"/>
                <a:gd name="T90" fmla="*/ 2147483646 w 6731"/>
                <a:gd name="T91" fmla="*/ 2147483646 h 4095"/>
                <a:gd name="T92" fmla="*/ 2147483646 w 6731"/>
                <a:gd name="T93" fmla="*/ 2147483646 h 4095"/>
                <a:gd name="T94" fmla="*/ 2147483646 w 6731"/>
                <a:gd name="T95" fmla="*/ 2147483646 h 4095"/>
                <a:gd name="T96" fmla="*/ 2147483646 w 6731"/>
                <a:gd name="T97" fmla="*/ 2147483646 h 4095"/>
                <a:gd name="T98" fmla="*/ 2147483646 w 6731"/>
                <a:gd name="T99" fmla="*/ 2147483646 h 4095"/>
                <a:gd name="T100" fmla="*/ 2147483646 w 6731"/>
                <a:gd name="T101" fmla="*/ 2147483646 h 4095"/>
                <a:gd name="T102" fmla="*/ 2147483646 w 6731"/>
                <a:gd name="T103" fmla="*/ 2147483646 h 4095"/>
                <a:gd name="T104" fmla="*/ 2147483646 w 6731"/>
                <a:gd name="T105" fmla="*/ 2147483646 h 4095"/>
                <a:gd name="T106" fmla="*/ 2147483646 w 6731"/>
                <a:gd name="T107" fmla="*/ 2147483646 h 4095"/>
                <a:gd name="T108" fmla="*/ 2147483646 w 6731"/>
                <a:gd name="T109" fmla="*/ 2147483646 h 4095"/>
                <a:gd name="T110" fmla="*/ 2147483646 w 6731"/>
                <a:gd name="T111" fmla="*/ 2147483646 h 4095"/>
                <a:gd name="T112" fmla="*/ 2147483646 w 6731"/>
                <a:gd name="T113" fmla="*/ 2147483646 h 4095"/>
                <a:gd name="T114" fmla="*/ 2147483646 w 6731"/>
                <a:gd name="T115" fmla="*/ 2147483646 h 4095"/>
                <a:gd name="T116" fmla="*/ 2147483646 w 6731"/>
                <a:gd name="T117" fmla="*/ 2147483646 h 4095"/>
                <a:gd name="T118" fmla="*/ 2147483646 w 6731"/>
                <a:gd name="T119" fmla="*/ 2147483646 h 4095"/>
                <a:gd name="T120" fmla="*/ 2147483646 w 6731"/>
                <a:gd name="T121" fmla="*/ 2147483646 h 4095"/>
                <a:gd name="T122" fmla="*/ 2147483646 w 6731"/>
                <a:gd name="T123" fmla="*/ 2147483646 h 409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731" h="4095">
                  <a:moveTo>
                    <a:pt x="0" y="0"/>
                  </a:moveTo>
                  <a:lnTo>
                    <a:pt x="1625" y="0"/>
                  </a:lnTo>
                  <a:lnTo>
                    <a:pt x="1625" y="4095"/>
                  </a:lnTo>
                  <a:lnTo>
                    <a:pt x="0" y="4095"/>
                  </a:lnTo>
                  <a:lnTo>
                    <a:pt x="0" y="0"/>
                  </a:lnTo>
                  <a:close/>
                  <a:moveTo>
                    <a:pt x="1868" y="4095"/>
                  </a:moveTo>
                  <a:lnTo>
                    <a:pt x="4851" y="4095"/>
                  </a:lnTo>
                  <a:lnTo>
                    <a:pt x="4851" y="3023"/>
                  </a:lnTo>
                  <a:lnTo>
                    <a:pt x="1868" y="3023"/>
                  </a:lnTo>
                  <a:lnTo>
                    <a:pt x="1868" y="4095"/>
                  </a:lnTo>
                  <a:close/>
                  <a:moveTo>
                    <a:pt x="1868" y="2790"/>
                  </a:moveTo>
                  <a:lnTo>
                    <a:pt x="4851" y="2790"/>
                  </a:lnTo>
                  <a:lnTo>
                    <a:pt x="4851" y="1718"/>
                  </a:lnTo>
                  <a:lnTo>
                    <a:pt x="1868" y="1718"/>
                  </a:lnTo>
                  <a:lnTo>
                    <a:pt x="1868" y="2790"/>
                  </a:lnTo>
                  <a:close/>
                  <a:moveTo>
                    <a:pt x="2508" y="3288"/>
                  </a:moveTo>
                  <a:lnTo>
                    <a:pt x="4054" y="3288"/>
                  </a:lnTo>
                  <a:lnTo>
                    <a:pt x="4054" y="3563"/>
                  </a:lnTo>
                  <a:lnTo>
                    <a:pt x="2508" y="3563"/>
                  </a:lnTo>
                  <a:lnTo>
                    <a:pt x="2508" y="3288"/>
                  </a:lnTo>
                  <a:close/>
                  <a:moveTo>
                    <a:pt x="2180" y="1962"/>
                  </a:moveTo>
                  <a:lnTo>
                    <a:pt x="3224" y="1962"/>
                  </a:lnTo>
                  <a:lnTo>
                    <a:pt x="3224" y="2571"/>
                  </a:lnTo>
                  <a:lnTo>
                    <a:pt x="2180" y="2571"/>
                  </a:lnTo>
                  <a:lnTo>
                    <a:pt x="2180" y="1962"/>
                  </a:lnTo>
                  <a:close/>
                  <a:moveTo>
                    <a:pt x="3647" y="1942"/>
                  </a:moveTo>
                  <a:lnTo>
                    <a:pt x="3647" y="1942"/>
                  </a:lnTo>
                  <a:lnTo>
                    <a:pt x="3666" y="1943"/>
                  </a:lnTo>
                  <a:lnTo>
                    <a:pt x="3687" y="1947"/>
                  </a:lnTo>
                  <a:lnTo>
                    <a:pt x="3706" y="1951"/>
                  </a:lnTo>
                  <a:lnTo>
                    <a:pt x="3724" y="1958"/>
                  </a:lnTo>
                  <a:lnTo>
                    <a:pt x="3742" y="1966"/>
                  </a:lnTo>
                  <a:lnTo>
                    <a:pt x="3758" y="1977"/>
                  </a:lnTo>
                  <a:lnTo>
                    <a:pt x="3774" y="1988"/>
                  </a:lnTo>
                  <a:lnTo>
                    <a:pt x="3788" y="2001"/>
                  </a:lnTo>
                  <a:lnTo>
                    <a:pt x="3801" y="2015"/>
                  </a:lnTo>
                  <a:lnTo>
                    <a:pt x="3813" y="2030"/>
                  </a:lnTo>
                  <a:lnTo>
                    <a:pt x="3823" y="2048"/>
                  </a:lnTo>
                  <a:lnTo>
                    <a:pt x="3831" y="2065"/>
                  </a:lnTo>
                  <a:lnTo>
                    <a:pt x="3838" y="2084"/>
                  </a:lnTo>
                  <a:lnTo>
                    <a:pt x="3843" y="2102"/>
                  </a:lnTo>
                  <a:lnTo>
                    <a:pt x="3846" y="2122"/>
                  </a:lnTo>
                  <a:lnTo>
                    <a:pt x="3847" y="2143"/>
                  </a:lnTo>
                  <a:lnTo>
                    <a:pt x="3846" y="2164"/>
                  </a:lnTo>
                  <a:lnTo>
                    <a:pt x="3843" y="2184"/>
                  </a:lnTo>
                  <a:lnTo>
                    <a:pt x="3838" y="2202"/>
                  </a:lnTo>
                  <a:lnTo>
                    <a:pt x="3831" y="2221"/>
                  </a:lnTo>
                  <a:lnTo>
                    <a:pt x="3823" y="2239"/>
                  </a:lnTo>
                  <a:lnTo>
                    <a:pt x="3813" y="2256"/>
                  </a:lnTo>
                  <a:lnTo>
                    <a:pt x="3801" y="2271"/>
                  </a:lnTo>
                  <a:lnTo>
                    <a:pt x="3788" y="2285"/>
                  </a:lnTo>
                  <a:lnTo>
                    <a:pt x="3774" y="2299"/>
                  </a:lnTo>
                  <a:lnTo>
                    <a:pt x="3758" y="2310"/>
                  </a:lnTo>
                  <a:lnTo>
                    <a:pt x="3742" y="2319"/>
                  </a:lnTo>
                  <a:lnTo>
                    <a:pt x="3724" y="2328"/>
                  </a:lnTo>
                  <a:lnTo>
                    <a:pt x="3706" y="2334"/>
                  </a:lnTo>
                  <a:lnTo>
                    <a:pt x="3687" y="2340"/>
                  </a:lnTo>
                  <a:lnTo>
                    <a:pt x="3666" y="2343"/>
                  </a:lnTo>
                  <a:lnTo>
                    <a:pt x="3647" y="2344"/>
                  </a:lnTo>
                  <a:lnTo>
                    <a:pt x="3626" y="2343"/>
                  </a:lnTo>
                  <a:lnTo>
                    <a:pt x="3606" y="2340"/>
                  </a:lnTo>
                  <a:lnTo>
                    <a:pt x="3586" y="2334"/>
                  </a:lnTo>
                  <a:lnTo>
                    <a:pt x="3568" y="2328"/>
                  </a:lnTo>
                  <a:lnTo>
                    <a:pt x="3550" y="2319"/>
                  </a:lnTo>
                  <a:lnTo>
                    <a:pt x="3534" y="2310"/>
                  </a:lnTo>
                  <a:lnTo>
                    <a:pt x="3519" y="2299"/>
                  </a:lnTo>
                  <a:lnTo>
                    <a:pt x="3504" y="2285"/>
                  </a:lnTo>
                  <a:lnTo>
                    <a:pt x="3491" y="2271"/>
                  </a:lnTo>
                  <a:lnTo>
                    <a:pt x="3479" y="2256"/>
                  </a:lnTo>
                  <a:lnTo>
                    <a:pt x="3469" y="2239"/>
                  </a:lnTo>
                  <a:lnTo>
                    <a:pt x="3461" y="2221"/>
                  </a:lnTo>
                  <a:lnTo>
                    <a:pt x="3454" y="2202"/>
                  </a:lnTo>
                  <a:lnTo>
                    <a:pt x="3449" y="2184"/>
                  </a:lnTo>
                  <a:lnTo>
                    <a:pt x="3446" y="2164"/>
                  </a:lnTo>
                  <a:lnTo>
                    <a:pt x="3446" y="2143"/>
                  </a:lnTo>
                  <a:lnTo>
                    <a:pt x="3446" y="2122"/>
                  </a:lnTo>
                  <a:lnTo>
                    <a:pt x="3449" y="2102"/>
                  </a:lnTo>
                  <a:lnTo>
                    <a:pt x="3454" y="2084"/>
                  </a:lnTo>
                  <a:lnTo>
                    <a:pt x="3461" y="2065"/>
                  </a:lnTo>
                  <a:lnTo>
                    <a:pt x="3469" y="2048"/>
                  </a:lnTo>
                  <a:lnTo>
                    <a:pt x="3479" y="2030"/>
                  </a:lnTo>
                  <a:lnTo>
                    <a:pt x="3491" y="2015"/>
                  </a:lnTo>
                  <a:lnTo>
                    <a:pt x="3504" y="2001"/>
                  </a:lnTo>
                  <a:lnTo>
                    <a:pt x="3519" y="1988"/>
                  </a:lnTo>
                  <a:lnTo>
                    <a:pt x="3534" y="1977"/>
                  </a:lnTo>
                  <a:lnTo>
                    <a:pt x="3550" y="1966"/>
                  </a:lnTo>
                  <a:lnTo>
                    <a:pt x="3568" y="1958"/>
                  </a:lnTo>
                  <a:lnTo>
                    <a:pt x="3586" y="1951"/>
                  </a:lnTo>
                  <a:lnTo>
                    <a:pt x="3606" y="1947"/>
                  </a:lnTo>
                  <a:lnTo>
                    <a:pt x="3626" y="1943"/>
                  </a:lnTo>
                  <a:lnTo>
                    <a:pt x="3647" y="1942"/>
                  </a:lnTo>
                  <a:close/>
                  <a:moveTo>
                    <a:pt x="4235" y="1942"/>
                  </a:moveTo>
                  <a:lnTo>
                    <a:pt x="4235" y="1942"/>
                  </a:lnTo>
                  <a:lnTo>
                    <a:pt x="4256" y="1943"/>
                  </a:lnTo>
                  <a:lnTo>
                    <a:pt x="4276" y="1947"/>
                  </a:lnTo>
                  <a:lnTo>
                    <a:pt x="4296" y="1951"/>
                  </a:lnTo>
                  <a:lnTo>
                    <a:pt x="4313" y="1958"/>
                  </a:lnTo>
                  <a:lnTo>
                    <a:pt x="4332" y="1966"/>
                  </a:lnTo>
                  <a:lnTo>
                    <a:pt x="4348" y="1977"/>
                  </a:lnTo>
                  <a:lnTo>
                    <a:pt x="4363" y="1988"/>
                  </a:lnTo>
                  <a:lnTo>
                    <a:pt x="4377" y="2001"/>
                  </a:lnTo>
                  <a:lnTo>
                    <a:pt x="4391" y="2015"/>
                  </a:lnTo>
                  <a:lnTo>
                    <a:pt x="4402" y="2030"/>
                  </a:lnTo>
                  <a:lnTo>
                    <a:pt x="4412" y="2048"/>
                  </a:lnTo>
                  <a:lnTo>
                    <a:pt x="4421" y="2065"/>
                  </a:lnTo>
                  <a:lnTo>
                    <a:pt x="4427" y="2084"/>
                  </a:lnTo>
                  <a:lnTo>
                    <a:pt x="4433" y="2102"/>
                  </a:lnTo>
                  <a:lnTo>
                    <a:pt x="4435" y="2122"/>
                  </a:lnTo>
                  <a:lnTo>
                    <a:pt x="4436" y="2143"/>
                  </a:lnTo>
                  <a:lnTo>
                    <a:pt x="4435" y="2164"/>
                  </a:lnTo>
                  <a:lnTo>
                    <a:pt x="4433" y="2184"/>
                  </a:lnTo>
                  <a:lnTo>
                    <a:pt x="4427" y="2202"/>
                  </a:lnTo>
                  <a:lnTo>
                    <a:pt x="4421" y="2221"/>
                  </a:lnTo>
                  <a:lnTo>
                    <a:pt x="4412" y="2239"/>
                  </a:lnTo>
                  <a:lnTo>
                    <a:pt x="4402" y="2256"/>
                  </a:lnTo>
                  <a:lnTo>
                    <a:pt x="4391" y="2271"/>
                  </a:lnTo>
                  <a:lnTo>
                    <a:pt x="4377" y="2285"/>
                  </a:lnTo>
                  <a:lnTo>
                    <a:pt x="4363" y="2299"/>
                  </a:lnTo>
                  <a:lnTo>
                    <a:pt x="4348" y="2310"/>
                  </a:lnTo>
                  <a:lnTo>
                    <a:pt x="4332" y="2319"/>
                  </a:lnTo>
                  <a:lnTo>
                    <a:pt x="4313" y="2328"/>
                  </a:lnTo>
                  <a:lnTo>
                    <a:pt x="4296" y="2334"/>
                  </a:lnTo>
                  <a:lnTo>
                    <a:pt x="4276" y="2340"/>
                  </a:lnTo>
                  <a:lnTo>
                    <a:pt x="4256" y="2343"/>
                  </a:lnTo>
                  <a:lnTo>
                    <a:pt x="4235" y="2344"/>
                  </a:lnTo>
                  <a:lnTo>
                    <a:pt x="4214" y="2343"/>
                  </a:lnTo>
                  <a:lnTo>
                    <a:pt x="4195" y="2340"/>
                  </a:lnTo>
                  <a:lnTo>
                    <a:pt x="4176" y="2334"/>
                  </a:lnTo>
                  <a:lnTo>
                    <a:pt x="4157" y="2328"/>
                  </a:lnTo>
                  <a:lnTo>
                    <a:pt x="4140" y="2319"/>
                  </a:lnTo>
                  <a:lnTo>
                    <a:pt x="4123" y="2310"/>
                  </a:lnTo>
                  <a:lnTo>
                    <a:pt x="4108" y="2299"/>
                  </a:lnTo>
                  <a:lnTo>
                    <a:pt x="4094" y="2285"/>
                  </a:lnTo>
                  <a:lnTo>
                    <a:pt x="4081" y="2271"/>
                  </a:lnTo>
                  <a:lnTo>
                    <a:pt x="4069" y="2256"/>
                  </a:lnTo>
                  <a:lnTo>
                    <a:pt x="4059" y="2239"/>
                  </a:lnTo>
                  <a:lnTo>
                    <a:pt x="4051" y="2221"/>
                  </a:lnTo>
                  <a:lnTo>
                    <a:pt x="4044" y="2202"/>
                  </a:lnTo>
                  <a:lnTo>
                    <a:pt x="4039" y="2184"/>
                  </a:lnTo>
                  <a:lnTo>
                    <a:pt x="4036" y="2164"/>
                  </a:lnTo>
                  <a:lnTo>
                    <a:pt x="4034" y="2143"/>
                  </a:lnTo>
                  <a:lnTo>
                    <a:pt x="4036" y="2122"/>
                  </a:lnTo>
                  <a:lnTo>
                    <a:pt x="4039" y="2102"/>
                  </a:lnTo>
                  <a:lnTo>
                    <a:pt x="4044" y="2084"/>
                  </a:lnTo>
                  <a:lnTo>
                    <a:pt x="4051" y="2065"/>
                  </a:lnTo>
                  <a:lnTo>
                    <a:pt x="4059" y="2048"/>
                  </a:lnTo>
                  <a:lnTo>
                    <a:pt x="4069" y="2030"/>
                  </a:lnTo>
                  <a:lnTo>
                    <a:pt x="4081" y="2015"/>
                  </a:lnTo>
                  <a:lnTo>
                    <a:pt x="4094" y="2001"/>
                  </a:lnTo>
                  <a:lnTo>
                    <a:pt x="4108" y="1988"/>
                  </a:lnTo>
                  <a:lnTo>
                    <a:pt x="4123" y="1977"/>
                  </a:lnTo>
                  <a:lnTo>
                    <a:pt x="4140" y="1966"/>
                  </a:lnTo>
                  <a:lnTo>
                    <a:pt x="4157" y="1958"/>
                  </a:lnTo>
                  <a:lnTo>
                    <a:pt x="4176" y="1951"/>
                  </a:lnTo>
                  <a:lnTo>
                    <a:pt x="4195" y="1947"/>
                  </a:lnTo>
                  <a:lnTo>
                    <a:pt x="4214" y="1943"/>
                  </a:lnTo>
                  <a:lnTo>
                    <a:pt x="4235" y="1942"/>
                  </a:lnTo>
                  <a:close/>
                  <a:moveTo>
                    <a:pt x="4168" y="3284"/>
                  </a:moveTo>
                  <a:lnTo>
                    <a:pt x="4453" y="3284"/>
                  </a:lnTo>
                  <a:lnTo>
                    <a:pt x="4453" y="3412"/>
                  </a:lnTo>
                  <a:lnTo>
                    <a:pt x="4168" y="3412"/>
                  </a:lnTo>
                  <a:lnTo>
                    <a:pt x="4168" y="3284"/>
                  </a:lnTo>
                  <a:close/>
                  <a:moveTo>
                    <a:pt x="2154" y="3797"/>
                  </a:moveTo>
                  <a:lnTo>
                    <a:pt x="2438" y="3797"/>
                  </a:lnTo>
                  <a:lnTo>
                    <a:pt x="2438" y="3924"/>
                  </a:lnTo>
                  <a:lnTo>
                    <a:pt x="2154" y="3924"/>
                  </a:lnTo>
                  <a:lnTo>
                    <a:pt x="2154" y="3797"/>
                  </a:lnTo>
                  <a:close/>
                  <a:moveTo>
                    <a:pt x="2531" y="3797"/>
                  </a:moveTo>
                  <a:lnTo>
                    <a:pt x="2815" y="3797"/>
                  </a:lnTo>
                  <a:lnTo>
                    <a:pt x="2815" y="3924"/>
                  </a:lnTo>
                  <a:lnTo>
                    <a:pt x="2531" y="3924"/>
                  </a:lnTo>
                  <a:lnTo>
                    <a:pt x="2531" y="3797"/>
                  </a:lnTo>
                  <a:close/>
                  <a:moveTo>
                    <a:pt x="2930" y="3797"/>
                  </a:moveTo>
                  <a:lnTo>
                    <a:pt x="3215" y="3797"/>
                  </a:lnTo>
                  <a:lnTo>
                    <a:pt x="3215" y="3924"/>
                  </a:lnTo>
                  <a:lnTo>
                    <a:pt x="2930" y="3924"/>
                  </a:lnTo>
                  <a:lnTo>
                    <a:pt x="2930" y="3797"/>
                  </a:lnTo>
                  <a:close/>
                  <a:moveTo>
                    <a:pt x="3308" y="3797"/>
                  </a:moveTo>
                  <a:lnTo>
                    <a:pt x="3593" y="3797"/>
                  </a:lnTo>
                  <a:lnTo>
                    <a:pt x="3593" y="3924"/>
                  </a:lnTo>
                  <a:lnTo>
                    <a:pt x="3308" y="3924"/>
                  </a:lnTo>
                  <a:lnTo>
                    <a:pt x="3308" y="3797"/>
                  </a:lnTo>
                  <a:close/>
                  <a:moveTo>
                    <a:pt x="3691" y="3797"/>
                  </a:moveTo>
                  <a:lnTo>
                    <a:pt x="3976" y="3797"/>
                  </a:lnTo>
                  <a:lnTo>
                    <a:pt x="3976" y="3924"/>
                  </a:lnTo>
                  <a:lnTo>
                    <a:pt x="3691" y="3924"/>
                  </a:lnTo>
                  <a:lnTo>
                    <a:pt x="3691" y="3797"/>
                  </a:lnTo>
                  <a:close/>
                  <a:moveTo>
                    <a:pt x="4069" y="3797"/>
                  </a:moveTo>
                  <a:lnTo>
                    <a:pt x="4354" y="3797"/>
                  </a:lnTo>
                  <a:lnTo>
                    <a:pt x="4354" y="3924"/>
                  </a:lnTo>
                  <a:lnTo>
                    <a:pt x="4069" y="3924"/>
                  </a:lnTo>
                  <a:lnTo>
                    <a:pt x="4069" y="3797"/>
                  </a:lnTo>
                  <a:close/>
                  <a:moveTo>
                    <a:pt x="5107" y="0"/>
                  </a:moveTo>
                  <a:lnTo>
                    <a:pt x="6731" y="0"/>
                  </a:lnTo>
                  <a:lnTo>
                    <a:pt x="6731" y="4095"/>
                  </a:lnTo>
                  <a:lnTo>
                    <a:pt x="5107" y="4095"/>
                  </a:lnTo>
                  <a:lnTo>
                    <a:pt x="5107" y="0"/>
                  </a:lnTo>
                  <a:close/>
                  <a:moveTo>
                    <a:pt x="5913" y="378"/>
                  </a:moveTo>
                  <a:lnTo>
                    <a:pt x="5913" y="378"/>
                  </a:lnTo>
                  <a:lnTo>
                    <a:pt x="5897" y="378"/>
                  </a:lnTo>
                  <a:lnTo>
                    <a:pt x="5880" y="379"/>
                  </a:lnTo>
                  <a:lnTo>
                    <a:pt x="5864" y="382"/>
                  </a:lnTo>
                  <a:lnTo>
                    <a:pt x="5849" y="384"/>
                  </a:lnTo>
                  <a:lnTo>
                    <a:pt x="5834" y="387"/>
                  </a:lnTo>
                  <a:lnTo>
                    <a:pt x="5819" y="392"/>
                  </a:lnTo>
                  <a:lnTo>
                    <a:pt x="5804" y="397"/>
                  </a:lnTo>
                  <a:lnTo>
                    <a:pt x="5790" y="402"/>
                  </a:lnTo>
                  <a:lnTo>
                    <a:pt x="5775" y="409"/>
                  </a:lnTo>
                  <a:lnTo>
                    <a:pt x="5762" y="416"/>
                  </a:lnTo>
                  <a:lnTo>
                    <a:pt x="5748" y="423"/>
                  </a:lnTo>
                  <a:lnTo>
                    <a:pt x="5735" y="431"/>
                  </a:lnTo>
                  <a:lnTo>
                    <a:pt x="5722" y="441"/>
                  </a:lnTo>
                  <a:lnTo>
                    <a:pt x="5711" y="450"/>
                  </a:lnTo>
                  <a:lnTo>
                    <a:pt x="5699" y="461"/>
                  </a:lnTo>
                  <a:lnTo>
                    <a:pt x="5689" y="471"/>
                  </a:lnTo>
                  <a:lnTo>
                    <a:pt x="5678" y="481"/>
                  </a:lnTo>
                  <a:lnTo>
                    <a:pt x="5668" y="493"/>
                  </a:lnTo>
                  <a:lnTo>
                    <a:pt x="5659" y="506"/>
                  </a:lnTo>
                  <a:lnTo>
                    <a:pt x="5649" y="517"/>
                  </a:lnTo>
                  <a:lnTo>
                    <a:pt x="5641" y="530"/>
                  </a:lnTo>
                  <a:lnTo>
                    <a:pt x="5633" y="544"/>
                  </a:lnTo>
                  <a:lnTo>
                    <a:pt x="5626" y="558"/>
                  </a:lnTo>
                  <a:lnTo>
                    <a:pt x="5620" y="572"/>
                  </a:lnTo>
                  <a:lnTo>
                    <a:pt x="5614" y="586"/>
                  </a:lnTo>
                  <a:lnTo>
                    <a:pt x="5610" y="601"/>
                  </a:lnTo>
                  <a:lnTo>
                    <a:pt x="5605" y="616"/>
                  </a:lnTo>
                  <a:lnTo>
                    <a:pt x="5602" y="631"/>
                  </a:lnTo>
                  <a:lnTo>
                    <a:pt x="5598" y="647"/>
                  </a:lnTo>
                  <a:lnTo>
                    <a:pt x="5597" y="663"/>
                  </a:lnTo>
                  <a:lnTo>
                    <a:pt x="5596" y="679"/>
                  </a:lnTo>
                  <a:lnTo>
                    <a:pt x="5595" y="695"/>
                  </a:lnTo>
                  <a:lnTo>
                    <a:pt x="5596" y="711"/>
                  </a:lnTo>
                  <a:lnTo>
                    <a:pt x="5597" y="728"/>
                  </a:lnTo>
                  <a:lnTo>
                    <a:pt x="5598" y="744"/>
                  </a:lnTo>
                  <a:lnTo>
                    <a:pt x="5602" y="760"/>
                  </a:lnTo>
                  <a:lnTo>
                    <a:pt x="5605" y="775"/>
                  </a:lnTo>
                  <a:lnTo>
                    <a:pt x="5610" y="790"/>
                  </a:lnTo>
                  <a:lnTo>
                    <a:pt x="5614" y="804"/>
                  </a:lnTo>
                  <a:lnTo>
                    <a:pt x="5620" y="819"/>
                  </a:lnTo>
                  <a:lnTo>
                    <a:pt x="5626" y="833"/>
                  </a:lnTo>
                  <a:lnTo>
                    <a:pt x="5633" y="847"/>
                  </a:lnTo>
                  <a:lnTo>
                    <a:pt x="5641" y="860"/>
                  </a:lnTo>
                  <a:lnTo>
                    <a:pt x="5649" y="873"/>
                  </a:lnTo>
                  <a:lnTo>
                    <a:pt x="5659" y="885"/>
                  </a:lnTo>
                  <a:lnTo>
                    <a:pt x="5668" y="897"/>
                  </a:lnTo>
                  <a:lnTo>
                    <a:pt x="5678" y="909"/>
                  </a:lnTo>
                  <a:lnTo>
                    <a:pt x="5689" y="920"/>
                  </a:lnTo>
                  <a:lnTo>
                    <a:pt x="5699" y="931"/>
                  </a:lnTo>
                  <a:lnTo>
                    <a:pt x="5711" y="941"/>
                  </a:lnTo>
                  <a:lnTo>
                    <a:pt x="5722" y="950"/>
                  </a:lnTo>
                  <a:lnTo>
                    <a:pt x="5735" y="959"/>
                  </a:lnTo>
                  <a:lnTo>
                    <a:pt x="5748" y="967"/>
                  </a:lnTo>
                  <a:lnTo>
                    <a:pt x="5762" y="975"/>
                  </a:lnTo>
                  <a:lnTo>
                    <a:pt x="5775" y="982"/>
                  </a:lnTo>
                  <a:lnTo>
                    <a:pt x="5790" y="989"/>
                  </a:lnTo>
                  <a:lnTo>
                    <a:pt x="5804" y="993"/>
                  </a:lnTo>
                  <a:lnTo>
                    <a:pt x="5819" y="999"/>
                  </a:lnTo>
                  <a:lnTo>
                    <a:pt x="5834" y="1003"/>
                  </a:lnTo>
                  <a:lnTo>
                    <a:pt x="5849" y="1006"/>
                  </a:lnTo>
                  <a:lnTo>
                    <a:pt x="5864" y="1010"/>
                  </a:lnTo>
                  <a:lnTo>
                    <a:pt x="5880" y="1012"/>
                  </a:lnTo>
                  <a:lnTo>
                    <a:pt x="5897" y="1013"/>
                  </a:lnTo>
                  <a:lnTo>
                    <a:pt x="5913" y="1013"/>
                  </a:lnTo>
                  <a:lnTo>
                    <a:pt x="5929" y="1013"/>
                  </a:lnTo>
                  <a:lnTo>
                    <a:pt x="5945" y="1012"/>
                  </a:lnTo>
                  <a:lnTo>
                    <a:pt x="5962" y="1010"/>
                  </a:lnTo>
                  <a:lnTo>
                    <a:pt x="5977" y="1006"/>
                  </a:lnTo>
                  <a:lnTo>
                    <a:pt x="5993" y="1003"/>
                  </a:lnTo>
                  <a:lnTo>
                    <a:pt x="6008" y="999"/>
                  </a:lnTo>
                  <a:lnTo>
                    <a:pt x="6022" y="993"/>
                  </a:lnTo>
                  <a:lnTo>
                    <a:pt x="6037" y="989"/>
                  </a:lnTo>
                  <a:lnTo>
                    <a:pt x="6051" y="982"/>
                  </a:lnTo>
                  <a:lnTo>
                    <a:pt x="6065" y="975"/>
                  </a:lnTo>
                  <a:lnTo>
                    <a:pt x="6078" y="967"/>
                  </a:lnTo>
                  <a:lnTo>
                    <a:pt x="6090" y="959"/>
                  </a:lnTo>
                  <a:lnTo>
                    <a:pt x="6103" y="950"/>
                  </a:lnTo>
                  <a:lnTo>
                    <a:pt x="6115" y="941"/>
                  </a:lnTo>
                  <a:lnTo>
                    <a:pt x="6126" y="931"/>
                  </a:lnTo>
                  <a:lnTo>
                    <a:pt x="6138" y="920"/>
                  </a:lnTo>
                  <a:lnTo>
                    <a:pt x="6148" y="909"/>
                  </a:lnTo>
                  <a:lnTo>
                    <a:pt x="6158" y="897"/>
                  </a:lnTo>
                  <a:lnTo>
                    <a:pt x="6167" y="885"/>
                  </a:lnTo>
                  <a:lnTo>
                    <a:pt x="6176" y="873"/>
                  </a:lnTo>
                  <a:lnTo>
                    <a:pt x="6184" y="860"/>
                  </a:lnTo>
                  <a:lnTo>
                    <a:pt x="6193" y="847"/>
                  </a:lnTo>
                  <a:lnTo>
                    <a:pt x="6200" y="833"/>
                  </a:lnTo>
                  <a:lnTo>
                    <a:pt x="6205" y="819"/>
                  </a:lnTo>
                  <a:lnTo>
                    <a:pt x="6211" y="804"/>
                  </a:lnTo>
                  <a:lnTo>
                    <a:pt x="6217" y="790"/>
                  </a:lnTo>
                  <a:lnTo>
                    <a:pt x="6220" y="775"/>
                  </a:lnTo>
                  <a:lnTo>
                    <a:pt x="6224" y="760"/>
                  </a:lnTo>
                  <a:lnTo>
                    <a:pt x="6227" y="744"/>
                  </a:lnTo>
                  <a:lnTo>
                    <a:pt x="6229" y="728"/>
                  </a:lnTo>
                  <a:lnTo>
                    <a:pt x="6231" y="711"/>
                  </a:lnTo>
                  <a:lnTo>
                    <a:pt x="6231" y="695"/>
                  </a:lnTo>
                  <a:lnTo>
                    <a:pt x="6231" y="679"/>
                  </a:lnTo>
                  <a:lnTo>
                    <a:pt x="6229" y="663"/>
                  </a:lnTo>
                  <a:lnTo>
                    <a:pt x="6227" y="647"/>
                  </a:lnTo>
                  <a:lnTo>
                    <a:pt x="6224" y="631"/>
                  </a:lnTo>
                  <a:lnTo>
                    <a:pt x="6220" y="616"/>
                  </a:lnTo>
                  <a:lnTo>
                    <a:pt x="6217" y="601"/>
                  </a:lnTo>
                  <a:lnTo>
                    <a:pt x="6211" y="586"/>
                  </a:lnTo>
                  <a:lnTo>
                    <a:pt x="6205" y="572"/>
                  </a:lnTo>
                  <a:lnTo>
                    <a:pt x="6200" y="558"/>
                  </a:lnTo>
                  <a:lnTo>
                    <a:pt x="6193" y="544"/>
                  </a:lnTo>
                  <a:lnTo>
                    <a:pt x="6184" y="530"/>
                  </a:lnTo>
                  <a:lnTo>
                    <a:pt x="6176" y="517"/>
                  </a:lnTo>
                  <a:lnTo>
                    <a:pt x="6167" y="506"/>
                  </a:lnTo>
                  <a:lnTo>
                    <a:pt x="6158" y="493"/>
                  </a:lnTo>
                  <a:lnTo>
                    <a:pt x="6148" y="481"/>
                  </a:lnTo>
                  <a:lnTo>
                    <a:pt x="6138" y="471"/>
                  </a:lnTo>
                  <a:lnTo>
                    <a:pt x="6126" y="461"/>
                  </a:lnTo>
                  <a:lnTo>
                    <a:pt x="6115" y="450"/>
                  </a:lnTo>
                  <a:lnTo>
                    <a:pt x="6103" y="441"/>
                  </a:lnTo>
                  <a:lnTo>
                    <a:pt x="6090" y="431"/>
                  </a:lnTo>
                  <a:lnTo>
                    <a:pt x="6078" y="423"/>
                  </a:lnTo>
                  <a:lnTo>
                    <a:pt x="6065" y="416"/>
                  </a:lnTo>
                  <a:lnTo>
                    <a:pt x="6051" y="409"/>
                  </a:lnTo>
                  <a:lnTo>
                    <a:pt x="6037" y="402"/>
                  </a:lnTo>
                  <a:lnTo>
                    <a:pt x="6022" y="397"/>
                  </a:lnTo>
                  <a:lnTo>
                    <a:pt x="6008" y="392"/>
                  </a:lnTo>
                  <a:lnTo>
                    <a:pt x="5993" y="387"/>
                  </a:lnTo>
                  <a:lnTo>
                    <a:pt x="5977" y="384"/>
                  </a:lnTo>
                  <a:lnTo>
                    <a:pt x="5962" y="382"/>
                  </a:lnTo>
                  <a:lnTo>
                    <a:pt x="5945" y="379"/>
                  </a:lnTo>
                  <a:lnTo>
                    <a:pt x="5929" y="378"/>
                  </a:lnTo>
                  <a:lnTo>
                    <a:pt x="5913" y="378"/>
                  </a:lnTo>
                  <a:close/>
                  <a:moveTo>
                    <a:pt x="5920" y="1222"/>
                  </a:moveTo>
                  <a:lnTo>
                    <a:pt x="5920" y="1222"/>
                  </a:lnTo>
                  <a:lnTo>
                    <a:pt x="5887" y="1223"/>
                  </a:lnTo>
                  <a:lnTo>
                    <a:pt x="5855" y="1226"/>
                  </a:lnTo>
                  <a:lnTo>
                    <a:pt x="5822" y="1229"/>
                  </a:lnTo>
                  <a:lnTo>
                    <a:pt x="5791" y="1235"/>
                  </a:lnTo>
                  <a:lnTo>
                    <a:pt x="5761" y="1242"/>
                  </a:lnTo>
                  <a:lnTo>
                    <a:pt x="5731" y="1251"/>
                  </a:lnTo>
                  <a:lnTo>
                    <a:pt x="5700" y="1260"/>
                  </a:lnTo>
                  <a:lnTo>
                    <a:pt x="5672" y="1272"/>
                  </a:lnTo>
                  <a:lnTo>
                    <a:pt x="5643" y="1285"/>
                  </a:lnTo>
                  <a:lnTo>
                    <a:pt x="5617" y="1299"/>
                  </a:lnTo>
                  <a:lnTo>
                    <a:pt x="5590" y="1314"/>
                  </a:lnTo>
                  <a:lnTo>
                    <a:pt x="5565" y="1330"/>
                  </a:lnTo>
                  <a:lnTo>
                    <a:pt x="5539" y="1349"/>
                  </a:lnTo>
                  <a:lnTo>
                    <a:pt x="5515" y="1367"/>
                  </a:lnTo>
                  <a:lnTo>
                    <a:pt x="5493" y="1387"/>
                  </a:lnTo>
                  <a:lnTo>
                    <a:pt x="5470" y="1408"/>
                  </a:lnTo>
                  <a:lnTo>
                    <a:pt x="5448" y="1430"/>
                  </a:lnTo>
                  <a:lnTo>
                    <a:pt x="5429" y="1453"/>
                  </a:lnTo>
                  <a:lnTo>
                    <a:pt x="5410" y="1478"/>
                  </a:lnTo>
                  <a:lnTo>
                    <a:pt x="5393" y="1502"/>
                  </a:lnTo>
                  <a:lnTo>
                    <a:pt x="5375" y="1529"/>
                  </a:lnTo>
                  <a:lnTo>
                    <a:pt x="5360" y="1555"/>
                  </a:lnTo>
                  <a:lnTo>
                    <a:pt x="5346" y="1582"/>
                  </a:lnTo>
                  <a:lnTo>
                    <a:pt x="5333" y="1610"/>
                  </a:lnTo>
                  <a:lnTo>
                    <a:pt x="5322" y="1639"/>
                  </a:lnTo>
                  <a:lnTo>
                    <a:pt x="5313" y="1669"/>
                  </a:lnTo>
                  <a:lnTo>
                    <a:pt x="5303" y="1699"/>
                  </a:lnTo>
                  <a:lnTo>
                    <a:pt x="5296" y="1730"/>
                  </a:lnTo>
                  <a:lnTo>
                    <a:pt x="5291" y="1761"/>
                  </a:lnTo>
                  <a:lnTo>
                    <a:pt x="5287" y="1792"/>
                  </a:lnTo>
                  <a:lnTo>
                    <a:pt x="5285" y="1825"/>
                  </a:lnTo>
                  <a:lnTo>
                    <a:pt x="5284" y="1857"/>
                  </a:lnTo>
                  <a:lnTo>
                    <a:pt x="5285" y="1891"/>
                  </a:lnTo>
                  <a:lnTo>
                    <a:pt x="5287" y="1922"/>
                  </a:lnTo>
                  <a:lnTo>
                    <a:pt x="5291" y="1955"/>
                  </a:lnTo>
                  <a:lnTo>
                    <a:pt x="5296" y="1986"/>
                  </a:lnTo>
                  <a:lnTo>
                    <a:pt x="5303" y="2016"/>
                  </a:lnTo>
                  <a:lnTo>
                    <a:pt x="5313" y="2047"/>
                  </a:lnTo>
                  <a:lnTo>
                    <a:pt x="5322" y="2077"/>
                  </a:lnTo>
                  <a:lnTo>
                    <a:pt x="5333" y="2106"/>
                  </a:lnTo>
                  <a:lnTo>
                    <a:pt x="5346" y="2134"/>
                  </a:lnTo>
                  <a:lnTo>
                    <a:pt x="5360" y="2160"/>
                  </a:lnTo>
                  <a:lnTo>
                    <a:pt x="5375" y="2187"/>
                  </a:lnTo>
                  <a:lnTo>
                    <a:pt x="5393" y="2214"/>
                  </a:lnTo>
                  <a:lnTo>
                    <a:pt x="5410" y="2238"/>
                  </a:lnTo>
                  <a:lnTo>
                    <a:pt x="5429" y="2263"/>
                  </a:lnTo>
                  <a:lnTo>
                    <a:pt x="5448" y="2286"/>
                  </a:lnTo>
                  <a:lnTo>
                    <a:pt x="5470" y="2308"/>
                  </a:lnTo>
                  <a:lnTo>
                    <a:pt x="5493" y="2329"/>
                  </a:lnTo>
                  <a:lnTo>
                    <a:pt x="5515" y="2348"/>
                  </a:lnTo>
                  <a:lnTo>
                    <a:pt x="5539" y="2367"/>
                  </a:lnTo>
                  <a:lnTo>
                    <a:pt x="5565" y="2384"/>
                  </a:lnTo>
                  <a:lnTo>
                    <a:pt x="5590" y="2402"/>
                  </a:lnTo>
                  <a:lnTo>
                    <a:pt x="5617" y="2417"/>
                  </a:lnTo>
                  <a:lnTo>
                    <a:pt x="5643" y="2431"/>
                  </a:lnTo>
                  <a:lnTo>
                    <a:pt x="5672" y="2444"/>
                  </a:lnTo>
                  <a:lnTo>
                    <a:pt x="5700" y="2455"/>
                  </a:lnTo>
                  <a:lnTo>
                    <a:pt x="5731" y="2465"/>
                  </a:lnTo>
                  <a:lnTo>
                    <a:pt x="5761" y="2474"/>
                  </a:lnTo>
                  <a:lnTo>
                    <a:pt x="5791" y="2481"/>
                  </a:lnTo>
                  <a:lnTo>
                    <a:pt x="5822" y="2487"/>
                  </a:lnTo>
                  <a:lnTo>
                    <a:pt x="5855" y="2490"/>
                  </a:lnTo>
                  <a:lnTo>
                    <a:pt x="5887" y="2492"/>
                  </a:lnTo>
                  <a:lnTo>
                    <a:pt x="5920" y="2494"/>
                  </a:lnTo>
                  <a:lnTo>
                    <a:pt x="5952" y="2492"/>
                  </a:lnTo>
                  <a:lnTo>
                    <a:pt x="5985" y="2490"/>
                  </a:lnTo>
                  <a:lnTo>
                    <a:pt x="6016" y="2487"/>
                  </a:lnTo>
                  <a:lnTo>
                    <a:pt x="6047" y="2481"/>
                  </a:lnTo>
                  <a:lnTo>
                    <a:pt x="6079" y="2474"/>
                  </a:lnTo>
                  <a:lnTo>
                    <a:pt x="6109" y="2465"/>
                  </a:lnTo>
                  <a:lnTo>
                    <a:pt x="6138" y="2455"/>
                  </a:lnTo>
                  <a:lnTo>
                    <a:pt x="6167" y="2444"/>
                  </a:lnTo>
                  <a:lnTo>
                    <a:pt x="6195" y="2431"/>
                  </a:lnTo>
                  <a:lnTo>
                    <a:pt x="6223" y="2417"/>
                  </a:lnTo>
                  <a:lnTo>
                    <a:pt x="6249" y="2402"/>
                  </a:lnTo>
                  <a:lnTo>
                    <a:pt x="6275" y="2384"/>
                  </a:lnTo>
                  <a:lnTo>
                    <a:pt x="6299" y="2367"/>
                  </a:lnTo>
                  <a:lnTo>
                    <a:pt x="6324" y="2348"/>
                  </a:lnTo>
                  <a:lnTo>
                    <a:pt x="6347" y="2329"/>
                  </a:lnTo>
                  <a:lnTo>
                    <a:pt x="6369" y="2308"/>
                  </a:lnTo>
                  <a:lnTo>
                    <a:pt x="6390" y="2286"/>
                  </a:lnTo>
                  <a:lnTo>
                    <a:pt x="6410" y="2263"/>
                  </a:lnTo>
                  <a:lnTo>
                    <a:pt x="6428" y="2238"/>
                  </a:lnTo>
                  <a:lnTo>
                    <a:pt x="6447" y="2214"/>
                  </a:lnTo>
                  <a:lnTo>
                    <a:pt x="6463" y="2187"/>
                  </a:lnTo>
                  <a:lnTo>
                    <a:pt x="6478" y="2160"/>
                  </a:lnTo>
                  <a:lnTo>
                    <a:pt x="6492" y="2134"/>
                  </a:lnTo>
                  <a:lnTo>
                    <a:pt x="6505" y="2106"/>
                  </a:lnTo>
                  <a:lnTo>
                    <a:pt x="6516" y="2077"/>
                  </a:lnTo>
                  <a:lnTo>
                    <a:pt x="6527" y="2047"/>
                  </a:lnTo>
                  <a:lnTo>
                    <a:pt x="6535" y="2016"/>
                  </a:lnTo>
                  <a:lnTo>
                    <a:pt x="6542" y="1986"/>
                  </a:lnTo>
                  <a:lnTo>
                    <a:pt x="6548" y="1955"/>
                  </a:lnTo>
                  <a:lnTo>
                    <a:pt x="6551" y="1922"/>
                  </a:lnTo>
                  <a:lnTo>
                    <a:pt x="6555" y="1891"/>
                  </a:lnTo>
                  <a:lnTo>
                    <a:pt x="6555" y="1857"/>
                  </a:lnTo>
                  <a:lnTo>
                    <a:pt x="6555" y="1825"/>
                  </a:lnTo>
                  <a:lnTo>
                    <a:pt x="6551" y="1792"/>
                  </a:lnTo>
                  <a:lnTo>
                    <a:pt x="6548" y="1761"/>
                  </a:lnTo>
                  <a:lnTo>
                    <a:pt x="6542" y="1730"/>
                  </a:lnTo>
                  <a:lnTo>
                    <a:pt x="6535" y="1699"/>
                  </a:lnTo>
                  <a:lnTo>
                    <a:pt x="6527" y="1669"/>
                  </a:lnTo>
                  <a:lnTo>
                    <a:pt x="6516" y="1639"/>
                  </a:lnTo>
                  <a:lnTo>
                    <a:pt x="6505" y="1610"/>
                  </a:lnTo>
                  <a:lnTo>
                    <a:pt x="6492" y="1582"/>
                  </a:lnTo>
                  <a:lnTo>
                    <a:pt x="6478" y="1555"/>
                  </a:lnTo>
                  <a:lnTo>
                    <a:pt x="6463" y="1529"/>
                  </a:lnTo>
                  <a:lnTo>
                    <a:pt x="6447" y="1502"/>
                  </a:lnTo>
                  <a:lnTo>
                    <a:pt x="6428" y="1478"/>
                  </a:lnTo>
                  <a:lnTo>
                    <a:pt x="6410" y="1453"/>
                  </a:lnTo>
                  <a:lnTo>
                    <a:pt x="6390" y="1430"/>
                  </a:lnTo>
                  <a:lnTo>
                    <a:pt x="6369" y="1408"/>
                  </a:lnTo>
                  <a:lnTo>
                    <a:pt x="6347" y="1387"/>
                  </a:lnTo>
                  <a:lnTo>
                    <a:pt x="6324" y="1367"/>
                  </a:lnTo>
                  <a:lnTo>
                    <a:pt x="6299" y="1349"/>
                  </a:lnTo>
                  <a:lnTo>
                    <a:pt x="6275" y="1330"/>
                  </a:lnTo>
                  <a:lnTo>
                    <a:pt x="6249" y="1314"/>
                  </a:lnTo>
                  <a:lnTo>
                    <a:pt x="6223" y="1299"/>
                  </a:lnTo>
                  <a:lnTo>
                    <a:pt x="6195" y="1285"/>
                  </a:lnTo>
                  <a:lnTo>
                    <a:pt x="6167" y="1272"/>
                  </a:lnTo>
                  <a:lnTo>
                    <a:pt x="6138" y="1260"/>
                  </a:lnTo>
                  <a:lnTo>
                    <a:pt x="6109" y="1251"/>
                  </a:lnTo>
                  <a:lnTo>
                    <a:pt x="6079" y="1242"/>
                  </a:lnTo>
                  <a:lnTo>
                    <a:pt x="6047" y="1235"/>
                  </a:lnTo>
                  <a:lnTo>
                    <a:pt x="6016" y="1229"/>
                  </a:lnTo>
                  <a:lnTo>
                    <a:pt x="5985" y="1226"/>
                  </a:lnTo>
                  <a:lnTo>
                    <a:pt x="5952" y="1223"/>
                  </a:lnTo>
                  <a:lnTo>
                    <a:pt x="5920" y="1222"/>
                  </a:lnTo>
                  <a:close/>
                  <a:moveTo>
                    <a:pt x="6131" y="1646"/>
                  </a:moveTo>
                  <a:lnTo>
                    <a:pt x="6131" y="1646"/>
                  </a:lnTo>
                  <a:lnTo>
                    <a:pt x="6110" y="1627"/>
                  </a:lnTo>
                  <a:lnTo>
                    <a:pt x="6087" y="1610"/>
                  </a:lnTo>
                  <a:lnTo>
                    <a:pt x="6074" y="1602"/>
                  </a:lnTo>
                  <a:lnTo>
                    <a:pt x="6063" y="1595"/>
                  </a:lnTo>
                  <a:lnTo>
                    <a:pt x="6049" y="1588"/>
                  </a:lnTo>
                  <a:lnTo>
                    <a:pt x="6036" y="1582"/>
                  </a:lnTo>
                  <a:lnTo>
                    <a:pt x="6022" y="1576"/>
                  </a:lnTo>
                  <a:lnTo>
                    <a:pt x="6008" y="1572"/>
                  </a:lnTo>
                  <a:lnTo>
                    <a:pt x="5994" y="1568"/>
                  </a:lnTo>
                  <a:lnTo>
                    <a:pt x="5980" y="1565"/>
                  </a:lnTo>
                  <a:lnTo>
                    <a:pt x="5965" y="1562"/>
                  </a:lnTo>
                  <a:lnTo>
                    <a:pt x="5950" y="1560"/>
                  </a:lnTo>
                  <a:lnTo>
                    <a:pt x="5935" y="1559"/>
                  </a:lnTo>
                  <a:lnTo>
                    <a:pt x="5920" y="1559"/>
                  </a:lnTo>
                  <a:lnTo>
                    <a:pt x="5904" y="1559"/>
                  </a:lnTo>
                  <a:lnTo>
                    <a:pt x="5888" y="1560"/>
                  </a:lnTo>
                  <a:lnTo>
                    <a:pt x="5873" y="1562"/>
                  </a:lnTo>
                  <a:lnTo>
                    <a:pt x="5859" y="1565"/>
                  </a:lnTo>
                  <a:lnTo>
                    <a:pt x="5844" y="1568"/>
                  </a:lnTo>
                  <a:lnTo>
                    <a:pt x="5830" y="1572"/>
                  </a:lnTo>
                  <a:lnTo>
                    <a:pt x="5816" y="1576"/>
                  </a:lnTo>
                  <a:lnTo>
                    <a:pt x="5803" y="1582"/>
                  </a:lnTo>
                  <a:lnTo>
                    <a:pt x="5790" y="1588"/>
                  </a:lnTo>
                  <a:lnTo>
                    <a:pt x="5777" y="1595"/>
                  </a:lnTo>
                  <a:lnTo>
                    <a:pt x="5764" y="1602"/>
                  </a:lnTo>
                  <a:lnTo>
                    <a:pt x="5753" y="1610"/>
                  </a:lnTo>
                  <a:lnTo>
                    <a:pt x="5729" y="1627"/>
                  </a:lnTo>
                  <a:lnTo>
                    <a:pt x="5708" y="1646"/>
                  </a:lnTo>
                  <a:lnTo>
                    <a:pt x="5689" y="1667"/>
                  </a:lnTo>
                  <a:lnTo>
                    <a:pt x="5671" y="1690"/>
                  </a:lnTo>
                  <a:lnTo>
                    <a:pt x="5663" y="1703"/>
                  </a:lnTo>
                  <a:lnTo>
                    <a:pt x="5656" y="1716"/>
                  </a:lnTo>
                  <a:lnTo>
                    <a:pt x="5649" y="1728"/>
                  </a:lnTo>
                  <a:lnTo>
                    <a:pt x="5643" y="1741"/>
                  </a:lnTo>
                  <a:lnTo>
                    <a:pt x="5639" y="1755"/>
                  </a:lnTo>
                  <a:lnTo>
                    <a:pt x="5634" y="1769"/>
                  </a:lnTo>
                  <a:lnTo>
                    <a:pt x="5630" y="1783"/>
                  </a:lnTo>
                  <a:lnTo>
                    <a:pt x="5626" y="1797"/>
                  </a:lnTo>
                  <a:lnTo>
                    <a:pt x="5624" y="1812"/>
                  </a:lnTo>
                  <a:lnTo>
                    <a:pt x="5621" y="1827"/>
                  </a:lnTo>
                  <a:lnTo>
                    <a:pt x="5620" y="1842"/>
                  </a:lnTo>
                  <a:lnTo>
                    <a:pt x="5620" y="1857"/>
                  </a:lnTo>
                  <a:lnTo>
                    <a:pt x="5620" y="1874"/>
                  </a:lnTo>
                  <a:lnTo>
                    <a:pt x="5621" y="1889"/>
                  </a:lnTo>
                  <a:lnTo>
                    <a:pt x="5624" y="1904"/>
                  </a:lnTo>
                  <a:lnTo>
                    <a:pt x="5626" y="1918"/>
                  </a:lnTo>
                  <a:lnTo>
                    <a:pt x="5630" y="1933"/>
                  </a:lnTo>
                  <a:lnTo>
                    <a:pt x="5634" y="1947"/>
                  </a:lnTo>
                  <a:lnTo>
                    <a:pt x="5639" y="1961"/>
                  </a:lnTo>
                  <a:lnTo>
                    <a:pt x="5643" y="1975"/>
                  </a:lnTo>
                  <a:lnTo>
                    <a:pt x="5649" y="1987"/>
                  </a:lnTo>
                  <a:lnTo>
                    <a:pt x="5656" y="2000"/>
                  </a:lnTo>
                  <a:lnTo>
                    <a:pt x="5663" y="2013"/>
                  </a:lnTo>
                  <a:lnTo>
                    <a:pt x="5671" y="2026"/>
                  </a:lnTo>
                  <a:lnTo>
                    <a:pt x="5689" y="2048"/>
                  </a:lnTo>
                  <a:lnTo>
                    <a:pt x="5708" y="2070"/>
                  </a:lnTo>
                  <a:lnTo>
                    <a:pt x="5729" y="2088"/>
                  </a:lnTo>
                  <a:lnTo>
                    <a:pt x="5753" y="2106"/>
                  </a:lnTo>
                  <a:lnTo>
                    <a:pt x="5764" y="2114"/>
                  </a:lnTo>
                  <a:lnTo>
                    <a:pt x="5777" y="2121"/>
                  </a:lnTo>
                  <a:lnTo>
                    <a:pt x="5790" y="2128"/>
                  </a:lnTo>
                  <a:lnTo>
                    <a:pt x="5803" y="2134"/>
                  </a:lnTo>
                  <a:lnTo>
                    <a:pt x="5816" y="2138"/>
                  </a:lnTo>
                  <a:lnTo>
                    <a:pt x="5830" y="2144"/>
                  </a:lnTo>
                  <a:lnTo>
                    <a:pt x="5844" y="2148"/>
                  </a:lnTo>
                  <a:lnTo>
                    <a:pt x="5859" y="2151"/>
                  </a:lnTo>
                  <a:lnTo>
                    <a:pt x="5873" y="2153"/>
                  </a:lnTo>
                  <a:lnTo>
                    <a:pt x="5888" y="2156"/>
                  </a:lnTo>
                  <a:lnTo>
                    <a:pt x="5904" y="2157"/>
                  </a:lnTo>
                  <a:lnTo>
                    <a:pt x="5920" y="2157"/>
                  </a:lnTo>
                  <a:lnTo>
                    <a:pt x="5935" y="2157"/>
                  </a:lnTo>
                  <a:lnTo>
                    <a:pt x="5950" y="2156"/>
                  </a:lnTo>
                  <a:lnTo>
                    <a:pt x="5965" y="2153"/>
                  </a:lnTo>
                  <a:lnTo>
                    <a:pt x="5980" y="2151"/>
                  </a:lnTo>
                  <a:lnTo>
                    <a:pt x="5994" y="2148"/>
                  </a:lnTo>
                  <a:lnTo>
                    <a:pt x="6008" y="2144"/>
                  </a:lnTo>
                  <a:lnTo>
                    <a:pt x="6022" y="2138"/>
                  </a:lnTo>
                  <a:lnTo>
                    <a:pt x="6036" y="2134"/>
                  </a:lnTo>
                  <a:lnTo>
                    <a:pt x="6049" y="2128"/>
                  </a:lnTo>
                  <a:lnTo>
                    <a:pt x="6063" y="2121"/>
                  </a:lnTo>
                  <a:lnTo>
                    <a:pt x="6074" y="2114"/>
                  </a:lnTo>
                  <a:lnTo>
                    <a:pt x="6087" y="2106"/>
                  </a:lnTo>
                  <a:lnTo>
                    <a:pt x="6110" y="2088"/>
                  </a:lnTo>
                  <a:lnTo>
                    <a:pt x="6131" y="2070"/>
                  </a:lnTo>
                  <a:lnTo>
                    <a:pt x="6151" y="2048"/>
                  </a:lnTo>
                  <a:lnTo>
                    <a:pt x="6167" y="2026"/>
                  </a:lnTo>
                  <a:lnTo>
                    <a:pt x="6175" y="2013"/>
                  </a:lnTo>
                  <a:lnTo>
                    <a:pt x="6182" y="2000"/>
                  </a:lnTo>
                  <a:lnTo>
                    <a:pt x="6189" y="1987"/>
                  </a:lnTo>
                  <a:lnTo>
                    <a:pt x="6195" y="1975"/>
                  </a:lnTo>
                  <a:lnTo>
                    <a:pt x="6201" y="1961"/>
                  </a:lnTo>
                  <a:lnTo>
                    <a:pt x="6205" y="1947"/>
                  </a:lnTo>
                  <a:lnTo>
                    <a:pt x="6209" y="1933"/>
                  </a:lnTo>
                  <a:lnTo>
                    <a:pt x="6212" y="1918"/>
                  </a:lnTo>
                  <a:lnTo>
                    <a:pt x="6215" y="1904"/>
                  </a:lnTo>
                  <a:lnTo>
                    <a:pt x="6217" y="1889"/>
                  </a:lnTo>
                  <a:lnTo>
                    <a:pt x="6218" y="1874"/>
                  </a:lnTo>
                  <a:lnTo>
                    <a:pt x="6218" y="1857"/>
                  </a:lnTo>
                  <a:lnTo>
                    <a:pt x="6218" y="1842"/>
                  </a:lnTo>
                  <a:lnTo>
                    <a:pt x="6217" y="1827"/>
                  </a:lnTo>
                  <a:lnTo>
                    <a:pt x="6215" y="1812"/>
                  </a:lnTo>
                  <a:lnTo>
                    <a:pt x="6212" y="1797"/>
                  </a:lnTo>
                  <a:lnTo>
                    <a:pt x="6209" y="1783"/>
                  </a:lnTo>
                  <a:lnTo>
                    <a:pt x="6205" y="1769"/>
                  </a:lnTo>
                  <a:lnTo>
                    <a:pt x="6201" y="1755"/>
                  </a:lnTo>
                  <a:lnTo>
                    <a:pt x="6195" y="1741"/>
                  </a:lnTo>
                  <a:lnTo>
                    <a:pt x="6189" y="1728"/>
                  </a:lnTo>
                  <a:lnTo>
                    <a:pt x="6182" y="1716"/>
                  </a:lnTo>
                  <a:lnTo>
                    <a:pt x="6175" y="1703"/>
                  </a:lnTo>
                  <a:lnTo>
                    <a:pt x="6167" y="1690"/>
                  </a:lnTo>
                  <a:lnTo>
                    <a:pt x="6151" y="1667"/>
                  </a:lnTo>
                  <a:lnTo>
                    <a:pt x="6131" y="1646"/>
                  </a:lnTo>
                  <a:close/>
                  <a:moveTo>
                    <a:pt x="5920" y="2625"/>
                  </a:moveTo>
                  <a:lnTo>
                    <a:pt x="5920" y="2625"/>
                  </a:lnTo>
                  <a:lnTo>
                    <a:pt x="5887" y="2625"/>
                  </a:lnTo>
                  <a:lnTo>
                    <a:pt x="5855" y="2628"/>
                  </a:lnTo>
                  <a:lnTo>
                    <a:pt x="5822" y="2632"/>
                  </a:lnTo>
                  <a:lnTo>
                    <a:pt x="5791" y="2638"/>
                  </a:lnTo>
                  <a:lnTo>
                    <a:pt x="5761" y="2645"/>
                  </a:lnTo>
                  <a:lnTo>
                    <a:pt x="5731" y="2653"/>
                  </a:lnTo>
                  <a:lnTo>
                    <a:pt x="5700" y="2663"/>
                  </a:lnTo>
                  <a:lnTo>
                    <a:pt x="5672" y="2675"/>
                  </a:lnTo>
                  <a:lnTo>
                    <a:pt x="5643" y="2687"/>
                  </a:lnTo>
                  <a:lnTo>
                    <a:pt x="5617" y="2701"/>
                  </a:lnTo>
                  <a:lnTo>
                    <a:pt x="5590" y="2716"/>
                  </a:lnTo>
                  <a:lnTo>
                    <a:pt x="5565" y="2733"/>
                  </a:lnTo>
                  <a:lnTo>
                    <a:pt x="5539" y="2751"/>
                  </a:lnTo>
                  <a:lnTo>
                    <a:pt x="5515" y="2770"/>
                  </a:lnTo>
                  <a:lnTo>
                    <a:pt x="5493" y="2790"/>
                  </a:lnTo>
                  <a:lnTo>
                    <a:pt x="5470" y="2811"/>
                  </a:lnTo>
                  <a:lnTo>
                    <a:pt x="5448" y="2833"/>
                  </a:lnTo>
                  <a:lnTo>
                    <a:pt x="5429" y="2856"/>
                  </a:lnTo>
                  <a:lnTo>
                    <a:pt x="5410" y="2880"/>
                  </a:lnTo>
                  <a:lnTo>
                    <a:pt x="5393" y="2905"/>
                  </a:lnTo>
                  <a:lnTo>
                    <a:pt x="5375" y="2930"/>
                  </a:lnTo>
                  <a:lnTo>
                    <a:pt x="5360" y="2957"/>
                  </a:lnTo>
                  <a:lnTo>
                    <a:pt x="5346" y="2985"/>
                  </a:lnTo>
                  <a:lnTo>
                    <a:pt x="5333" y="3013"/>
                  </a:lnTo>
                  <a:lnTo>
                    <a:pt x="5322" y="3042"/>
                  </a:lnTo>
                  <a:lnTo>
                    <a:pt x="5313" y="3071"/>
                  </a:lnTo>
                  <a:lnTo>
                    <a:pt x="5303" y="3101"/>
                  </a:lnTo>
                  <a:lnTo>
                    <a:pt x="5296" y="3132"/>
                  </a:lnTo>
                  <a:lnTo>
                    <a:pt x="5291" y="3164"/>
                  </a:lnTo>
                  <a:lnTo>
                    <a:pt x="5287" y="3195"/>
                  </a:lnTo>
                  <a:lnTo>
                    <a:pt x="5285" y="3227"/>
                  </a:lnTo>
                  <a:lnTo>
                    <a:pt x="5284" y="3260"/>
                  </a:lnTo>
                  <a:lnTo>
                    <a:pt x="5285" y="3292"/>
                  </a:lnTo>
                  <a:lnTo>
                    <a:pt x="5287" y="3325"/>
                  </a:lnTo>
                  <a:lnTo>
                    <a:pt x="5291" y="3357"/>
                  </a:lnTo>
                  <a:lnTo>
                    <a:pt x="5296" y="3389"/>
                  </a:lnTo>
                  <a:lnTo>
                    <a:pt x="5303" y="3419"/>
                  </a:lnTo>
                  <a:lnTo>
                    <a:pt x="5313" y="3449"/>
                  </a:lnTo>
                  <a:lnTo>
                    <a:pt x="5322" y="3478"/>
                  </a:lnTo>
                  <a:lnTo>
                    <a:pt x="5333" y="3507"/>
                  </a:lnTo>
                  <a:lnTo>
                    <a:pt x="5346" y="3536"/>
                  </a:lnTo>
                  <a:lnTo>
                    <a:pt x="5360" y="3563"/>
                  </a:lnTo>
                  <a:lnTo>
                    <a:pt x="5375" y="3590"/>
                  </a:lnTo>
                  <a:lnTo>
                    <a:pt x="5393" y="3615"/>
                  </a:lnTo>
                  <a:lnTo>
                    <a:pt x="5410" y="3641"/>
                  </a:lnTo>
                  <a:lnTo>
                    <a:pt x="5429" y="3664"/>
                  </a:lnTo>
                  <a:lnTo>
                    <a:pt x="5448" y="3687"/>
                  </a:lnTo>
                  <a:lnTo>
                    <a:pt x="5470" y="3709"/>
                  </a:lnTo>
                  <a:lnTo>
                    <a:pt x="5493" y="3731"/>
                  </a:lnTo>
                  <a:lnTo>
                    <a:pt x="5515" y="3751"/>
                  </a:lnTo>
                  <a:lnTo>
                    <a:pt x="5539" y="3770"/>
                  </a:lnTo>
                  <a:lnTo>
                    <a:pt x="5565" y="3787"/>
                  </a:lnTo>
                  <a:lnTo>
                    <a:pt x="5590" y="3803"/>
                  </a:lnTo>
                  <a:lnTo>
                    <a:pt x="5617" y="3820"/>
                  </a:lnTo>
                  <a:lnTo>
                    <a:pt x="5643" y="3833"/>
                  </a:lnTo>
                  <a:lnTo>
                    <a:pt x="5672" y="3846"/>
                  </a:lnTo>
                  <a:lnTo>
                    <a:pt x="5700" y="3857"/>
                  </a:lnTo>
                  <a:lnTo>
                    <a:pt x="5731" y="3867"/>
                  </a:lnTo>
                  <a:lnTo>
                    <a:pt x="5761" y="3875"/>
                  </a:lnTo>
                  <a:lnTo>
                    <a:pt x="5791" y="3883"/>
                  </a:lnTo>
                  <a:lnTo>
                    <a:pt x="5822" y="3888"/>
                  </a:lnTo>
                  <a:lnTo>
                    <a:pt x="5855" y="3893"/>
                  </a:lnTo>
                  <a:lnTo>
                    <a:pt x="5887" y="3895"/>
                  </a:lnTo>
                  <a:lnTo>
                    <a:pt x="5920" y="3896"/>
                  </a:lnTo>
                  <a:lnTo>
                    <a:pt x="5952" y="3895"/>
                  </a:lnTo>
                  <a:lnTo>
                    <a:pt x="5985" y="3893"/>
                  </a:lnTo>
                  <a:lnTo>
                    <a:pt x="6016" y="3888"/>
                  </a:lnTo>
                  <a:lnTo>
                    <a:pt x="6047" y="3883"/>
                  </a:lnTo>
                  <a:lnTo>
                    <a:pt x="6079" y="3875"/>
                  </a:lnTo>
                  <a:lnTo>
                    <a:pt x="6109" y="3867"/>
                  </a:lnTo>
                  <a:lnTo>
                    <a:pt x="6138" y="3857"/>
                  </a:lnTo>
                  <a:lnTo>
                    <a:pt x="6167" y="3846"/>
                  </a:lnTo>
                  <a:lnTo>
                    <a:pt x="6195" y="3833"/>
                  </a:lnTo>
                  <a:lnTo>
                    <a:pt x="6223" y="3820"/>
                  </a:lnTo>
                  <a:lnTo>
                    <a:pt x="6249" y="3803"/>
                  </a:lnTo>
                  <a:lnTo>
                    <a:pt x="6275" y="3787"/>
                  </a:lnTo>
                  <a:lnTo>
                    <a:pt x="6299" y="3770"/>
                  </a:lnTo>
                  <a:lnTo>
                    <a:pt x="6324" y="3751"/>
                  </a:lnTo>
                  <a:lnTo>
                    <a:pt x="6347" y="3731"/>
                  </a:lnTo>
                  <a:lnTo>
                    <a:pt x="6369" y="3709"/>
                  </a:lnTo>
                  <a:lnTo>
                    <a:pt x="6390" y="3687"/>
                  </a:lnTo>
                  <a:lnTo>
                    <a:pt x="6410" y="3664"/>
                  </a:lnTo>
                  <a:lnTo>
                    <a:pt x="6428" y="3641"/>
                  </a:lnTo>
                  <a:lnTo>
                    <a:pt x="6447" y="3615"/>
                  </a:lnTo>
                  <a:lnTo>
                    <a:pt x="6463" y="3590"/>
                  </a:lnTo>
                  <a:lnTo>
                    <a:pt x="6478" y="3563"/>
                  </a:lnTo>
                  <a:lnTo>
                    <a:pt x="6492" y="3536"/>
                  </a:lnTo>
                  <a:lnTo>
                    <a:pt x="6505" y="3507"/>
                  </a:lnTo>
                  <a:lnTo>
                    <a:pt x="6516" y="3478"/>
                  </a:lnTo>
                  <a:lnTo>
                    <a:pt x="6527" y="3449"/>
                  </a:lnTo>
                  <a:lnTo>
                    <a:pt x="6535" y="3419"/>
                  </a:lnTo>
                  <a:lnTo>
                    <a:pt x="6542" y="3389"/>
                  </a:lnTo>
                  <a:lnTo>
                    <a:pt x="6548" y="3357"/>
                  </a:lnTo>
                  <a:lnTo>
                    <a:pt x="6551" y="3325"/>
                  </a:lnTo>
                  <a:lnTo>
                    <a:pt x="6555" y="3292"/>
                  </a:lnTo>
                  <a:lnTo>
                    <a:pt x="6555" y="3260"/>
                  </a:lnTo>
                  <a:lnTo>
                    <a:pt x="6555" y="3227"/>
                  </a:lnTo>
                  <a:lnTo>
                    <a:pt x="6551" y="3195"/>
                  </a:lnTo>
                  <a:lnTo>
                    <a:pt x="6548" y="3164"/>
                  </a:lnTo>
                  <a:lnTo>
                    <a:pt x="6542" y="3132"/>
                  </a:lnTo>
                  <a:lnTo>
                    <a:pt x="6535" y="3101"/>
                  </a:lnTo>
                  <a:lnTo>
                    <a:pt x="6527" y="3071"/>
                  </a:lnTo>
                  <a:lnTo>
                    <a:pt x="6516" y="3042"/>
                  </a:lnTo>
                  <a:lnTo>
                    <a:pt x="6505" y="3013"/>
                  </a:lnTo>
                  <a:lnTo>
                    <a:pt x="6492" y="2985"/>
                  </a:lnTo>
                  <a:lnTo>
                    <a:pt x="6478" y="2957"/>
                  </a:lnTo>
                  <a:lnTo>
                    <a:pt x="6463" y="2930"/>
                  </a:lnTo>
                  <a:lnTo>
                    <a:pt x="6447" y="2905"/>
                  </a:lnTo>
                  <a:lnTo>
                    <a:pt x="6428" y="2880"/>
                  </a:lnTo>
                  <a:lnTo>
                    <a:pt x="6410" y="2856"/>
                  </a:lnTo>
                  <a:lnTo>
                    <a:pt x="6390" y="2833"/>
                  </a:lnTo>
                  <a:lnTo>
                    <a:pt x="6369" y="2811"/>
                  </a:lnTo>
                  <a:lnTo>
                    <a:pt x="6347" y="2790"/>
                  </a:lnTo>
                  <a:lnTo>
                    <a:pt x="6324" y="2770"/>
                  </a:lnTo>
                  <a:lnTo>
                    <a:pt x="6299" y="2751"/>
                  </a:lnTo>
                  <a:lnTo>
                    <a:pt x="6275" y="2733"/>
                  </a:lnTo>
                  <a:lnTo>
                    <a:pt x="6249" y="2716"/>
                  </a:lnTo>
                  <a:lnTo>
                    <a:pt x="6223" y="2701"/>
                  </a:lnTo>
                  <a:lnTo>
                    <a:pt x="6195" y="2687"/>
                  </a:lnTo>
                  <a:lnTo>
                    <a:pt x="6167" y="2675"/>
                  </a:lnTo>
                  <a:lnTo>
                    <a:pt x="6138" y="2663"/>
                  </a:lnTo>
                  <a:lnTo>
                    <a:pt x="6109" y="2653"/>
                  </a:lnTo>
                  <a:lnTo>
                    <a:pt x="6079" y="2645"/>
                  </a:lnTo>
                  <a:lnTo>
                    <a:pt x="6047" y="2638"/>
                  </a:lnTo>
                  <a:lnTo>
                    <a:pt x="6016" y="2632"/>
                  </a:lnTo>
                  <a:lnTo>
                    <a:pt x="5985" y="2628"/>
                  </a:lnTo>
                  <a:lnTo>
                    <a:pt x="5952" y="2625"/>
                  </a:lnTo>
                  <a:lnTo>
                    <a:pt x="5920" y="2625"/>
                  </a:lnTo>
                  <a:close/>
                  <a:moveTo>
                    <a:pt x="6131" y="3049"/>
                  </a:moveTo>
                  <a:lnTo>
                    <a:pt x="6131" y="3049"/>
                  </a:lnTo>
                  <a:lnTo>
                    <a:pt x="6110" y="3029"/>
                  </a:lnTo>
                  <a:lnTo>
                    <a:pt x="6087" y="3013"/>
                  </a:lnTo>
                  <a:lnTo>
                    <a:pt x="6074" y="3004"/>
                  </a:lnTo>
                  <a:lnTo>
                    <a:pt x="6063" y="2997"/>
                  </a:lnTo>
                  <a:lnTo>
                    <a:pt x="6049" y="2991"/>
                  </a:lnTo>
                  <a:lnTo>
                    <a:pt x="6036" y="2985"/>
                  </a:lnTo>
                  <a:lnTo>
                    <a:pt x="6022" y="2979"/>
                  </a:lnTo>
                  <a:lnTo>
                    <a:pt x="6008" y="2974"/>
                  </a:lnTo>
                  <a:lnTo>
                    <a:pt x="5994" y="2971"/>
                  </a:lnTo>
                  <a:lnTo>
                    <a:pt x="5980" y="2967"/>
                  </a:lnTo>
                  <a:lnTo>
                    <a:pt x="5965" y="2964"/>
                  </a:lnTo>
                  <a:lnTo>
                    <a:pt x="5950" y="2963"/>
                  </a:lnTo>
                  <a:lnTo>
                    <a:pt x="5935" y="2961"/>
                  </a:lnTo>
                  <a:lnTo>
                    <a:pt x="5920" y="2961"/>
                  </a:lnTo>
                  <a:lnTo>
                    <a:pt x="5904" y="2961"/>
                  </a:lnTo>
                  <a:lnTo>
                    <a:pt x="5888" y="2963"/>
                  </a:lnTo>
                  <a:lnTo>
                    <a:pt x="5873" y="2964"/>
                  </a:lnTo>
                  <a:lnTo>
                    <a:pt x="5859" y="2967"/>
                  </a:lnTo>
                  <a:lnTo>
                    <a:pt x="5844" y="2971"/>
                  </a:lnTo>
                  <a:lnTo>
                    <a:pt x="5830" y="2974"/>
                  </a:lnTo>
                  <a:lnTo>
                    <a:pt x="5816" y="2979"/>
                  </a:lnTo>
                  <a:lnTo>
                    <a:pt x="5803" y="2985"/>
                  </a:lnTo>
                  <a:lnTo>
                    <a:pt x="5790" y="2991"/>
                  </a:lnTo>
                  <a:lnTo>
                    <a:pt x="5777" y="2997"/>
                  </a:lnTo>
                  <a:lnTo>
                    <a:pt x="5764" y="3004"/>
                  </a:lnTo>
                  <a:lnTo>
                    <a:pt x="5753" y="3013"/>
                  </a:lnTo>
                  <a:lnTo>
                    <a:pt x="5729" y="3029"/>
                  </a:lnTo>
                  <a:lnTo>
                    <a:pt x="5708" y="3049"/>
                  </a:lnTo>
                  <a:lnTo>
                    <a:pt x="5689" y="3069"/>
                  </a:lnTo>
                  <a:lnTo>
                    <a:pt x="5671" y="3093"/>
                  </a:lnTo>
                  <a:lnTo>
                    <a:pt x="5663" y="3105"/>
                  </a:lnTo>
                  <a:lnTo>
                    <a:pt x="5656" y="3117"/>
                  </a:lnTo>
                  <a:lnTo>
                    <a:pt x="5649" y="3130"/>
                  </a:lnTo>
                  <a:lnTo>
                    <a:pt x="5643" y="3144"/>
                  </a:lnTo>
                  <a:lnTo>
                    <a:pt x="5639" y="3158"/>
                  </a:lnTo>
                  <a:lnTo>
                    <a:pt x="5634" y="3172"/>
                  </a:lnTo>
                  <a:lnTo>
                    <a:pt x="5630" y="3186"/>
                  </a:lnTo>
                  <a:lnTo>
                    <a:pt x="5626" y="3200"/>
                  </a:lnTo>
                  <a:lnTo>
                    <a:pt x="5624" y="3215"/>
                  </a:lnTo>
                  <a:lnTo>
                    <a:pt x="5621" y="3230"/>
                  </a:lnTo>
                  <a:lnTo>
                    <a:pt x="5620" y="3245"/>
                  </a:lnTo>
                  <a:lnTo>
                    <a:pt x="5620" y="3260"/>
                  </a:lnTo>
                  <a:lnTo>
                    <a:pt x="5620" y="3275"/>
                  </a:lnTo>
                  <a:lnTo>
                    <a:pt x="5621" y="3291"/>
                  </a:lnTo>
                  <a:lnTo>
                    <a:pt x="5624" y="3305"/>
                  </a:lnTo>
                  <a:lnTo>
                    <a:pt x="5626" y="3320"/>
                  </a:lnTo>
                  <a:lnTo>
                    <a:pt x="5630" y="3335"/>
                  </a:lnTo>
                  <a:lnTo>
                    <a:pt x="5634" y="3349"/>
                  </a:lnTo>
                  <a:lnTo>
                    <a:pt x="5639" y="3363"/>
                  </a:lnTo>
                  <a:lnTo>
                    <a:pt x="5643" y="3377"/>
                  </a:lnTo>
                  <a:lnTo>
                    <a:pt x="5649" y="3390"/>
                  </a:lnTo>
                  <a:lnTo>
                    <a:pt x="5656" y="3403"/>
                  </a:lnTo>
                  <a:lnTo>
                    <a:pt x="5663" y="3415"/>
                  </a:lnTo>
                  <a:lnTo>
                    <a:pt x="5671" y="3427"/>
                  </a:lnTo>
                  <a:lnTo>
                    <a:pt x="5689" y="3450"/>
                  </a:lnTo>
                  <a:lnTo>
                    <a:pt x="5708" y="3471"/>
                  </a:lnTo>
                  <a:lnTo>
                    <a:pt x="5729" y="3491"/>
                  </a:lnTo>
                  <a:lnTo>
                    <a:pt x="5753" y="3508"/>
                  </a:lnTo>
                  <a:lnTo>
                    <a:pt x="5764" y="3516"/>
                  </a:lnTo>
                  <a:lnTo>
                    <a:pt x="5777" y="3523"/>
                  </a:lnTo>
                  <a:lnTo>
                    <a:pt x="5790" y="3529"/>
                  </a:lnTo>
                  <a:lnTo>
                    <a:pt x="5803" y="3536"/>
                  </a:lnTo>
                  <a:lnTo>
                    <a:pt x="5816" y="3541"/>
                  </a:lnTo>
                  <a:lnTo>
                    <a:pt x="5830" y="3546"/>
                  </a:lnTo>
                  <a:lnTo>
                    <a:pt x="5844" y="3550"/>
                  </a:lnTo>
                  <a:lnTo>
                    <a:pt x="5859" y="3554"/>
                  </a:lnTo>
                  <a:lnTo>
                    <a:pt x="5873" y="3556"/>
                  </a:lnTo>
                  <a:lnTo>
                    <a:pt x="5888" y="3558"/>
                  </a:lnTo>
                  <a:lnTo>
                    <a:pt x="5904" y="3559"/>
                  </a:lnTo>
                  <a:lnTo>
                    <a:pt x="5920" y="3559"/>
                  </a:lnTo>
                  <a:lnTo>
                    <a:pt x="5935" y="3559"/>
                  </a:lnTo>
                  <a:lnTo>
                    <a:pt x="5950" y="3558"/>
                  </a:lnTo>
                  <a:lnTo>
                    <a:pt x="5965" y="3556"/>
                  </a:lnTo>
                  <a:lnTo>
                    <a:pt x="5980" y="3554"/>
                  </a:lnTo>
                  <a:lnTo>
                    <a:pt x="5994" y="3550"/>
                  </a:lnTo>
                  <a:lnTo>
                    <a:pt x="6008" y="3546"/>
                  </a:lnTo>
                  <a:lnTo>
                    <a:pt x="6022" y="3541"/>
                  </a:lnTo>
                  <a:lnTo>
                    <a:pt x="6036" y="3536"/>
                  </a:lnTo>
                  <a:lnTo>
                    <a:pt x="6049" y="3529"/>
                  </a:lnTo>
                  <a:lnTo>
                    <a:pt x="6063" y="3523"/>
                  </a:lnTo>
                  <a:lnTo>
                    <a:pt x="6074" y="3516"/>
                  </a:lnTo>
                  <a:lnTo>
                    <a:pt x="6087" y="3508"/>
                  </a:lnTo>
                  <a:lnTo>
                    <a:pt x="6110" y="3491"/>
                  </a:lnTo>
                  <a:lnTo>
                    <a:pt x="6131" y="3471"/>
                  </a:lnTo>
                  <a:lnTo>
                    <a:pt x="6151" y="3450"/>
                  </a:lnTo>
                  <a:lnTo>
                    <a:pt x="6167" y="3427"/>
                  </a:lnTo>
                  <a:lnTo>
                    <a:pt x="6175" y="3415"/>
                  </a:lnTo>
                  <a:lnTo>
                    <a:pt x="6182" y="3403"/>
                  </a:lnTo>
                  <a:lnTo>
                    <a:pt x="6189" y="3390"/>
                  </a:lnTo>
                  <a:lnTo>
                    <a:pt x="6195" y="3377"/>
                  </a:lnTo>
                  <a:lnTo>
                    <a:pt x="6201" y="3363"/>
                  </a:lnTo>
                  <a:lnTo>
                    <a:pt x="6205" y="3349"/>
                  </a:lnTo>
                  <a:lnTo>
                    <a:pt x="6209" y="3335"/>
                  </a:lnTo>
                  <a:lnTo>
                    <a:pt x="6212" y="3320"/>
                  </a:lnTo>
                  <a:lnTo>
                    <a:pt x="6215" y="3305"/>
                  </a:lnTo>
                  <a:lnTo>
                    <a:pt x="6217" y="3291"/>
                  </a:lnTo>
                  <a:lnTo>
                    <a:pt x="6218" y="3275"/>
                  </a:lnTo>
                  <a:lnTo>
                    <a:pt x="6218" y="3260"/>
                  </a:lnTo>
                  <a:lnTo>
                    <a:pt x="6218" y="3245"/>
                  </a:lnTo>
                  <a:lnTo>
                    <a:pt x="6217" y="3230"/>
                  </a:lnTo>
                  <a:lnTo>
                    <a:pt x="6215" y="3215"/>
                  </a:lnTo>
                  <a:lnTo>
                    <a:pt x="6212" y="3200"/>
                  </a:lnTo>
                  <a:lnTo>
                    <a:pt x="6209" y="3186"/>
                  </a:lnTo>
                  <a:lnTo>
                    <a:pt x="6205" y="3172"/>
                  </a:lnTo>
                  <a:lnTo>
                    <a:pt x="6201" y="3158"/>
                  </a:lnTo>
                  <a:lnTo>
                    <a:pt x="6195" y="3144"/>
                  </a:lnTo>
                  <a:lnTo>
                    <a:pt x="6189" y="3130"/>
                  </a:lnTo>
                  <a:lnTo>
                    <a:pt x="6182" y="3117"/>
                  </a:lnTo>
                  <a:lnTo>
                    <a:pt x="6175" y="3105"/>
                  </a:lnTo>
                  <a:lnTo>
                    <a:pt x="6167" y="3093"/>
                  </a:lnTo>
                  <a:lnTo>
                    <a:pt x="6151" y="3069"/>
                  </a:lnTo>
                  <a:lnTo>
                    <a:pt x="6131" y="3049"/>
                  </a:lnTo>
                  <a:close/>
                  <a:moveTo>
                    <a:pt x="6018" y="589"/>
                  </a:moveTo>
                  <a:lnTo>
                    <a:pt x="6018" y="589"/>
                  </a:lnTo>
                  <a:lnTo>
                    <a:pt x="6008" y="580"/>
                  </a:lnTo>
                  <a:lnTo>
                    <a:pt x="5996" y="571"/>
                  </a:lnTo>
                  <a:lnTo>
                    <a:pt x="5985" y="564"/>
                  </a:lnTo>
                  <a:lnTo>
                    <a:pt x="5971" y="558"/>
                  </a:lnTo>
                  <a:lnTo>
                    <a:pt x="5957" y="552"/>
                  </a:lnTo>
                  <a:lnTo>
                    <a:pt x="5943" y="549"/>
                  </a:lnTo>
                  <a:lnTo>
                    <a:pt x="5928" y="546"/>
                  </a:lnTo>
                  <a:lnTo>
                    <a:pt x="5913" y="545"/>
                  </a:lnTo>
                  <a:lnTo>
                    <a:pt x="5898" y="546"/>
                  </a:lnTo>
                  <a:lnTo>
                    <a:pt x="5883" y="549"/>
                  </a:lnTo>
                  <a:lnTo>
                    <a:pt x="5869" y="552"/>
                  </a:lnTo>
                  <a:lnTo>
                    <a:pt x="5855" y="558"/>
                  </a:lnTo>
                  <a:lnTo>
                    <a:pt x="5842" y="564"/>
                  </a:lnTo>
                  <a:lnTo>
                    <a:pt x="5829" y="571"/>
                  </a:lnTo>
                  <a:lnTo>
                    <a:pt x="5818" y="580"/>
                  </a:lnTo>
                  <a:lnTo>
                    <a:pt x="5807" y="589"/>
                  </a:lnTo>
                  <a:lnTo>
                    <a:pt x="5798" y="600"/>
                  </a:lnTo>
                  <a:lnTo>
                    <a:pt x="5789" y="611"/>
                  </a:lnTo>
                  <a:lnTo>
                    <a:pt x="5782" y="624"/>
                  </a:lnTo>
                  <a:lnTo>
                    <a:pt x="5775" y="637"/>
                  </a:lnTo>
                  <a:lnTo>
                    <a:pt x="5770" y="651"/>
                  </a:lnTo>
                  <a:lnTo>
                    <a:pt x="5767" y="665"/>
                  </a:lnTo>
                  <a:lnTo>
                    <a:pt x="5764" y="680"/>
                  </a:lnTo>
                  <a:lnTo>
                    <a:pt x="5763" y="695"/>
                  </a:lnTo>
                  <a:lnTo>
                    <a:pt x="5764" y="710"/>
                  </a:lnTo>
                  <a:lnTo>
                    <a:pt x="5767" y="725"/>
                  </a:lnTo>
                  <a:lnTo>
                    <a:pt x="5770" y="740"/>
                  </a:lnTo>
                  <a:lnTo>
                    <a:pt x="5775" y="753"/>
                  </a:lnTo>
                  <a:lnTo>
                    <a:pt x="5782" y="767"/>
                  </a:lnTo>
                  <a:lnTo>
                    <a:pt x="5789" y="779"/>
                  </a:lnTo>
                  <a:lnTo>
                    <a:pt x="5798" y="790"/>
                  </a:lnTo>
                  <a:lnTo>
                    <a:pt x="5807" y="801"/>
                  </a:lnTo>
                  <a:lnTo>
                    <a:pt x="5818" y="811"/>
                  </a:lnTo>
                  <a:lnTo>
                    <a:pt x="5829" y="819"/>
                  </a:lnTo>
                  <a:lnTo>
                    <a:pt x="5842" y="827"/>
                  </a:lnTo>
                  <a:lnTo>
                    <a:pt x="5855" y="833"/>
                  </a:lnTo>
                  <a:lnTo>
                    <a:pt x="5869" y="838"/>
                  </a:lnTo>
                  <a:lnTo>
                    <a:pt x="5883" y="843"/>
                  </a:lnTo>
                  <a:lnTo>
                    <a:pt x="5898" y="845"/>
                  </a:lnTo>
                  <a:lnTo>
                    <a:pt x="5913" y="845"/>
                  </a:lnTo>
                  <a:lnTo>
                    <a:pt x="5928" y="845"/>
                  </a:lnTo>
                  <a:lnTo>
                    <a:pt x="5943" y="843"/>
                  </a:lnTo>
                  <a:lnTo>
                    <a:pt x="5957" y="838"/>
                  </a:lnTo>
                  <a:lnTo>
                    <a:pt x="5971" y="833"/>
                  </a:lnTo>
                  <a:lnTo>
                    <a:pt x="5985" y="827"/>
                  </a:lnTo>
                  <a:lnTo>
                    <a:pt x="5996" y="819"/>
                  </a:lnTo>
                  <a:lnTo>
                    <a:pt x="6008" y="811"/>
                  </a:lnTo>
                  <a:lnTo>
                    <a:pt x="6018" y="801"/>
                  </a:lnTo>
                  <a:lnTo>
                    <a:pt x="6029" y="790"/>
                  </a:lnTo>
                  <a:lnTo>
                    <a:pt x="6037" y="779"/>
                  </a:lnTo>
                  <a:lnTo>
                    <a:pt x="6044" y="767"/>
                  </a:lnTo>
                  <a:lnTo>
                    <a:pt x="6051" y="753"/>
                  </a:lnTo>
                  <a:lnTo>
                    <a:pt x="6056" y="740"/>
                  </a:lnTo>
                  <a:lnTo>
                    <a:pt x="6059" y="725"/>
                  </a:lnTo>
                  <a:lnTo>
                    <a:pt x="6061" y="710"/>
                  </a:lnTo>
                  <a:lnTo>
                    <a:pt x="6063" y="695"/>
                  </a:lnTo>
                  <a:lnTo>
                    <a:pt x="6061" y="680"/>
                  </a:lnTo>
                  <a:lnTo>
                    <a:pt x="6059" y="665"/>
                  </a:lnTo>
                  <a:lnTo>
                    <a:pt x="6056" y="651"/>
                  </a:lnTo>
                  <a:lnTo>
                    <a:pt x="6051" y="637"/>
                  </a:lnTo>
                  <a:lnTo>
                    <a:pt x="6044" y="624"/>
                  </a:lnTo>
                  <a:lnTo>
                    <a:pt x="6037" y="611"/>
                  </a:lnTo>
                  <a:lnTo>
                    <a:pt x="6029" y="600"/>
                  </a:lnTo>
                  <a:lnTo>
                    <a:pt x="6018" y="589"/>
                  </a:lnTo>
                  <a:close/>
                  <a:moveTo>
                    <a:pt x="807" y="378"/>
                  </a:moveTo>
                  <a:lnTo>
                    <a:pt x="807" y="378"/>
                  </a:lnTo>
                  <a:lnTo>
                    <a:pt x="791" y="378"/>
                  </a:lnTo>
                  <a:lnTo>
                    <a:pt x="774" y="379"/>
                  </a:lnTo>
                  <a:lnTo>
                    <a:pt x="758" y="382"/>
                  </a:lnTo>
                  <a:lnTo>
                    <a:pt x="742" y="384"/>
                  </a:lnTo>
                  <a:lnTo>
                    <a:pt x="727" y="387"/>
                  </a:lnTo>
                  <a:lnTo>
                    <a:pt x="712" y="392"/>
                  </a:lnTo>
                  <a:lnTo>
                    <a:pt x="697" y="397"/>
                  </a:lnTo>
                  <a:lnTo>
                    <a:pt x="683" y="402"/>
                  </a:lnTo>
                  <a:lnTo>
                    <a:pt x="669" y="409"/>
                  </a:lnTo>
                  <a:lnTo>
                    <a:pt x="655" y="416"/>
                  </a:lnTo>
                  <a:lnTo>
                    <a:pt x="642" y="423"/>
                  </a:lnTo>
                  <a:lnTo>
                    <a:pt x="629" y="431"/>
                  </a:lnTo>
                  <a:lnTo>
                    <a:pt x="617" y="441"/>
                  </a:lnTo>
                  <a:lnTo>
                    <a:pt x="604" y="450"/>
                  </a:lnTo>
                  <a:lnTo>
                    <a:pt x="593" y="461"/>
                  </a:lnTo>
                  <a:lnTo>
                    <a:pt x="582" y="471"/>
                  </a:lnTo>
                  <a:lnTo>
                    <a:pt x="571" y="481"/>
                  </a:lnTo>
                  <a:lnTo>
                    <a:pt x="561" y="493"/>
                  </a:lnTo>
                  <a:lnTo>
                    <a:pt x="552" y="506"/>
                  </a:lnTo>
                  <a:lnTo>
                    <a:pt x="543" y="517"/>
                  </a:lnTo>
                  <a:lnTo>
                    <a:pt x="534" y="530"/>
                  </a:lnTo>
                  <a:lnTo>
                    <a:pt x="527" y="544"/>
                  </a:lnTo>
                  <a:lnTo>
                    <a:pt x="520" y="558"/>
                  </a:lnTo>
                  <a:lnTo>
                    <a:pt x="513" y="572"/>
                  </a:lnTo>
                  <a:lnTo>
                    <a:pt x="507" y="586"/>
                  </a:lnTo>
                  <a:lnTo>
                    <a:pt x="503" y="601"/>
                  </a:lnTo>
                  <a:lnTo>
                    <a:pt x="498" y="616"/>
                  </a:lnTo>
                  <a:lnTo>
                    <a:pt x="495" y="631"/>
                  </a:lnTo>
                  <a:lnTo>
                    <a:pt x="492" y="647"/>
                  </a:lnTo>
                  <a:lnTo>
                    <a:pt x="490" y="663"/>
                  </a:lnTo>
                  <a:lnTo>
                    <a:pt x="489" y="679"/>
                  </a:lnTo>
                  <a:lnTo>
                    <a:pt x="489" y="695"/>
                  </a:lnTo>
                  <a:lnTo>
                    <a:pt x="489" y="711"/>
                  </a:lnTo>
                  <a:lnTo>
                    <a:pt x="490" y="728"/>
                  </a:lnTo>
                  <a:lnTo>
                    <a:pt x="492" y="744"/>
                  </a:lnTo>
                  <a:lnTo>
                    <a:pt x="495" y="760"/>
                  </a:lnTo>
                  <a:lnTo>
                    <a:pt x="498" y="775"/>
                  </a:lnTo>
                  <a:lnTo>
                    <a:pt x="503" y="790"/>
                  </a:lnTo>
                  <a:lnTo>
                    <a:pt x="507" y="804"/>
                  </a:lnTo>
                  <a:lnTo>
                    <a:pt x="513" y="819"/>
                  </a:lnTo>
                  <a:lnTo>
                    <a:pt x="520" y="833"/>
                  </a:lnTo>
                  <a:lnTo>
                    <a:pt x="527" y="847"/>
                  </a:lnTo>
                  <a:lnTo>
                    <a:pt x="534" y="860"/>
                  </a:lnTo>
                  <a:lnTo>
                    <a:pt x="543" y="873"/>
                  </a:lnTo>
                  <a:lnTo>
                    <a:pt x="552" y="885"/>
                  </a:lnTo>
                  <a:lnTo>
                    <a:pt x="561" y="897"/>
                  </a:lnTo>
                  <a:lnTo>
                    <a:pt x="571" y="909"/>
                  </a:lnTo>
                  <a:lnTo>
                    <a:pt x="582" y="920"/>
                  </a:lnTo>
                  <a:lnTo>
                    <a:pt x="593" y="931"/>
                  </a:lnTo>
                  <a:lnTo>
                    <a:pt x="604" y="941"/>
                  </a:lnTo>
                  <a:lnTo>
                    <a:pt x="617" y="950"/>
                  </a:lnTo>
                  <a:lnTo>
                    <a:pt x="629" y="959"/>
                  </a:lnTo>
                  <a:lnTo>
                    <a:pt x="642" y="967"/>
                  </a:lnTo>
                  <a:lnTo>
                    <a:pt x="655" y="975"/>
                  </a:lnTo>
                  <a:lnTo>
                    <a:pt x="669" y="982"/>
                  </a:lnTo>
                  <a:lnTo>
                    <a:pt x="683" y="989"/>
                  </a:lnTo>
                  <a:lnTo>
                    <a:pt x="697" y="993"/>
                  </a:lnTo>
                  <a:lnTo>
                    <a:pt x="712" y="999"/>
                  </a:lnTo>
                  <a:lnTo>
                    <a:pt x="727" y="1003"/>
                  </a:lnTo>
                  <a:lnTo>
                    <a:pt x="742" y="1006"/>
                  </a:lnTo>
                  <a:lnTo>
                    <a:pt x="758" y="1010"/>
                  </a:lnTo>
                  <a:lnTo>
                    <a:pt x="774" y="1012"/>
                  </a:lnTo>
                  <a:lnTo>
                    <a:pt x="791" y="1013"/>
                  </a:lnTo>
                  <a:lnTo>
                    <a:pt x="807" y="1013"/>
                  </a:lnTo>
                  <a:lnTo>
                    <a:pt x="823" y="1013"/>
                  </a:lnTo>
                  <a:lnTo>
                    <a:pt x="839" y="1012"/>
                  </a:lnTo>
                  <a:lnTo>
                    <a:pt x="855" y="1010"/>
                  </a:lnTo>
                  <a:lnTo>
                    <a:pt x="871" y="1006"/>
                  </a:lnTo>
                  <a:lnTo>
                    <a:pt x="886" y="1003"/>
                  </a:lnTo>
                  <a:lnTo>
                    <a:pt x="901" y="999"/>
                  </a:lnTo>
                  <a:lnTo>
                    <a:pt x="916" y="993"/>
                  </a:lnTo>
                  <a:lnTo>
                    <a:pt x="930" y="989"/>
                  </a:lnTo>
                  <a:lnTo>
                    <a:pt x="944" y="982"/>
                  </a:lnTo>
                  <a:lnTo>
                    <a:pt x="958" y="975"/>
                  </a:lnTo>
                  <a:lnTo>
                    <a:pt x="971" y="967"/>
                  </a:lnTo>
                  <a:lnTo>
                    <a:pt x="985" y="959"/>
                  </a:lnTo>
                  <a:lnTo>
                    <a:pt x="996" y="950"/>
                  </a:lnTo>
                  <a:lnTo>
                    <a:pt x="1009" y="941"/>
                  </a:lnTo>
                  <a:lnTo>
                    <a:pt x="1021" y="931"/>
                  </a:lnTo>
                  <a:lnTo>
                    <a:pt x="1031" y="920"/>
                  </a:lnTo>
                  <a:lnTo>
                    <a:pt x="1041" y="909"/>
                  </a:lnTo>
                  <a:lnTo>
                    <a:pt x="1052" y="897"/>
                  </a:lnTo>
                  <a:lnTo>
                    <a:pt x="1061" y="885"/>
                  </a:lnTo>
                  <a:lnTo>
                    <a:pt x="1071" y="873"/>
                  </a:lnTo>
                  <a:lnTo>
                    <a:pt x="1079" y="860"/>
                  </a:lnTo>
                  <a:lnTo>
                    <a:pt x="1086" y="847"/>
                  </a:lnTo>
                  <a:lnTo>
                    <a:pt x="1093" y="833"/>
                  </a:lnTo>
                  <a:lnTo>
                    <a:pt x="1100" y="819"/>
                  </a:lnTo>
                  <a:lnTo>
                    <a:pt x="1105" y="804"/>
                  </a:lnTo>
                  <a:lnTo>
                    <a:pt x="1110" y="790"/>
                  </a:lnTo>
                  <a:lnTo>
                    <a:pt x="1115" y="775"/>
                  </a:lnTo>
                  <a:lnTo>
                    <a:pt x="1118" y="760"/>
                  </a:lnTo>
                  <a:lnTo>
                    <a:pt x="1120" y="744"/>
                  </a:lnTo>
                  <a:lnTo>
                    <a:pt x="1123" y="728"/>
                  </a:lnTo>
                  <a:lnTo>
                    <a:pt x="1124" y="711"/>
                  </a:lnTo>
                  <a:lnTo>
                    <a:pt x="1124" y="695"/>
                  </a:lnTo>
                  <a:lnTo>
                    <a:pt x="1124" y="679"/>
                  </a:lnTo>
                  <a:lnTo>
                    <a:pt x="1123" y="663"/>
                  </a:lnTo>
                  <a:lnTo>
                    <a:pt x="1120" y="647"/>
                  </a:lnTo>
                  <a:lnTo>
                    <a:pt x="1118" y="631"/>
                  </a:lnTo>
                  <a:lnTo>
                    <a:pt x="1115" y="616"/>
                  </a:lnTo>
                  <a:lnTo>
                    <a:pt x="1110" y="601"/>
                  </a:lnTo>
                  <a:lnTo>
                    <a:pt x="1105" y="586"/>
                  </a:lnTo>
                  <a:lnTo>
                    <a:pt x="1100" y="572"/>
                  </a:lnTo>
                  <a:lnTo>
                    <a:pt x="1093" y="558"/>
                  </a:lnTo>
                  <a:lnTo>
                    <a:pt x="1086" y="544"/>
                  </a:lnTo>
                  <a:lnTo>
                    <a:pt x="1079" y="530"/>
                  </a:lnTo>
                  <a:lnTo>
                    <a:pt x="1071" y="517"/>
                  </a:lnTo>
                  <a:lnTo>
                    <a:pt x="1061" y="506"/>
                  </a:lnTo>
                  <a:lnTo>
                    <a:pt x="1052" y="493"/>
                  </a:lnTo>
                  <a:lnTo>
                    <a:pt x="1041" y="481"/>
                  </a:lnTo>
                  <a:lnTo>
                    <a:pt x="1031" y="471"/>
                  </a:lnTo>
                  <a:lnTo>
                    <a:pt x="1021" y="461"/>
                  </a:lnTo>
                  <a:lnTo>
                    <a:pt x="1009" y="450"/>
                  </a:lnTo>
                  <a:lnTo>
                    <a:pt x="996" y="441"/>
                  </a:lnTo>
                  <a:lnTo>
                    <a:pt x="985" y="431"/>
                  </a:lnTo>
                  <a:lnTo>
                    <a:pt x="971" y="423"/>
                  </a:lnTo>
                  <a:lnTo>
                    <a:pt x="958" y="416"/>
                  </a:lnTo>
                  <a:lnTo>
                    <a:pt x="944" y="409"/>
                  </a:lnTo>
                  <a:lnTo>
                    <a:pt x="930" y="402"/>
                  </a:lnTo>
                  <a:lnTo>
                    <a:pt x="916" y="397"/>
                  </a:lnTo>
                  <a:lnTo>
                    <a:pt x="901" y="392"/>
                  </a:lnTo>
                  <a:lnTo>
                    <a:pt x="886" y="387"/>
                  </a:lnTo>
                  <a:lnTo>
                    <a:pt x="871" y="384"/>
                  </a:lnTo>
                  <a:lnTo>
                    <a:pt x="855" y="382"/>
                  </a:lnTo>
                  <a:lnTo>
                    <a:pt x="839" y="379"/>
                  </a:lnTo>
                  <a:lnTo>
                    <a:pt x="823" y="378"/>
                  </a:lnTo>
                  <a:lnTo>
                    <a:pt x="807" y="378"/>
                  </a:lnTo>
                  <a:close/>
                  <a:moveTo>
                    <a:pt x="813" y="1222"/>
                  </a:moveTo>
                  <a:lnTo>
                    <a:pt x="813" y="1222"/>
                  </a:lnTo>
                  <a:lnTo>
                    <a:pt x="780" y="1223"/>
                  </a:lnTo>
                  <a:lnTo>
                    <a:pt x="748" y="1226"/>
                  </a:lnTo>
                  <a:lnTo>
                    <a:pt x="716" y="1229"/>
                  </a:lnTo>
                  <a:lnTo>
                    <a:pt x="685" y="1235"/>
                  </a:lnTo>
                  <a:lnTo>
                    <a:pt x="654" y="1242"/>
                  </a:lnTo>
                  <a:lnTo>
                    <a:pt x="624" y="1251"/>
                  </a:lnTo>
                  <a:lnTo>
                    <a:pt x="595" y="1260"/>
                  </a:lnTo>
                  <a:lnTo>
                    <a:pt x="565" y="1272"/>
                  </a:lnTo>
                  <a:lnTo>
                    <a:pt x="538" y="1285"/>
                  </a:lnTo>
                  <a:lnTo>
                    <a:pt x="510" y="1299"/>
                  </a:lnTo>
                  <a:lnTo>
                    <a:pt x="483" y="1314"/>
                  </a:lnTo>
                  <a:lnTo>
                    <a:pt x="458" y="1330"/>
                  </a:lnTo>
                  <a:lnTo>
                    <a:pt x="433" y="1349"/>
                  </a:lnTo>
                  <a:lnTo>
                    <a:pt x="409" y="1367"/>
                  </a:lnTo>
                  <a:lnTo>
                    <a:pt x="386" y="1387"/>
                  </a:lnTo>
                  <a:lnTo>
                    <a:pt x="363" y="1408"/>
                  </a:lnTo>
                  <a:lnTo>
                    <a:pt x="343" y="1430"/>
                  </a:lnTo>
                  <a:lnTo>
                    <a:pt x="323" y="1453"/>
                  </a:lnTo>
                  <a:lnTo>
                    <a:pt x="303" y="1478"/>
                  </a:lnTo>
                  <a:lnTo>
                    <a:pt x="286" y="1502"/>
                  </a:lnTo>
                  <a:lnTo>
                    <a:pt x="269" y="1529"/>
                  </a:lnTo>
                  <a:lnTo>
                    <a:pt x="254" y="1555"/>
                  </a:lnTo>
                  <a:lnTo>
                    <a:pt x="240" y="1582"/>
                  </a:lnTo>
                  <a:lnTo>
                    <a:pt x="228" y="1610"/>
                  </a:lnTo>
                  <a:lnTo>
                    <a:pt x="216" y="1639"/>
                  </a:lnTo>
                  <a:lnTo>
                    <a:pt x="206" y="1669"/>
                  </a:lnTo>
                  <a:lnTo>
                    <a:pt x="197" y="1699"/>
                  </a:lnTo>
                  <a:lnTo>
                    <a:pt x="191" y="1730"/>
                  </a:lnTo>
                  <a:lnTo>
                    <a:pt x="185" y="1761"/>
                  </a:lnTo>
                  <a:lnTo>
                    <a:pt x="180" y="1792"/>
                  </a:lnTo>
                  <a:lnTo>
                    <a:pt x="178" y="1825"/>
                  </a:lnTo>
                  <a:lnTo>
                    <a:pt x="178" y="1857"/>
                  </a:lnTo>
                  <a:lnTo>
                    <a:pt x="178" y="1891"/>
                  </a:lnTo>
                  <a:lnTo>
                    <a:pt x="180" y="1922"/>
                  </a:lnTo>
                  <a:lnTo>
                    <a:pt x="185" y="1955"/>
                  </a:lnTo>
                  <a:lnTo>
                    <a:pt x="191" y="1986"/>
                  </a:lnTo>
                  <a:lnTo>
                    <a:pt x="197" y="2016"/>
                  </a:lnTo>
                  <a:lnTo>
                    <a:pt x="206" y="2047"/>
                  </a:lnTo>
                  <a:lnTo>
                    <a:pt x="216" y="2077"/>
                  </a:lnTo>
                  <a:lnTo>
                    <a:pt x="228" y="2106"/>
                  </a:lnTo>
                  <a:lnTo>
                    <a:pt x="240" y="2134"/>
                  </a:lnTo>
                  <a:lnTo>
                    <a:pt x="254" y="2160"/>
                  </a:lnTo>
                  <a:lnTo>
                    <a:pt x="269" y="2187"/>
                  </a:lnTo>
                  <a:lnTo>
                    <a:pt x="286" y="2214"/>
                  </a:lnTo>
                  <a:lnTo>
                    <a:pt x="303" y="2238"/>
                  </a:lnTo>
                  <a:lnTo>
                    <a:pt x="323" y="2263"/>
                  </a:lnTo>
                  <a:lnTo>
                    <a:pt x="343" y="2286"/>
                  </a:lnTo>
                  <a:lnTo>
                    <a:pt x="363" y="2308"/>
                  </a:lnTo>
                  <a:lnTo>
                    <a:pt x="386" y="2329"/>
                  </a:lnTo>
                  <a:lnTo>
                    <a:pt x="409" y="2348"/>
                  </a:lnTo>
                  <a:lnTo>
                    <a:pt x="433" y="2367"/>
                  </a:lnTo>
                  <a:lnTo>
                    <a:pt x="458" y="2384"/>
                  </a:lnTo>
                  <a:lnTo>
                    <a:pt x="483" y="2402"/>
                  </a:lnTo>
                  <a:lnTo>
                    <a:pt x="510" y="2417"/>
                  </a:lnTo>
                  <a:lnTo>
                    <a:pt x="538" y="2431"/>
                  </a:lnTo>
                  <a:lnTo>
                    <a:pt x="565" y="2444"/>
                  </a:lnTo>
                  <a:lnTo>
                    <a:pt x="595" y="2455"/>
                  </a:lnTo>
                  <a:lnTo>
                    <a:pt x="624" y="2465"/>
                  </a:lnTo>
                  <a:lnTo>
                    <a:pt x="654" y="2474"/>
                  </a:lnTo>
                  <a:lnTo>
                    <a:pt x="685" y="2481"/>
                  </a:lnTo>
                  <a:lnTo>
                    <a:pt x="716" y="2487"/>
                  </a:lnTo>
                  <a:lnTo>
                    <a:pt x="748" y="2490"/>
                  </a:lnTo>
                  <a:lnTo>
                    <a:pt x="780" y="2492"/>
                  </a:lnTo>
                  <a:lnTo>
                    <a:pt x="813" y="2494"/>
                  </a:lnTo>
                  <a:lnTo>
                    <a:pt x="845" y="2492"/>
                  </a:lnTo>
                  <a:lnTo>
                    <a:pt x="878" y="2490"/>
                  </a:lnTo>
                  <a:lnTo>
                    <a:pt x="910" y="2487"/>
                  </a:lnTo>
                  <a:lnTo>
                    <a:pt x="942" y="2481"/>
                  </a:lnTo>
                  <a:lnTo>
                    <a:pt x="972" y="2474"/>
                  </a:lnTo>
                  <a:lnTo>
                    <a:pt x="1002" y="2465"/>
                  </a:lnTo>
                  <a:lnTo>
                    <a:pt x="1031" y="2455"/>
                  </a:lnTo>
                  <a:lnTo>
                    <a:pt x="1060" y="2444"/>
                  </a:lnTo>
                  <a:lnTo>
                    <a:pt x="1089" y="2431"/>
                  </a:lnTo>
                  <a:lnTo>
                    <a:pt x="1116" y="2417"/>
                  </a:lnTo>
                  <a:lnTo>
                    <a:pt x="1142" y="2402"/>
                  </a:lnTo>
                  <a:lnTo>
                    <a:pt x="1168" y="2384"/>
                  </a:lnTo>
                  <a:lnTo>
                    <a:pt x="1194" y="2367"/>
                  </a:lnTo>
                  <a:lnTo>
                    <a:pt x="1217" y="2348"/>
                  </a:lnTo>
                  <a:lnTo>
                    <a:pt x="1240" y="2329"/>
                  </a:lnTo>
                  <a:lnTo>
                    <a:pt x="1262" y="2308"/>
                  </a:lnTo>
                  <a:lnTo>
                    <a:pt x="1283" y="2286"/>
                  </a:lnTo>
                  <a:lnTo>
                    <a:pt x="1304" y="2263"/>
                  </a:lnTo>
                  <a:lnTo>
                    <a:pt x="1322" y="2238"/>
                  </a:lnTo>
                  <a:lnTo>
                    <a:pt x="1340" y="2214"/>
                  </a:lnTo>
                  <a:lnTo>
                    <a:pt x="1356" y="2187"/>
                  </a:lnTo>
                  <a:lnTo>
                    <a:pt x="1372" y="2160"/>
                  </a:lnTo>
                  <a:lnTo>
                    <a:pt x="1386" y="2134"/>
                  </a:lnTo>
                  <a:lnTo>
                    <a:pt x="1399" y="2106"/>
                  </a:lnTo>
                  <a:lnTo>
                    <a:pt x="1410" y="2077"/>
                  </a:lnTo>
                  <a:lnTo>
                    <a:pt x="1420" y="2047"/>
                  </a:lnTo>
                  <a:lnTo>
                    <a:pt x="1428" y="2016"/>
                  </a:lnTo>
                  <a:lnTo>
                    <a:pt x="1436" y="1986"/>
                  </a:lnTo>
                  <a:lnTo>
                    <a:pt x="1441" y="1955"/>
                  </a:lnTo>
                  <a:lnTo>
                    <a:pt x="1445" y="1922"/>
                  </a:lnTo>
                  <a:lnTo>
                    <a:pt x="1448" y="1891"/>
                  </a:lnTo>
                  <a:lnTo>
                    <a:pt x="1449" y="1857"/>
                  </a:lnTo>
                  <a:lnTo>
                    <a:pt x="1448" y="1825"/>
                  </a:lnTo>
                  <a:lnTo>
                    <a:pt x="1445" y="1792"/>
                  </a:lnTo>
                  <a:lnTo>
                    <a:pt x="1441" y="1761"/>
                  </a:lnTo>
                  <a:lnTo>
                    <a:pt x="1436" y="1730"/>
                  </a:lnTo>
                  <a:lnTo>
                    <a:pt x="1428" y="1699"/>
                  </a:lnTo>
                  <a:lnTo>
                    <a:pt x="1420" y="1669"/>
                  </a:lnTo>
                  <a:lnTo>
                    <a:pt x="1410" y="1639"/>
                  </a:lnTo>
                  <a:lnTo>
                    <a:pt x="1399" y="1610"/>
                  </a:lnTo>
                  <a:lnTo>
                    <a:pt x="1386" y="1582"/>
                  </a:lnTo>
                  <a:lnTo>
                    <a:pt x="1372" y="1555"/>
                  </a:lnTo>
                  <a:lnTo>
                    <a:pt x="1356" y="1529"/>
                  </a:lnTo>
                  <a:lnTo>
                    <a:pt x="1340" y="1502"/>
                  </a:lnTo>
                  <a:lnTo>
                    <a:pt x="1322" y="1478"/>
                  </a:lnTo>
                  <a:lnTo>
                    <a:pt x="1304" y="1453"/>
                  </a:lnTo>
                  <a:lnTo>
                    <a:pt x="1283" y="1430"/>
                  </a:lnTo>
                  <a:lnTo>
                    <a:pt x="1262" y="1408"/>
                  </a:lnTo>
                  <a:lnTo>
                    <a:pt x="1240" y="1387"/>
                  </a:lnTo>
                  <a:lnTo>
                    <a:pt x="1217" y="1367"/>
                  </a:lnTo>
                  <a:lnTo>
                    <a:pt x="1194" y="1349"/>
                  </a:lnTo>
                  <a:lnTo>
                    <a:pt x="1168" y="1330"/>
                  </a:lnTo>
                  <a:lnTo>
                    <a:pt x="1142" y="1314"/>
                  </a:lnTo>
                  <a:lnTo>
                    <a:pt x="1116" y="1299"/>
                  </a:lnTo>
                  <a:lnTo>
                    <a:pt x="1089" y="1285"/>
                  </a:lnTo>
                  <a:lnTo>
                    <a:pt x="1060" y="1272"/>
                  </a:lnTo>
                  <a:lnTo>
                    <a:pt x="1031" y="1260"/>
                  </a:lnTo>
                  <a:lnTo>
                    <a:pt x="1002" y="1251"/>
                  </a:lnTo>
                  <a:lnTo>
                    <a:pt x="972" y="1242"/>
                  </a:lnTo>
                  <a:lnTo>
                    <a:pt x="942" y="1235"/>
                  </a:lnTo>
                  <a:lnTo>
                    <a:pt x="910" y="1229"/>
                  </a:lnTo>
                  <a:lnTo>
                    <a:pt x="878" y="1226"/>
                  </a:lnTo>
                  <a:lnTo>
                    <a:pt x="845" y="1223"/>
                  </a:lnTo>
                  <a:lnTo>
                    <a:pt x="813" y="1222"/>
                  </a:lnTo>
                  <a:close/>
                  <a:moveTo>
                    <a:pt x="1024" y="1646"/>
                  </a:moveTo>
                  <a:lnTo>
                    <a:pt x="1024" y="1646"/>
                  </a:lnTo>
                  <a:lnTo>
                    <a:pt x="1003" y="1627"/>
                  </a:lnTo>
                  <a:lnTo>
                    <a:pt x="980" y="1610"/>
                  </a:lnTo>
                  <a:lnTo>
                    <a:pt x="968" y="1602"/>
                  </a:lnTo>
                  <a:lnTo>
                    <a:pt x="956" y="1595"/>
                  </a:lnTo>
                  <a:lnTo>
                    <a:pt x="943" y="1588"/>
                  </a:lnTo>
                  <a:lnTo>
                    <a:pt x="929" y="1582"/>
                  </a:lnTo>
                  <a:lnTo>
                    <a:pt x="916" y="1576"/>
                  </a:lnTo>
                  <a:lnTo>
                    <a:pt x="902" y="1572"/>
                  </a:lnTo>
                  <a:lnTo>
                    <a:pt x="888" y="1568"/>
                  </a:lnTo>
                  <a:lnTo>
                    <a:pt x="873" y="1565"/>
                  </a:lnTo>
                  <a:lnTo>
                    <a:pt x="858" y="1562"/>
                  </a:lnTo>
                  <a:lnTo>
                    <a:pt x="844" y="1560"/>
                  </a:lnTo>
                  <a:lnTo>
                    <a:pt x="828" y="1559"/>
                  </a:lnTo>
                  <a:lnTo>
                    <a:pt x="813" y="1559"/>
                  </a:lnTo>
                  <a:lnTo>
                    <a:pt x="798" y="1559"/>
                  </a:lnTo>
                  <a:lnTo>
                    <a:pt x="783" y="1560"/>
                  </a:lnTo>
                  <a:lnTo>
                    <a:pt x="768" y="1562"/>
                  </a:lnTo>
                  <a:lnTo>
                    <a:pt x="752" y="1565"/>
                  </a:lnTo>
                  <a:lnTo>
                    <a:pt x="738" y="1568"/>
                  </a:lnTo>
                  <a:lnTo>
                    <a:pt x="725" y="1572"/>
                  </a:lnTo>
                  <a:lnTo>
                    <a:pt x="711" y="1576"/>
                  </a:lnTo>
                  <a:lnTo>
                    <a:pt x="697" y="1582"/>
                  </a:lnTo>
                  <a:lnTo>
                    <a:pt x="683" y="1588"/>
                  </a:lnTo>
                  <a:lnTo>
                    <a:pt x="670" y="1595"/>
                  </a:lnTo>
                  <a:lnTo>
                    <a:pt x="658" y="1602"/>
                  </a:lnTo>
                  <a:lnTo>
                    <a:pt x="646" y="1610"/>
                  </a:lnTo>
                  <a:lnTo>
                    <a:pt x="622" y="1627"/>
                  </a:lnTo>
                  <a:lnTo>
                    <a:pt x="601" y="1646"/>
                  </a:lnTo>
                  <a:lnTo>
                    <a:pt x="582" y="1667"/>
                  </a:lnTo>
                  <a:lnTo>
                    <a:pt x="564" y="1690"/>
                  </a:lnTo>
                  <a:lnTo>
                    <a:pt x="557" y="1703"/>
                  </a:lnTo>
                  <a:lnTo>
                    <a:pt x="550" y="1716"/>
                  </a:lnTo>
                  <a:lnTo>
                    <a:pt x="543" y="1728"/>
                  </a:lnTo>
                  <a:lnTo>
                    <a:pt x="538" y="1741"/>
                  </a:lnTo>
                  <a:lnTo>
                    <a:pt x="532" y="1755"/>
                  </a:lnTo>
                  <a:lnTo>
                    <a:pt x="527" y="1769"/>
                  </a:lnTo>
                  <a:lnTo>
                    <a:pt x="524" y="1783"/>
                  </a:lnTo>
                  <a:lnTo>
                    <a:pt x="520" y="1797"/>
                  </a:lnTo>
                  <a:lnTo>
                    <a:pt x="517" y="1812"/>
                  </a:lnTo>
                  <a:lnTo>
                    <a:pt x="516" y="1827"/>
                  </a:lnTo>
                  <a:lnTo>
                    <a:pt x="514" y="1842"/>
                  </a:lnTo>
                  <a:lnTo>
                    <a:pt x="513" y="1857"/>
                  </a:lnTo>
                  <a:lnTo>
                    <a:pt x="514" y="1874"/>
                  </a:lnTo>
                  <a:lnTo>
                    <a:pt x="516" y="1889"/>
                  </a:lnTo>
                  <a:lnTo>
                    <a:pt x="517" y="1904"/>
                  </a:lnTo>
                  <a:lnTo>
                    <a:pt x="520" y="1918"/>
                  </a:lnTo>
                  <a:lnTo>
                    <a:pt x="524" y="1933"/>
                  </a:lnTo>
                  <a:lnTo>
                    <a:pt x="527" y="1947"/>
                  </a:lnTo>
                  <a:lnTo>
                    <a:pt x="532" y="1961"/>
                  </a:lnTo>
                  <a:lnTo>
                    <a:pt x="538" y="1975"/>
                  </a:lnTo>
                  <a:lnTo>
                    <a:pt x="543" y="1987"/>
                  </a:lnTo>
                  <a:lnTo>
                    <a:pt x="550" y="2000"/>
                  </a:lnTo>
                  <a:lnTo>
                    <a:pt x="557" y="2013"/>
                  </a:lnTo>
                  <a:lnTo>
                    <a:pt x="564" y="2026"/>
                  </a:lnTo>
                  <a:lnTo>
                    <a:pt x="582" y="2048"/>
                  </a:lnTo>
                  <a:lnTo>
                    <a:pt x="601" y="2070"/>
                  </a:lnTo>
                  <a:lnTo>
                    <a:pt x="622" y="2088"/>
                  </a:lnTo>
                  <a:lnTo>
                    <a:pt x="646" y="2106"/>
                  </a:lnTo>
                  <a:lnTo>
                    <a:pt x="670" y="2121"/>
                  </a:lnTo>
                  <a:lnTo>
                    <a:pt x="683" y="2128"/>
                  </a:lnTo>
                  <a:lnTo>
                    <a:pt x="697" y="2134"/>
                  </a:lnTo>
                  <a:lnTo>
                    <a:pt x="711" y="2138"/>
                  </a:lnTo>
                  <a:lnTo>
                    <a:pt x="725" y="2144"/>
                  </a:lnTo>
                  <a:lnTo>
                    <a:pt x="738" y="2148"/>
                  </a:lnTo>
                  <a:lnTo>
                    <a:pt x="752" y="2151"/>
                  </a:lnTo>
                  <a:lnTo>
                    <a:pt x="768" y="2153"/>
                  </a:lnTo>
                  <a:lnTo>
                    <a:pt x="783" y="2156"/>
                  </a:lnTo>
                  <a:lnTo>
                    <a:pt x="798" y="2157"/>
                  </a:lnTo>
                  <a:lnTo>
                    <a:pt x="813" y="2157"/>
                  </a:lnTo>
                  <a:lnTo>
                    <a:pt x="828" y="2157"/>
                  </a:lnTo>
                  <a:lnTo>
                    <a:pt x="844" y="2156"/>
                  </a:lnTo>
                  <a:lnTo>
                    <a:pt x="858" y="2153"/>
                  </a:lnTo>
                  <a:lnTo>
                    <a:pt x="873" y="2151"/>
                  </a:lnTo>
                  <a:lnTo>
                    <a:pt x="888" y="2148"/>
                  </a:lnTo>
                  <a:lnTo>
                    <a:pt x="902" y="2144"/>
                  </a:lnTo>
                  <a:lnTo>
                    <a:pt x="916" y="2138"/>
                  </a:lnTo>
                  <a:lnTo>
                    <a:pt x="929" y="2134"/>
                  </a:lnTo>
                  <a:lnTo>
                    <a:pt x="943" y="2128"/>
                  </a:lnTo>
                  <a:lnTo>
                    <a:pt x="956" y="2121"/>
                  </a:lnTo>
                  <a:lnTo>
                    <a:pt x="968" y="2114"/>
                  </a:lnTo>
                  <a:lnTo>
                    <a:pt x="980" y="2106"/>
                  </a:lnTo>
                  <a:lnTo>
                    <a:pt x="1003" y="2088"/>
                  </a:lnTo>
                  <a:lnTo>
                    <a:pt x="1024" y="2070"/>
                  </a:lnTo>
                  <a:lnTo>
                    <a:pt x="1044" y="2048"/>
                  </a:lnTo>
                  <a:lnTo>
                    <a:pt x="1061" y="2026"/>
                  </a:lnTo>
                  <a:lnTo>
                    <a:pt x="1068" y="2013"/>
                  </a:lnTo>
                  <a:lnTo>
                    <a:pt x="1076" y="2000"/>
                  </a:lnTo>
                  <a:lnTo>
                    <a:pt x="1082" y="1987"/>
                  </a:lnTo>
                  <a:lnTo>
                    <a:pt x="1089" y="1975"/>
                  </a:lnTo>
                  <a:lnTo>
                    <a:pt x="1094" y="1961"/>
                  </a:lnTo>
                  <a:lnTo>
                    <a:pt x="1098" y="1947"/>
                  </a:lnTo>
                  <a:lnTo>
                    <a:pt x="1103" y="1933"/>
                  </a:lnTo>
                  <a:lnTo>
                    <a:pt x="1106" y="1918"/>
                  </a:lnTo>
                  <a:lnTo>
                    <a:pt x="1109" y="1904"/>
                  </a:lnTo>
                  <a:lnTo>
                    <a:pt x="1110" y="1889"/>
                  </a:lnTo>
                  <a:lnTo>
                    <a:pt x="1111" y="1874"/>
                  </a:lnTo>
                  <a:lnTo>
                    <a:pt x="1112" y="1857"/>
                  </a:lnTo>
                  <a:lnTo>
                    <a:pt x="1111" y="1842"/>
                  </a:lnTo>
                  <a:lnTo>
                    <a:pt x="1110" y="1827"/>
                  </a:lnTo>
                  <a:lnTo>
                    <a:pt x="1109" y="1812"/>
                  </a:lnTo>
                  <a:lnTo>
                    <a:pt x="1106" y="1797"/>
                  </a:lnTo>
                  <a:lnTo>
                    <a:pt x="1103" y="1783"/>
                  </a:lnTo>
                  <a:lnTo>
                    <a:pt x="1098" y="1769"/>
                  </a:lnTo>
                  <a:lnTo>
                    <a:pt x="1094" y="1755"/>
                  </a:lnTo>
                  <a:lnTo>
                    <a:pt x="1089" y="1741"/>
                  </a:lnTo>
                  <a:lnTo>
                    <a:pt x="1082" y="1728"/>
                  </a:lnTo>
                  <a:lnTo>
                    <a:pt x="1076" y="1716"/>
                  </a:lnTo>
                  <a:lnTo>
                    <a:pt x="1068" y="1703"/>
                  </a:lnTo>
                  <a:lnTo>
                    <a:pt x="1061" y="1690"/>
                  </a:lnTo>
                  <a:lnTo>
                    <a:pt x="1044" y="1667"/>
                  </a:lnTo>
                  <a:lnTo>
                    <a:pt x="1024" y="1646"/>
                  </a:lnTo>
                  <a:close/>
                  <a:moveTo>
                    <a:pt x="813" y="2625"/>
                  </a:moveTo>
                  <a:lnTo>
                    <a:pt x="813" y="2625"/>
                  </a:lnTo>
                  <a:lnTo>
                    <a:pt x="780" y="2625"/>
                  </a:lnTo>
                  <a:lnTo>
                    <a:pt x="748" y="2628"/>
                  </a:lnTo>
                  <a:lnTo>
                    <a:pt x="716" y="2632"/>
                  </a:lnTo>
                  <a:lnTo>
                    <a:pt x="685" y="2638"/>
                  </a:lnTo>
                  <a:lnTo>
                    <a:pt x="654" y="2645"/>
                  </a:lnTo>
                  <a:lnTo>
                    <a:pt x="624" y="2653"/>
                  </a:lnTo>
                  <a:lnTo>
                    <a:pt x="595" y="2663"/>
                  </a:lnTo>
                  <a:lnTo>
                    <a:pt x="565" y="2675"/>
                  </a:lnTo>
                  <a:lnTo>
                    <a:pt x="538" y="2687"/>
                  </a:lnTo>
                  <a:lnTo>
                    <a:pt x="510" y="2701"/>
                  </a:lnTo>
                  <a:lnTo>
                    <a:pt x="483" y="2716"/>
                  </a:lnTo>
                  <a:lnTo>
                    <a:pt x="458" y="2733"/>
                  </a:lnTo>
                  <a:lnTo>
                    <a:pt x="433" y="2751"/>
                  </a:lnTo>
                  <a:lnTo>
                    <a:pt x="409" y="2770"/>
                  </a:lnTo>
                  <a:lnTo>
                    <a:pt x="386" y="2790"/>
                  </a:lnTo>
                  <a:lnTo>
                    <a:pt x="363" y="2811"/>
                  </a:lnTo>
                  <a:lnTo>
                    <a:pt x="343" y="2833"/>
                  </a:lnTo>
                  <a:lnTo>
                    <a:pt x="323" y="2856"/>
                  </a:lnTo>
                  <a:lnTo>
                    <a:pt x="303" y="2880"/>
                  </a:lnTo>
                  <a:lnTo>
                    <a:pt x="286" y="2905"/>
                  </a:lnTo>
                  <a:lnTo>
                    <a:pt x="269" y="2930"/>
                  </a:lnTo>
                  <a:lnTo>
                    <a:pt x="254" y="2957"/>
                  </a:lnTo>
                  <a:lnTo>
                    <a:pt x="240" y="2985"/>
                  </a:lnTo>
                  <a:lnTo>
                    <a:pt x="228" y="3013"/>
                  </a:lnTo>
                  <a:lnTo>
                    <a:pt x="216" y="3042"/>
                  </a:lnTo>
                  <a:lnTo>
                    <a:pt x="206" y="3071"/>
                  </a:lnTo>
                  <a:lnTo>
                    <a:pt x="197" y="3101"/>
                  </a:lnTo>
                  <a:lnTo>
                    <a:pt x="191" y="3132"/>
                  </a:lnTo>
                  <a:lnTo>
                    <a:pt x="185" y="3164"/>
                  </a:lnTo>
                  <a:lnTo>
                    <a:pt x="180" y="3195"/>
                  </a:lnTo>
                  <a:lnTo>
                    <a:pt x="178" y="3227"/>
                  </a:lnTo>
                  <a:lnTo>
                    <a:pt x="178" y="3260"/>
                  </a:lnTo>
                  <a:lnTo>
                    <a:pt x="178" y="3292"/>
                  </a:lnTo>
                  <a:lnTo>
                    <a:pt x="180" y="3325"/>
                  </a:lnTo>
                  <a:lnTo>
                    <a:pt x="185" y="3357"/>
                  </a:lnTo>
                  <a:lnTo>
                    <a:pt x="191" y="3389"/>
                  </a:lnTo>
                  <a:lnTo>
                    <a:pt x="197" y="3419"/>
                  </a:lnTo>
                  <a:lnTo>
                    <a:pt x="206" y="3449"/>
                  </a:lnTo>
                  <a:lnTo>
                    <a:pt x="216" y="3478"/>
                  </a:lnTo>
                  <a:lnTo>
                    <a:pt x="228" y="3507"/>
                  </a:lnTo>
                  <a:lnTo>
                    <a:pt x="240" y="3536"/>
                  </a:lnTo>
                  <a:lnTo>
                    <a:pt x="254" y="3563"/>
                  </a:lnTo>
                  <a:lnTo>
                    <a:pt x="269" y="3590"/>
                  </a:lnTo>
                  <a:lnTo>
                    <a:pt x="286" y="3615"/>
                  </a:lnTo>
                  <a:lnTo>
                    <a:pt x="303" y="3641"/>
                  </a:lnTo>
                  <a:lnTo>
                    <a:pt x="323" y="3664"/>
                  </a:lnTo>
                  <a:lnTo>
                    <a:pt x="343" y="3687"/>
                  </a:lnTo>
                  <a:lnTo>
                    <a:pt x="363" y="3709"/>
                  </a:lnTo>
                  <a:lnTo>
                    <a:pt x="386" y="3731"/>
                  </a:lnTo>
                  <a:lnTo>
                    <a:pt x="409" y="3751"/>
                  </a:lnTo>
                  <a:lnTo>
                    <a:pt x="433" y="3770"/>
                  </a:lnTo>
                  <a:lnTo>
                    <a:pt x="458" y="3787"/>
                  </a:lnTo>
                  <a:lnTo>
                    <a:pt x="483" y="3803"/>
                  </a:lnTo>
                  <a:lnTo>
                    <a:pt x="510" y="3820"/>
                  </a:lnTo>
                  <a:lnTo>
                    <a:pt x="538" y="3833"/>
                  </a:lnTo>
                  <a:lnTo>
                    <a:pt x="565" y="3846"/>
                  </a:lnTo>
                  <a:lnTo>
                    <a:pt x="595" y="3857"/>
                  </a:lnTo>
                  <a:lnTo>
                    <a:pt x="624" y="3867"/>
                  </a:lnTo>
                  <a:lnTo>
                    <a:pt x="654" y="3875"/>
                  </a:lnTo>
                  <a:lnTo>
                    <a:pt x="685" y="3883"/>
                  </a:lnTo>
                  <a:lnTo>
                    <a:pt x="716" y="3888"/>
                  </a:lnTo>
                  <a:lnTo>
                    <a:pt x="748" y="3893"/>
                  </a:lnTo>
                  <a:lnTo>
                    <a:pt x="780" y="3895"/>
                  </a:lnTo>
                  <a:lnTo>
                    <a:pt x="813" y="3896"/>
                  </a:lnTo>
                  <a:lnTo>
                    <a:pt x="845" y="3895"/>
                  </a:lnTo>
                  <a:lnTo>
                    <a:pt x="878" y="3893"/>
                  </a:lnTo>
                  <a:lnTo>
                    <a:pt x="910" y="3888"/>
                  </a:lnTo>
                  <a:lnTo>
                    <a:pt x="942" y="3883"/>
                  </a:lnTo>
                  <a:lnTo>
                    <a:pt x="972" y="3875"/>
                  </a:lnTo>
                  <a:lnTo>
                    <a:pt x="1002" y="3867"/>
                  </a:lnTo>
                  <a:lnTo>
                    <a:pt x="1031" y="3857"/>
                  </a:lnTo>
                  <a:lnTo>
                    <a:pt x="1060" y="3846"/>
                  </a:lnTo>
                  <a:lnTo>
                    <a:pt x="1089" y="3833"/>
                  </a:lnTo>
                  <a:lnTo>
                    <a:pt x="1116" y="3820"/>
                  </a:lnTo>
                  <a:lnTo>
                    <a:pt x="1142" y="3803"/>
                  </a:lnTo>
                  <a:lnTo>
                    <a:pt x="1168" y="3787"/>
                  </a:lnTo>
                  <a:lnTo>
                    <a:pt x="1194" y="3770"/>
                  </a:lnTo>
                  <a:lnTo>
                    <a:pt x="1217" y="3751"/>
                  </a:lnTo>
                  <a:lnTo>
                    <a:pt x="1240" y="3731"/>
                  </a:lnTo>
                  <a:lnTo>
                    <a:pt x="1262" y="3709"/>
                  </a:lnTo>
                  <a:lnTo>
                    <a:pt x="1283" y="3687"/>
                  </a:lnTo>
                  <a:lnTo>
                    <a:pt x="1304" y="3664"/>
                  </a:lnTo>
                  <a:lnTo>
                    <a:pt x="1322" y="3641"/>
                  </a:lnTo>
                  <a:lnTo>
                    <a:pt x="1340" y="3615"/>
                  </a:lnTo>
                  <a:lnTo>
                    <a:pt x="1356" y="3590"/>
                  </a:lnTo>
                  <a:lnTo>
                    <a:pt x="1372" y="3563"/>
                  </a:lnTo>
                  <a:lnTo>
                    <a:pt x="1386" y="3536"/>
                  </a:lnTo>
                  <a:lnTo>
                    <a:pt x="1399" y="3507"/>
                  </a:lnTo>
                  <a:lnTo>
                    <a:pt x="1410" y="3478"/>
                  </a:lnTo>
                  <a:lnTo>
                    <a:pt x="1420" y="3449"/>
                  </a:lnTo>
                  <a:lnTo>
                    <a:pt x="1428" y="3419"/>
                  </a:lnTo>
                  <a:lnTo>
                    <a:pt x="1436" y="3389"/>
                  </a:lnTo>
                  <a:lnTo>
                    <a:pt x="1441" y="3357"/>
                  </a:lnTo>
                  <a:lnTo>
                    <a:pt x="1445" y="3325"/>
                  </a:lnTo>
                  <a:lnTo>
                    <a:pt x="1448" y="3292"/>
                  </a:lnTo>
                  <a:lnTo>
                    <a:pt x="1449" y="3260"/>
                  </a:lnTo>
                  <a:lnTo>
                    <a:pt x="1448" y="3227"/>
                  </a:lnTo>
                  <a:lnTo>
                    <a:pt x="1445" y="3195"/>
                  </a:lnTo>
                  <a:lnTo>
                    <a:pt x="1441" y="3164"/>
                  </a:lnTo>
                  <a:lnTo>
                    <a:pt x="1436" y="3132"/>
                  </a:lnTo>
                  <a:lnTo>
                    <a:pt x="1428" y="3101"/>
                  </a:lnTo>
                  <a:lnTo>
                    <a:pt x="1420" y="3071"/>
                  </a:lnTo>
                  <a:lnTo>
                    <a:pt x="1410" y="3042"/>
                  </a:lnTo>
                  <a:lnTo>
                    <a:pt x="1399" y="3013"/>
                  </a:lnTo>
                  <a:lnTo>
                    <a:pt x="1386" y="2985"/>
                  </a:lnTo>
                  <a:lnTo>
                    <a:pt x="1372" y="2957"/>
                  </a:lnTo>
                  <a:lnTo>
                    <a:pt x="1356" y="2930"/>
                  </a:lnTo>
                  <a:lnTo>
                    <a:pt x="1340" y="2905"/>
                  </a:lnTo>
                  <a:lnTo>
                    <a:pt x="1322" y="2880"/>
                  </a:lnTo>
                  <a:lnTo>
                    <a:pt x="1304" y="2856"/>
                  </a:lnTo>
                  <a:lnTo>
                    <a:pt x="1283" y="2833"/>
                  </a:lnTo>
                  <a:lnTo>
                    <a:pt x="1262" y="2811"/>
                  </a:lnTo>
                  <a:lnTo>
                    <a:pt x="1240" y="2790"/>
                  </a:lnTo>
                  <a:lnTo>
                    <a:pt x="1217" y="2770"/>
                  </a:lnTo>
                  <a:lnTo>
                    <a:pt x="1194" y="2751"/>
                  </a:lnTo>
                  <a:lnTo>
                    <a:pt x="1168" y="2733"/>
                  </a:lnTo>
                  <a:lnTo>
                    <a:pt x="1142" y="2716"/>
                  </a:lnTo>
                  <a:lnTo>
                    <a:pt x="1116" y="2701"/>
                  </a:lnTo>
                  <a:lnTo>
                    <a:pt x="1089" y="2687"/>
                  </a:lnTo>
                  <a:lnTo>
                    <a:pt x="1060" y="2675"/>
                  </a:lnTo>
                  <a:lnTo>
                    <a:pt x="1031" y="2663"/>
                  </a:lnTo>
                  <a:lnTo>
                    <a:pt x="1002" y="2653"/>
                  </a:lnTo>
                  <a:lnTo>
                    <a:pt x="972" y="2645"/>
                  </a:lnTo>
                  <a:lnTo>
                    <a:pt x="942" y="2638"/>
                  </a:lnTo>
                  <a:lnTo>
                    <a:pt x="910" y="2632"/>
                  </a:lnTo>
                  <a:lnTo>
                    <a:pt x="878" y="2628"/>
                  </a:lnTo>
                  <a:lnTo>
                    <a:pt x="845" y="2625"/>
                  </a:lnTo>
                  <a:lnTo>
                    <a:pt x="813" y="2625"/>
                  </a:lnTo>
                  <a:close/>
                  <a:moveTo>
                    <a:pt x="1024" y="3049"/>
                  </a:moveTo>
                  <a:lnTo>
                    <a:pt x="1024" y="3049"/>
                  </a:lnTo>
                  <a:lnTo>
                    <a:pt x="1003" y="3029"/>
                  </a:lnTo>
                  <a:lnTo>
                    <a:pt x="980" y="3013"/>
                  </a:lnTo>
                  <a:lnTo>
                    <a:pt x="968" y="3004"/>
                  </a:lnTo>
                  <a:lnTo>
                    <a:pt x="956" y="2997"/>
                  </a:lnTo>
                  <a:lnTo>
                    <a:pt x="943" y="2991"/>
                  </a:lnTo>
                  <a:lnTo>
                    <a:pt x="929" y="2985"/>
                  </a:lnTo>
                  <a:lnTo>
                    <a:pt x="916" y="2979"/>
                  </a:lnTo>
                  <a:lnTo>
                    <a:pt x="902" y="2974"/>
                  </a:lnTo>
                  <a:lnTo>
                    <a:pt x="888" y="2971"/>
                  </a:lnTo>
                  <a:lnTo>
                    <a:pt x="873" y="2967"/>
                  </a:lnTo>
                  <a:lnTo>
                    <a:pt x="858" y="2964"/>
                  </a:lnTo>
                  <a:lnTo>
                    <a:pt x="844" y="2963"/>
                  </a:lnTo>
                  <a:lnTo>
                    <a:pt x="828" y="2961"/>
                  </a:lnTo>
                  <a:lnTo>
                    <a:pt x="813" y="2961"/>
                  </a:lnTo>
                  <a:lnTo>
                    <a:pt x="798" y="2961"/>
                  </a:lnTo>
                  <a:lnTo>
                    <a:pt x="783" y="2963"/>
                  </a:lnTo>
                  <a:lnTo>
                    <a:pt x="768" y="2964"/>
                  </a:lnTo>
                  <a:lnTo>
                    <a:pt x="752" y="2967"/>
                  </a:lnTo>
                  <a:lnTo>
                    <a:pt x="738" y="2971"/>
                  </a:lnTo>
                  <a:lnTo>
                    <a:pt x="725" y="2974"/>
                  </a:lnTo>
                  <a:lnTo>
                    <a:pt x="711" y="2979"/>
                  </a:lnTo>
                  <a:lnTo>
                    <a:pt x="697" y="2985"/>
                  </a:lnTo>
                  <a:lnTo>
                    <a:pt x="683" y="2991"/>
                  </a:lnTo>
                  <a:lnTo>
                    <a:pt x="670" y="2997"/>
                  </a:lnTo>
                  <a:lnTo>
                    <a:pt x="658" y="3004"/>
                  </a:lnTo>
                  <a:lnTo>
                    <a:pt x="646" y="3013"/>
                  </a:lnTo>
                  <a:lnTo>
                    <a:pt x="622" y="3029"/>
                  </a:lnTo>
                  <a:lnTo>
                    <a:pt x="601" y="3049"/>
                  </a:lnTo>
                  <a:lnTo>
                    <a:pt x="582" y="3069"/>
                  </a:lnTo>
                  <a:lnTo>
                    <a:pt x="564" y="3093"/>
                  </a:lnTo>
                  <a:lnTo>
                    <a:pt x="557" y="3105"/>
                  </a:lnTo>
                  <a:lnTo>
                    <a:pt x="550" y="3117"/>
                  </a:lnTo>
                  <a:lnTo>
                    <a:pt x="543" y="3130"/>
                  </a:lnTo>
                  <a:lnTo>
                    <a:pt x="538" y="3144"/>
                  </a:lnTo>
                  <a:lnTo>
                    <a:pt x="532" y="3158"/>
                  </a:lnTo>
                  <a:lnTo>
                    <a:pt x="527" y="3172"/>
                  </a:lnTo>
                  <a:lnTo>
                    <a:pt x="524" y="3186"/>
                  </a:lnTo>
                  <a:lnTo>
                    <a:pt x="520" y="3200"/>
                  </a:lnTo>
                  <a:lnTo>
                    <a:pt x="517" y="3215"/>
                  </a:lnTo>
                  <a:lnTo>
                    <a:pt x="516" y="3230"/>
                  </a:lnTo>
                  <a:lnTo>
                    <a:pt x="514" y="3245"/>
                  </a:lnTo>
                  <a:lnTo>
                    <a:pt x="513" y="3260"/>
                  </a:lnTo>
                  <a:lnTo>
                    <a:pt x="514" y="3275"/>
                  </a:lnTo>
                  <a:lnTo>
                    <a:pt x="516" y="3291"/>
                  </a:lnTo>
                  <a:lnTo>
                    <a:pt x="517" y="3305"/>
                  </a:lnTo>
                  <a:lnTo>
                    <a:pt x="520" y="3320"/>
                  </a:lnTo>
                  <a:lnTo>
                    <a:pt x="524" y="3335"/>
                  </a:lnTo>
                  <a:lnTo>
                    <a:pt x="527" y="3349"/>
                  </a:lnTo>
                  <a:lnTo>
                    <a:pt x="532" y="3363"/>
                  </a:lnTo>
                  <a:lnTo>
                    <a:pt x="538" y="3377"/>
                  </a:lnTo>
                  <a:lnTo>
                    <a:pt x="543" y="3390"/>
                  </a:lnTo>
                  <a:lnTo>
                    <a:pt x="550" y="3403"/>
                  </a:lnTo>
                  <a:lnTo>
                    <a:pt x="557" y="3415"/>
                  </a:lnTo>
                  <a:lnTo>
                    <a:pt x="564" y="3427"/>
                  </a:lnTo>
                  <a:lnTo>
                    <a:pt x="582" y="3450"/>
                  </a:lnTo>
                  <a:lnTo>
                    <a:pt x="601" y="3471"/>
                  </a:lnTo>
                  <a:lnTo>
                    <a:pt x="622" y="3491"/>
                  </a:lnTo>
                  <a:lnTo>
                    <a:pt x="646" y="3508"/>
                  </a:lnTo>
                  <a:lnTo>
                    <a:pt x="658" y="3516"/>
                  </a:lnTo>
                  <a:lnTo>
                    <a:pt x="670" y="3523"/>
                  </a:lnTo>
                  <a:lnTo>
                    <a:pt x="683" y="3529"/>
                  </a:lnTo>
                  <a:lnTo>
                    <a:pt x="697" y="3536"/>
                  </a:lnTo>
                  <a:lnTo>
                    <a:pt x="711" y="3541"/>
                  </a:lnTo>
                  <a:lnTo>
                    <a:pt x="725" y="3546"/>
                  </a:lnTo>
                  <a:lnTo>
                    <a:pt x="738" y="3550"/>
                  </a:lnTo>
                  <a:lnTo>
                    <a:pt x="752" y="3554"/>
                  </a:lnTo>
                  <a:lnTo>
                    <a:pt x="768" y="3556"/>
                  </a:lnTo>
                  <a:lnTo>
                    <a:pt x="783" y="3558"/>
                  </a:lnTo>
                  <a:lnTo>
                    <a:pt x="798" y="3559"/>
                  </a:lnTo>
                  <a:lnTo>
                    <a:pt x="813" y="3559"/>
                  </a:lnTo>
                  <a:lnTo>
                    <a:pt x="828" y="3559"/>
                  </a:lnTo>
                  <a:lnTo>
                    <a:pt x="844" y="3558"/>
                  </a:lnTo>
                  <a:lnTo>
                    <a:pt x="858" y="3556"/>
                  </a:lnTo>
                  <a:lnTo>
                    <a:pt x="873" y="3554"/>
                  </a:lnTo>
                  <a:lnTo>
                    <a:pt x="888" y="3550"/>
                  </a:lnTo>
                  <a:lnTo>
                    <a:pt x="902" y="3546"/>
                  </a:lnTo>
                  <a:lnTo>
                    <a:pt x="916" y="3541"/>
                  </a:lnTo>
                  <a:lnTo>
                    <a:pt x="929" y="3536"/>
                  </a:lnTo>
                  <a:lnTo>
                    <a:pt x="943" y="3529"/>
                  </a:lnTo>
                  <a:lnTo>
                    <a:pt x="956" y="3523"/>
                  </a:lnTo>
                  <a:lnTo>
                    <a:pt x="968" y="3516"/>
                  </a:lnTo>
                  <a:lnTo>
                    <a:pt x="980" y="3508"/>
                  </a:lnTo>
                  <a:lnTo>
                    <a:pt x="1003" y="3491"/>
                  </a:lnTo>
                  <a:lnTo>
                    <a:pt x="1024" y="3471"/>
                  </a:lnTo>
                  <a:lnTo>
                    <a:pt x="1044" y="3450"/>
                  </a:lnTo>
                  <a:lnTo>
                    <a:pt x="1061" y="3427"/>
                  </a:lnTo>
                  <a:lnTo>
                    <a:pt x="1068" y="3415"/>
                  </a:lnTo>
                  <a:lnTo>
                    <a:pt x="1076" y="3403"/>
                  </a:lnTo>
                  <a:lnTo>
                    <a:pt x="1082" y="3390"/>
                  </a:lnTo>
                  <a:lnTo>
                    <a:pt x="1089" y="3377"/>
                  </a:lnTo>
                  <a:lnTo>
                    <a:pt x="1094" y="3363"/>
                  </a:lnTo>
                  <a:lnTo>
                    <a:pt x="1098" y="3349"/>
                  </a:lnTo>
                  <a:lnTo>
                    <a:pt x="1103" y="3335"/>
                  </a:lnTo>
                  <a:lnTo>
                    <a:pt x="1106" y="3320"/>
                  </a:lnTo>
                  <a:lnTo>
                    <a:pt x="1109" y="3305"/>
                  </a:lnTo>
                  <a:lnTo>
                    <a:pt x="1110" y="3291"/>
                  </a:lnTo>
                  <a:lnTo>
                    <a:pt x="1111" y="3275"/>
                  </a:lnTo>
                  <a:lnTo>
                    <a:pt x="1112" y="3260"/>
                  </a:lnTo>
                  <a:lnTo>
                    <a:pt x="1111" y="3245"/>
                  </a:lnTo>
                  <a:lnTo>
                    <a:pt x="1110" y="3230"/>
                  </a:lnTo>
                  <a:lnTo>
                    <a:pt x="1109" y="3215"/>
                  </a:lnTo>
                  <a:lnTo>
                    <a:pt x="1106" y="3200"/>
                  </a:lnTo>
                  <a:lnTo>
                    <a:pt x="1103" y="3186"/>
                  </a:lnTo>
                  <a:lnTo>
                    <a:pt x="1098" y="3172"/>
                  </a:lnTo>
                  <a:lnTo>
                    <a:pt x="1094" y="3158"/>
                  </a:lnTo>
                  <a:lnTo>
                    <a:pt x="1089" y="3144"/>
                  </a:lnTo>
                  <a:lnTo>
                    <a:pt x="1082" y="3130"/>
                  </a:lnTo>
                  <a:lnTo>
                    <a:pt x="1076" y="3117"/>
                  </a:lnTo>
                  <a:lnTo>
                    <a:pt x="1068" y="3105"/>
                  </a:lnTo>
                  <a:lnTo>
                    <a:pt x="1061" y="3093"/>
                  </a:lnTo>
                  <a:lnTo>
                    <a:pt x="1044" y="3069"/>
                  </a:lnTo>
                  <a:lnTo>
                    <a:pt x="1024" y="3049"/>
                  </a:lnTo>
                  <a:close/>
                  <a:moveTo>
                    <a:pt x="913" y="589"/>
                  </a:moveTo>
                  <a:lnTo>
                    <a:pt x="913" y="589"/>
                  </a:lnTo>
                  <a:lnTo>
                    <a:pt x="902" y="580"/>
                  </a:lnTo>
                  <a:lnTo>
                    <a:pt x="891" y="571"/>
                  </a:lnTo>
                  <a:lnTo>
                    <a:pt x="878" y="564"/>
                  </a:lnTo>
                  <a:lnTo>
                    <a:pt x="865" y="558"/>
                  </a:lnTo>
                  <a:lnTo>
                    <a:pt x="851" y="552"/>
                  </a:lnTo>
                  <a:lnTo>
                    <a:pt x="837" y="549"/>
                  </a:lnTo>
                  <a:lnTo>
                    <a:pt x="822" y="546"/>
                  </a:lnTo>
                  <a:lnTo>
                    <a:pt x="807" y="545"/>
                  </a:lnTo>
                  <a:lnTo>
                    <a:pt x="791" y="546"/>
                  </a:lnTo>
                  <a:lnTo>
                    <a:pt x="777" y="549"/>
                  </a:lnTo>
                  <a:lnTo>
                    <a:pt x="762" y="552"/>
                  </a:lnTo>
                  <a:lnTo>
                    <a:pt x="748" y="558"/>
                  </a:lnTo>
                  <a:lnTo>
                    <a:pt x="735" y="564"/>
                  </a:lnTo>
                  <a:lnTo>
                    <a:pt x="722" y="571"/>
                  </a:lnTo>
                  <a:lnTo>
                    <a:pt x="712" y="580"/>
                  </a:lnTo>
                  <a:lnTo>
                    <a:pt x="700" y="589"/>
                  </a:lnTo>
                  <a:lnTo>
                    <a:pt x="691" y="600"/>
                  </a:lnTo>
                  <a:lnTo>
                    <a:pt x="683" y="611"/>
                  </a:lnTo>
                  <a:lnTo>
                    <a:pt x="675" y="624"/>
                  </a:lnTo>
                  <a:lnTo>
                    <a:pt x="669" y="637"/>
                  </a:lnTo>
                  <a:lnTo>
                    <a:pt x="664" y="651"/>
                  </a:lnTo>
                  <a:lnTo>
                    <a:pt x="660" y="665"/>
                  </a:lnTo>
                  <a:lnTo>
                    <a:pt x="657" y="680"/>
                  </a:lnTo>
                  <a:lnTo>
                    <a:pt x="657" y="695"/>
                  </a:lnTo>
                  <a:lnTo>
                    <a:pt x="657" y="710"/>
                  </a:lnTo>
                  <a:lnTo>
                    <a:pt x="660" y="725"/>
                  </a:lnTo>
                  <a:lnTo>
                    <a:pt x="664" y="740"/>
                  </a:lnTo>
                  <a:lnTo>
                    <a:pt x="669" y="753"/>
                  </a:lnTo>
                  <a:lnTo>
                    <a:pt x="675" y="767"/>
                  </a:lnTo>
                  <a:lnTo>
                    <a:pt x="683" y="779"/>
                  </a:lnTo>
                  <a:lnTo>
                    <a:pt x="691" y="790"/>
                  </a:lnTo>
                  <a:lnTo>
                    <a:pt x="700" y="801"/>
                  </a:lnTo>
                  <a:lnTo>
                    <a:pt x="712" y="811"/>
                  </a:lnTo>
                  <a:lnTo>
                    <a:pt x="722" y="819"/>
                  </a:lnTo>
                  <a:lnTo>
                    <a:pt x="735" y="827"/>
                  </a:lnTo>
                  <a:lnTo>
                    <a:pt x="748" y="833"/>
                  </a:lnTo>
                  <a:lnTo>
                    <a:pt x="762" y="838"/>
                  </a:lnTo>
                  <a:lnTo>
                    <a:pt x="777" y="843"/>
                  </a:lnTo>
                  <a:lnTo>
                    <a:pt x="791" y="845"/>
                  </a:lnTo>
                  <a:lnTo>
                    <a:pt x="807" y="845"/>
                  </a:lnTo>
                  <a:lnTo>
                    <a:pt x="822" y="845"/>
                  </a:lnTo>
                  <a:lnTo>
                    <a:pt x="837" y="843"/>
                  </a:lnTo>
                  <a:lnTo>
                    <a:pt x="851" y="838"/>
                  </a:lnTo>
                  <a:lnTo>
                    <a:pt x="865" y="833"/>
                  </a:lnTo>
                  <a:lnTo>
                    <a:pt x="878" y="827"/>
                  </a:lnTo>
                  <a:lnTo>
                    <a:pt x="891" y="819"/>
                  </a:lnTo>
                  <a:lnTo>
                    <a:pt x="902" y="811"/>
                  </a:lnTo>
                  <a:lnTo>
                    <a:pt x="913" y="801"/>
                  </a:lnTo>
                  <a:lnTo>
                    <a:pt x="922" y="790"/>
                  </a:lnTo>
                  <a:lnTo>
                    <a:pt x="930" y="779"/>
                  </a:lnTo>
                  <a:lnTo>
                    <a:pt x="938" y="767"/>
                  </a:lnTo>
                  <a:lnTo>
                    <a:pt x="944" y="753"/>
                  </a:lnTo>
                  <a:lnTo>
                    <a:pt x="950" y="740"/>
                  </a:lnTo>
                  <a:lnTo>
                    <a:pt x="953" y="725"/>
                  </a:lnTo>
                  <a:lnTo>
                    <a:pt x="956" y="710"/>
                  </a:lnTo>
                  <a:lnTo>
                    <a:pt x="956" y="695"/>
                  </a:lnTo>
                  <a:lnTo>
                    <a:pt x="956" y="680"/>
                  </a:lnTo>
                  <a:lnTo>
                    <a:pt x="953" y="665"/>
                  </a:lnTo>
                  <a:lnTo>
                    <a:pt x="950" y="651"/>
                  </a:lnTo>
                  <a:lnTo>
                    <a:pt x="944" y="637"/>
                  </a:lnTo>
                  <a:lnTo>
                    <a:pt x="938" y="624"/>
                  </a:lnTo>
                  <a:lnTo>
                    <a:pt x="930" y="611"/>
                  </a:lnTo>
                  <a:lnTo>
                    <a:pt x="922" y="600"/>
                  </a:lnTo>
                  <a:lnTo>
                    <a:pt x="913" y="589"/>
                  </a:lnTo>
                  <a:close/>
                </a:path>
              </a:pathLst>
            </a:custGeom>
            <a:solidFill>
              <a:sysClr val="window" lastClr="FFFFFF"/>
            </a:solidFill>
            <a:ln>
              <a:noFill/>
            </a:ln>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grpSp>
          <p:nvGrpSpPr>
            <p:cNvPr id="43" name="组合 42"/>
            <p:cNvGrpSpPr/>
            <p:nvPr/>
          </p:nvGrpSpPr>
          <p:grpSpPr>
            <a:xfrm>
              <a:off x="6508800" y="3122362"/>
              <a:ext cx="1584176" cy="737066"/>
              <a:chOff x="467544" y="2715766"/>
              <a:chExt cx="1584176" cy="737066"/>
            </a:xfrm>
          </p:grpSpPr>
          <p:sp>
            <p:nvSpPr>
              <p:cNvPr id="44"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rgbClr val="E74C2E"/>
                    </a:solidFill>
                    <a:latin typeface="微软雅黑" pitchFamily="34" charset="-122"/>
                    <a:ea typeface="微软雅黑" pitchFamily="34" charset="-122"/>
                  </a:rPr>
                  <a:t>请在此输入你的标题</a:t>
                </a:r>
                <a:endParaRPr lang="en-US" altLang="zh-CN" sz="1200" b="1" dirty="0">
                  <a:solidFill>
                    <a:srgbClr val="E74C2E"/>
                  </a:solidFill>
                  <a:latin typeface="微软雅黑" pitchFamily="34" charset="-122"/>
                  <a:ea typeface="微软雅黑" pitchFamily="34" charset="-122"/>
                </a:endParaRPr>
              </a:p>
            </p:txBody>
          </p:sp>
          <p:sp>
            <p:nvSpPr>
              <p:cNvPr id="45"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tx1">
                        <a:lumMod val="50000"/>
                        <a:lumOff val="50000"/>
                      </a:schemeClr>
                    </a:solidFill>
                    <a:latin typeface="微软雅黑" pitchFamily="34" charset="-122"/>
                    <a:ea typeface="微软雅黑" pitchFamily="34" charset="-122"/>
                  </a:rPr>
                  <a:t>请在此输入你的文字内容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pPr algn="ctr"/>
                <a:r>
                  <a:rPr lang="zh-CN" altLang="en-US" sz="1000" b="1" dirty="0" smtClean="0">
                    <a:solidFill>
                      <a:schemeClr val="tx1">
                        <a:lumMod val="50000"/>
                        <a:lumOff val="50000"/>
                      </a:schemeClr>
                    </a:solidFill>
                    <a:latin typeface="微软雅黑" pitchFamily="34" charset="-122"/>
                    <a:ea typeface="微软雅黑" pitchFamily="34" charset="-122"/>
                  </a:rPr>
                  <a:t>请在此输入你的文字内容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grpSp>
      </p:grpSp>
      <p:sp>
        <p:nvSpPr>
          <p:cNvPr id="51" name="TextBox 50"/>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52" name="TextBox 51"/>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15001116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500" fill="hold"/>
                                        <p:tgtEl>
                                          <p:spTgt spid="22"/>
                                        </p:tgtEl>
                                        <p:attrNameLst>
                                          <p:attrName>ppt_x</p:attrName>
                                        </p:attrNameLst>
                                      </p:cBhvr>
                                      <p:tavLst>
                                        <p:tav tm="0">
                                          <p:val>
                                            <p:strVal val="#ppt_x"/>
                                          </p:val>
                                        </p:tav>
                                        <p:tav tm="100000">
                                          <p:val>
                                            <p:strVal val="#ppt_x"/>
                                          </p:val>
                                        </p:tav>
                                      </p:tavLst>
                                    </p:anim>
                                    <p:anim calcmode="lin" valueType="num">
                                      <p:cBhvr additive="base">
                                        <p:cTn id="17" dur="500" fill="hold"/>
                                        <p:tgtEl>
                                          <p:spTgt spid="22"/>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500" fill="hold"/>
                                        <p:tgtEl>
                                          <p:spTgt spid="40"/>
                                        </p:tgtEl>
                                        <p:attrNameLst>
                                          <p:attrName>ppt_x</p:attrName>
                                        </p:attrNameLst>
                                      </p:cBhvr>
                                      <p:tavLst>
                                        <p:tav tm="0">
                                          <p:val>
                                            <p:strVal val="#ppt_x"/>
                                          </p:val>
                                        </p:tav>
                                        <p:tav tm="100000">
                                          <p:val>
                                            <p:strVal val="#ppt_x"/>
                                          </p:val>
                                        </p:tav>
                                      </p:tavLst>
                                    </p:anim>
                                    <p:anim calcmode="lin" valueType="num">
                                      <p:cBhvr additive="base">
                                        <p:cTn id="21"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890B327-0210-46F1-98A3-3CD4304B9A87}" type="datetime1">
              <a:rPr lang="zh-CN" altLang="en-US" smtClean="0"/>
              <a:t>2017/5/27</a:t>
            </a:fld>
            <a:endParaRPr lang="zh-CN" altLang="en-US"/>
          </a:p>
        </p:txBody>
      </p:sp>
      <p:grpSp>
        <p:nvGrpSpPr>
          <p:cNvPr id="37" name="组合 36"/>
          <p:cNvGrpSpPr/>
          <p:nvPr/>
        </p:nvGrpSpPr>
        <p:grpSpPr>
          <a:xfrm>
            <a:off x="5059271" y="1011573"/>
            <a:ext cx="435498" cy="3615633"/>
            <a:chOff x="6063797" y="1570125"/>
            <a:chExt cx="513956" cy="4267013"/>
          </a:xfrm>
        </p:grpSpPr>
        <p:sp>
          <p:nvSpPr>
            <p:cNvPr id="38" name="Freeform 11"/>
            <p:cNvSpPr>
              <a:spLocks/>
            </p:cNvSpPr>
            <p:nvPr/>
          </p:nvSpPr>
          <p:spPr bwMode="auto">
            <a:xfrm>
              <a:off x="6086997" y="5298198"/>
              <a:ext cx="467557" cy="538940"/>
            </a:xfrm>
            <a:custGeom>
              <a:avLst/>
              <a:gdLst>
                <a:gd name="T0" fmla="*/ 94 w 111"/>
                <a:gd name="T1" fmla="*/ 0 h 128"/>
                <a:gd name="T2" fmla="*/ 105 w 111"/>
                <a:gd name="T3" fmla="*/ 25 h 128"/>
                <a:gd name="T4" fmla="*/ 66 w 111"/>
                <a:gd name="T5" fmla="*/ 114 h 128"/>
                <a:gd name="T6" fmla="*/ 44 w 111"/>
                <a:gd name="T7" fmla="*/ 114 h 128"/>
                <a:gd name="T8" fmla="*/ 6 w 111"/>
                <a:gd name="T9" fmla="*/ 25 h 128"/>
                <a:gd name="T10" fmla="*/ 17 w 111"/>
                <a:gd name="T11" fmla="*/ 0 h 128"/>
                <a:gd name="T12" fmla="*/ 94 w 111"/>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111" h="128">
                  <a:moveTo>
                    <a:pt x="94" y="0"/>
                  </a:moveTo>
                  <a:cubicBezTo>
                    <a:pt x="106" y="0"/>
                    <a:pt x="111" y="11"/>
                    <a:pt x="105" y="25"/>
                  </a:cubicBezTo>
                  <a:cubicBezTo>
                    <a:pt x="66" y="114"/>
                    <a:pt x="66" y="114"/>
                    <a:pt x="66" y="114"/>
                  </a:cubicBezTo>
                  <a:cubicBezTo>
                    <a:pt x="60" y="128"/>
                    <a:pt x="50" y="128"/>
                    <a:pt x="44" y="114"/>
                  </a:cubicBezTo>
                  <a:cubicBezTo>
                    <a:pt x="6" y="25"/>
                    <a:pt x="6" y="25"/>
                    <a:pt x="6" y="25"/>
                  </a:cubicBezTo>
                  <a:cubicBezTo>
                    <a:pt x="0" y="11"/>
                    <a:pt x="5" y="0"/>
                    <a:pt x="17" y="0"/>
                  </a:cubicBezTo>
                  <a:lnTo>
                    <a:pt x="94" y="0"/>
                  </a:lnTo>
                  <a:close/>
                </a:path>
              </a:pathLst>
            </a:custGeom>
            <a:gradFill>
              <a:gsLst>
                <a:gs pos="100000">
                  <a:srgbClr val="666666"/>
                </a:gs>
                <a:gs pos="0">
                  <a:srgbClr val="1D1D1D"/>
                </a:gs>
              </a:gsLst>
              <a:lin ang="10800000" scaled="1"/>
            </a:gradFill>
            <a:ln>
              <a:noFill/>
            </a:ln>
          </p:spPr>
          <p:txBody>
            <a:bodyPr vert="horz" wrap="square" lIns="91440" tIns="45720" rIns="91440" bIns="45720" numCol="1" anchor="t" anchorCtr="0" compatLnSpc="1">
              <a:prstTxWarp prst="textNoShape">
                <a:avLst/>
              </a:prstTxWarp>
            </a:bodyPr>
            <a:lstStyle/>
            <a:p>
              <a:endParaRPr lang="zh-CN" altLang="en-US" sz="1400"/>
            </a:p>
          </p:txBody>
        </p:sp>
        <p:sp>
          <p:nvSpPr>
            <p:cNvPr id="39" name="Freeform 12"/>
            <p:cNvSpPr>
              <a:spLocks/>
            </p:cNvSpPr>
            <p:nvPr/>
          </p:nvSpPr>
          <p:spPr bwMode="auto">
            <a:xfrm>
              <a:off x="6066474" y="1570125"/>
              <a:ext cx="508603" cy="3781504"/>
            </a:xfrm>
            <a:custGeom>
              <a:avLst/>
              <a:gdLst>
                <a:gd name="T0" fmla="*/ 121 w 121"/>
                <a:gd name="T1" fmla="*/ 892 h 897"/>
                <a:gd name="T2" fmla="*/ 60 w 121"/>
                <a:gd name="T3" fmla="*/ 897 h 897"/>
                <a:gd name="T4" fmla="*/ 60 w 121"/>
                <a:gd name="T5" fmla="*/ 897 h 897"/>
                <a:gd name="T6" fmla="*/ 0 w 121"/>
                <a:gd name="T7" fmla="*/ 891 h 897"/>
                <a:gd name="T8" fmla="*/ 0 w 121"/>
                <a:gd name="T9" fmla="*/ 40 h 897"/>
                <a:gd name="T10" fmla="*/ 60 w 121"/>
                <a:gd name="T11" fmla="*/ 0 h 897"/>
                <a:gd name="T12" fmla="*/ 60 w 121"/>
                <a:gd name="T13" fmla="*/ 0 h 897"/>
                <a:gd name="T14" fmla="*/ 121 w 121"/>
                <a:gd name="T15" fmla="*/ 40 h 897"/>
                <a:gd name="T16" fmla="*/ 121 w 121"/>
                <a:gd name="T17" fmla="*/ 892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897">
                  <a:moveTo>
                    <a:pt x="121" y="892"/>
                  </a:moveTo>
                  <a:cubicBezTo>
                    <a:pt x="121" y="892"/>
                    <a:pt x="94" y="897"/>
                    <a:pt x="60" y="897"/>
                  </a:cubicBezTo>
                  <a:cubicBezTo>
                    <a:pt x="60" y="897"/>
                    <a:pt x="60" y="897"/>
                    <a:pt x="60" y="897"/>
                  </a:cubicBezTo>
                  <a:cubicBezTo>
                    <a:pt x="27" y="897"/>
                    <a:pt x="0" y="891"/>
                    <a:pt x="0" y="891"/>
                  </a:cubicBezTo>
                  <a:cubicBezTo>
                    <a:pt x="0" y="40"/>
                    <a:pt x="0" y="40"/>
                    <a:pt x="0" y="40"/>
                  </a:cubicBezTo>
                  <a:cubicBezTo>
                    <a:pt x="0" y="18"/>
                    <a:pt x="27" y="0"/>
                    <a:pt x="60" y="0"/>
                  </a:cubicBezTo>
                  <a:cubicBezTo>
                    <a:pt x="60" y="0"/>
                    <a:pt x="60" y="0"/>
                    <a:pt x="60" y="0"/>
                  </a:cubicBezTo>
                  <a:cubicBezTo>
                    <a:pt x="94" y="0"/>
                    <a:pt x="121" y="18"/>
                    <a:pt x="121" y="40"/>
                  </a:cubicBezTo>
                  <a:lnTo>
                    <a:pt x="121" y="892"/>
                  </a:lnTo>
                  <a:close/>
                </a:path>
              </a:pathLst>
            </a:custGeom>
            <a:gradFill>
              <a:gsLst>
                <a:gs pos="100000">
                  <a:srgbClr val="F9AE56">
                    <a:alpha val="51765"/>
                  </a:srgbClr>
                </a:gs>
                <a:gs pos="41000">
                  <a:srgbClr val="BF8329"/>
                </a:gs>
                <a:gs pos="81000">
                  <a:srgbClr val="FCD7AB"/>
                </a:gs>
                <a:gs pos="7000">
                  <a:srgbClr val="F7931E"/>
                </a:gs>
              </a:gsLst>
              <a:lin ang="10800000" scaled="1"/>
            </a:gradFill>
            <a:ln>
              <a:noFill/>
            </a:ln>
            <a:effectLst/>
          </p:spPr>
          <p:txBody>
            <a:bodyPr vert="horz" wrap="square" lIns="91440" tIns="45720" rIns="91440" bIns="45720" numCol="1" anchor="t" anchorCtr="0" compatLnSpc="1">
              <a:prstTxWarp prst="textNoShape">
                <a:avLst/>
              </a:prstTxWarp>
            </a:bodyPr>
            <a:lstStyle/>
            <a:p>
              <a:endParaRPr lang="zh-CN" altLang="en-US" sz="1400"/>
            </a:p>
          </p:txBody>
        </p:sp>
        <p:sp>
          <p:nvSpPr>
            <p:cNvPr id="40" name="Freeform 16"/>
            <p:cNvSpPr>
              <a:spLocks/>
            </p:cNvSpPr>
            <p:nvPr/>
          </p:nvSpPr>
          <p:spPr bwMode="auto">
            <a:xfrm>
              <a:off x="6065582" y="1580512"/>
              <a:ext cx="510387" cy="253409"/>
            </a:xfrm>
            <a:custGeom>
              <a:avLst/>
              <a:gdLst>
                <a:gd name="T0" fmla="*/ 61 w 121"/>
                <a:gd name="T1" fmla="*/ 42 h 60"/>
                <a:gd name="T2" fmla="*/ 121 w 121"/>
                <a:gd name="T3" fmla="*/ 60 h 60"/>
                <a:gd name="T4" fmla="*/ 121 w 121"/>
                <a:gd name="T5" fmla="*/ 36 h 60"/>
                <a:gd name="T6" fmla="*/ 61 w 121"/>
                <a:gd name="T7" fmla="*/ 0 h 60"/>
                <a:gd name="T8" fmla="*/ 0 w 121"/>
                <a:gd name="T9" fmla="*/ 36 h 60"/>
                <a:gd name="T10" fmla="*/ 0 w 121"/>
                <a:gd name="T11" fmla="*/ 58 h 60"/>
                <a:gd name="T12" fmla="*/ 61 w 121"/>
                <a:gd name="T13" fmla="*/ 42 h 60"/>
              </a:gdLst>
              <a:ahLst/>
              <a:cxnLst>
                <a:cxn ang="0">
                  <a:pos x="T0" y="T1"/>
                </a:cxn>
                <a:cxn ang="0">
                  <a:pos x="T2" y="T3"/>
                </a:cxn>
                <a:cxn ang="0">
                  <a:pos x="T4" y="T5"/>
                </a:cxn>
                <a:cxn ang="0">
                  <a:pos x="T6" y="T7"/>
                </a:cxn>
                <a:cxn ang="0">
                  <a:pos x="T8" y="T9"/>
                </a:cxn>
                <a:cxn ang="0">
                  <a:pos x="T10" y="T11"/>
                </a:cxn>
                <a:cxn ang="0">
                  <a:pos x="T12" y="T13"/>
                </a:cxn>
              </a:cxnLst>
              <a:rect l="0" t="0" r="r" b="b"/>
              <a:pathLst>
                <a:path w="121" h="60">
                  <a:moveTo>
                    <a:pt x="61" y="42"/>
                  </a:moveTo>
                  <a:cubicBezTo>
                    <a:pt x="84" y="42"/>
                    <a:pt x="105" y="53"/>
                    <a:pt x="121" y="60"/>
                  </a:cubicBezTo>
                  <a:cubicBezTo>
                    <a:pt x="121" y="36"/>
                    <a:pt x="121" y="36"/>
                    <a:pt x="121" y="36"/>
                  </a:cubicBezTo>
                  <a:cubicBezTo>
                    <a:pt x="121" y="9"/>
                    <a:pt x="94" y="0"/>
                    <a:pt x="61" y="0"/>
                  </a:cubicBezTo>
                  <a:cubicBezTo>
                    <a:pt x="27" y="0"/>
                    <a:pt x="0" y="9"/>
                    <a:pt x="0" y="36"/>
                  </a:cubicBezTo>
                  <a:cubicBezTo>
                    <a:pt x="0" y="58"/>
                    <a:pt x="0" y="58"/>
                    <a:pt x="0" y="58"/>
                  </a:cubicBezTo>
                  <a:cubicBezTo>
                    <a:pt x="16" y="51"/>
                    <a:pt x="38" y="42"/>
                    <a:pt x="61" y="42"/>
                  </a:cubicBezTo>
                  <a:close/>
                </a:path>
              </a:pathLst>
            </a:custGeom>
            <a:gradFill flip="none" rotWithShape="1">
              <a:gsLst>
                <a:gs pos="61000">
                  <a:srgbClr val="D96456"/>
                </a:gs>
                <a:gs pos="38000">
                  <a:srgbClr val="FF5D50"/>
                </a:gs>
                <a:gs pos="25000">
                  <a:srgbClr val="FFAEA8"/>
                </a:gs>
                <a:gs pos="0">
                  <a:srgbClr val="FF675B">
                    <a:alpha val="51765"/>
                  </a:srgbClr>
                </a:gs>
                <a:gs pos="91000">
                  <a:srgbClr val="B35C55"/>
                </a:gs>
              </a:gsLst>
              <a:lin ang="0" scaled="1"/>
              <a:tileRect/>
            </a:gradFill>
            <a:ln>
              <a:noFill/>
            </a:ln>
          </p:spPr>
          <p:txBody>
            <a:bodyPr vert="horz" wrap="square" lIns="91440" tIns="45720" rIns="91440" bIns="45720" numCol="1" anchor="t" anchorCtr="0" compatLnSpc="1">
              <a:prstTxWarp prst="textNoShape">
                <a:avLst/>
              </a:prstTxWarp>
            </a:bodyPr>
            <a:lstStyle/>
            <a:p>
              <a:endParaRPr lang="zh-CN" altLang="en-US" sz="1400"/>
            </a:p>
          </p:txBody>
        </p:sp>
        <p:sp>
          <p:nvSpPr>
            <p:cNvPr id="41" name="Freeform 17"/>
            <p:cNvSpPr>
              <a:spLocks/>
            </p:cNvSpPr>
            <p:nvPr/>
          </p:nvSpPr>
          <p:spPr bwMode="auto">
            <a:xfrm>
              <a:off x="6063797" y="1733051"/>
              <a:ext cx="513956" cy="160611"/>
            </a:xfrm>
            <a:custGeom>
              <a:avLst/>
              <a:gdLst>
                <a:gd name="T0" fmla="*/ 61 w 122"/>
                <a:gd name="T1" fmla="*/ 0 h 38"/>
                <a:gd name="T2" fmla="*/ 0 w 122"/>
                <a:gd name="T3" fmla="*/ 20 h 38"/>
                <a:gd name="T4" fmla="*/ 0 w 122"/>
                <a:gd name="T5" fmla="*/ 38 h 38"/>
                <a:gd name="T6" fmla="*/ 61 w 122"/>
                <a:gd name="T7" fmla="*/ 18 h 38"/>
                <a:gd name="T8" fmla="*/ 122 w 122"/>
                <a:gd name="T9" fmla="*/ 38 h 38"/>
                <a:gd name="T10" fmla="*/ 122 w 122"/>
                <a:gd name="T11" fmla="*/ 20 h 38"/>
                <a:gd name="T12" fmla="*/ 61 w 122"/>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22" h="38">
                  <a:moveTo>
                    <a:pt x="61" y="0"/>
                  </a:moveTo>
                  <a:cubicBezTo>
                    <a:pt x="27" y="0"/>
                    <a:pt x="0" y="9"/>
                    <a:pt x="0" y="20"/>
                  </a:cubicBezTo>
                  <a:cubicBezTo>
                    <a:pt x="0" y="38"/>
                    <a:pt x="0" y="38"/>
                    <a:pt x="0" y="38"/>
                  </a:cubicBezTo>
                  <a:cubicBezTo>
                    <a:pt x="0" y="27"/>
                    <a:pt x="27" y="18"/>
                    <a:pt x="61" y="18"/>
                  </a:cubicBezTo>
                  <a:cubicBezTo>
                    <a:pt x="95" y="18"/>
                    <a:pt x="122" y="27"/>
                    <a:pt x="122" y="38"/>
                  </a:cubicBezTo>
                  <a:cubicBezTo>
                    <a:pt x="122" y="20"/>
                    <a:pt x="122" y="20"/>
                    <a:pt x="122" y="20"/>
                  </a:cubicBezTo>
                  <a:cubicBezTo>
                    <a:pt x="122" y="9"/>
                    <a:pt x="95" y="0"/>
                    <a:pt x="61" y="0"/>
                  </a:cubicBezTo>
                  <a:close/>
                </a:path>
              </a:pathLst>
            </a:custGeom>
            <a:gradFill flip="none" rotWithShape="1">
              <a:gsLst>
                <a:gs pos="0">
                  <a:srgbClr val="DDDAD6"/>
                </a:gs>
                <a:gs pos="38000">
                  <a:srgbClr val="8B878D"/>
                </a:gs>
                <a:gs pos="63000">
                  <a:srgbClr val="F3F4F4">
                    <a:alpha val="51765"/>
                  </a:srgbClr>
                </a:gs>
                <a:gs pos="100000">
                  <a:srgbClr val="D1DDD4"/>
                </a:gs>
              </a:gsLst>
              <a:lin ang="10800000" scaled="1"/>
              <a:tileRect/>
            </a:gradFill>
            <a:ln>
              <a:noFill/>
            </a:ln>
          </p:spPr>
          <p:txBody>
            <a:bodyPr vert="horz" wrap="square" lIns="91440" tIns="45720" rIns="91440" bIns="45720" numCol="1" anchor="t" anchorCtr="0" compatLnSpc="1">
              <a:prstTxWarp prst="textNoShape">
                <a:avLst/>
              </a:prstTxWarp>
            </a:bodyPr>
            <a:lstStyle/>
            <a:p>
              <a:endParaRPr lang="zh-CN" altLang="en-US" sz="1400"/>
            </a:p>
          </p:txBody>
        </p:sp>
        <p:grpSp>
          <p:nvGrpSpPr>
            <p:cNvPr id="42" name="组合 41"/>
            <p:cNvGrpSpPr/>
            <p:nvPr/>
          </p:nvGrpSpPr>
          <p:grpSpPr>
            <a:xfrm>
              <a:off x="6065583" y="5246774"/>
              <a:ext cx="510383" cy="389037"/>
              <a:chOff x="6065583" y="5246774"/>
              <a:chExt cx="510383" cy="389037"/>
            </a:xfrm>
          </p:grpSpPr>
          <p:sp>
            <p:nvSpPr>
              <p:cNvPr id="43" name="Freeform 33"/>
              <p:cNvSpPr>
                <a:spLocks/>
              </p:cNvSpPr>
              <p:nvPr/>
            </p:nvSpPr>
            <p:spPr bwMode="auto">
              <a:xfrm>
                <a:off x="6065583" y="5281936"/>
                <a:ext cx="201656" cy="349776"/>
              </a:xfrm>
              <a:custGeom>
                <a:avLst/>
                <a:gdLst>
                  <a:gd name="T0" fmla="*/ 28 w 48"/>
                  <a:gd name="T1" fmla="*/ 0 h 83"/>
                  <a:gd name="T2" fmla="*/ 0 w 48"/>
                  <a:gd name="T3" fmla="*/ 9 h 83"/>
                  <a:gd name="T4" fmla="*/ 31 w 48"/>
                  <a:gd name="T5" fmla="*/ 78 h 83"/>
                  <a:gd name="T6" fmla="*/ 47 w 48"/>
                  <a:gd name="T7" fmla="*/ 83 h 83"/>
                  <a:gd name="T8" fmla="*/ 48 w 48"/>
                  <a:gd name="T9" fmla="*/ 83 h 83"/>
                  <a:gd name="T10" fmla="*/ 28 w 48"/>
                  <a:gd name="T11" fmla="*/ 0 h 83"/>
                </a:gdLst>
                <a:ahLst/>
                <a:cxnLst>
                  <a:cxn ang="0">
                    <a:pos x="T0" y="T1"/>
                  </a:cxn>
                  <a:cxn ang="0">
                    <a:pos x="T2" y="T3"/>
                  </a:cxn>
                  <a:cxn ang="0">
                    <a:pos x="T4" y="T5"/>
                  </a:cxn>
                  <a:cxn ang="0">
                    <a:pos x="T6" y="T7"/>
                  </a:cxn>
                  <a:cxn ang="0">
                    <a:pos x="T8" y="T9"/>
                  </a:cxn>
                  <a:cxn ang="0">
                    <a:pos x="T10" y="T11"/>
                  </a:cxn>
                </a:cxnLst>
                <a:rect l="0" t="0" r="r" b="b"/>
                <a:pathLst>
                  <a:path w="48" h="83">
                    <a:moveTo>
                      <a:pt x="28" y="0"/>
                    </a:moveTo>
                    <a:cubicBezTo>
                      <a:pt x="21" y="4"/>
                      <a:pt x="13" y="8"/>
                      <a:pt x="0" y="9"/>
                    </a:cubicBezTo>
                    <a:cubicBezTo>
                      <a:pt x="31" y="78"/>
                      <a:pt x="31" y="78"/>
                      <a:pt x="31" y="78"/>
                    </a:cubicBezTo>
                    <a:cubicBezTo>
                      <a:pt x="47" y="83"/>
                      <a:pt x="47" y="83"/>
                      <a:pt x="47" y="83"/>
                    </a:cubicBezTo>
                    <a:cubicBezTo>
                      <a:pt x="48" y="83"/>
                      <a:pt x="48" y="83"/>
                      <a:pt x="48" y="83"/>
                    </a:cubicBezTo>
                    <a:lnTo>
                      <a:pt x="28" y="0"/>
                    </a:lnTo>
                    <a:close/>
                  </a:path>
                </a:pathLst>
              </a:custGeom>
              <a:gradFill>
                <a:gsLst>
                  <a:gs pos="0">
                    <a:srgbClr val="F3E1CB">
                      <a:alpha val="51765"/>
                    </a:srgbClr>
                  </a:gs>
                  <a:gs pos="100000">
                    <a:srgbClr val="E7C397"/>
                  </a:gs>
                </a:gsLst>
                <a:lin ang="10800000" scaled="1"/>
              </a:gra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p>
            </p:txBody>
          </p:sp>
          <p:sp>
            <p:nvSpPr>
              <p:cNvPr id="44" name="Freeform 34"/>
              <p:cNvSpPr>
                <a:spLocks/>
              </p:cNvSpPr>
              <p:nvPr/>
            </p:nvSpPr>
            <p:spPr bwMode="auto">
              <a:xfrm>
                <a:off x="6383233" y="5287290"/>
                <a:ext cx="192733" cy="346207"/>
              </a:xfrm>
              <a:custGeom>
                <a:avLst/>
                <a:gdLst>
                  <a:gd name="T0" fmla="*/ 0 w 46"/>
                  <a:gd name="T1" fmla="*/ 82 h 82"/>
                  <a:gd name="T2" fmla="*/ 14 w 46"/>
                  <a:gd name="T3" fmla="*/ 79 h 82"/>
                  <a:gd name="T4" fmla="*/ 46 w 46"/>
                  <a:gd name="T5" fmla="*/ 8 h 82"/>
                  <a:gd name="T6" fmla="*/ 19 w 46"/>
                  <a:gd name="T7" fmla="*/ 0 h 82"/>
                  <a:gd name="T8" fmla="*/ 0 w 46"/>
                  <a:gd name="T9" fmla="*/ 82 h 82"/>
                </a:gdLst>
                <a:ahLst/>
                <a:cxnLst>
                  <a:cxn ang="0">
                    <a:pos x="T0" y="T1"/>
                  </a:cxn>
                  <a:cxn ang="0">
                    <a:pos x="T2" y="T3"/>
                  </a:cxn>
                  <a:cxn ang="0">
                    <a:pos x="T4" y="T5"/>
                  </a:cxn>
                  <a:cxn ang="0">
                    <a:pos x="T6" y="T7"/>
                  </a:cxn>
                  <a:cxn ang="0">
                    <a:pos x="T8" y="T9"/>
                  </a:cxn>
                </a:cxnLst>
                <a:rect l="0" t="0" r="r" b="b"/>
                <a:pathLst>
                  <a:path w="46" h="82">
                    <a:moveTo>
                      <a:pt x="0" y="82"/>
                    </a:moveTo>
                    <a:cubicBezTo>
                      <a:pt x="14" y="79"/>
                      <a:pt x="14" y="79"/>
                      <a:pt x="14" y="79"/>
                    </a:cubicBezTo>
                    <a:cubicBezTo>
                      <a:pt x="46" y="8"/>
                      <a:pt x="46" y="8"/>
                      <a:pt x="46" y="8"/>
                    </a:cubicBezTo>
                    <a:cubicBezTo>
                      <a:pt x="33" y="8"/>
                      <a:pt x="25" y="4"/>
                      <a:pt x="19" y="0"/>
                    </a:cubicBezTo>
                    <a:lnTo>
                      <a:pt x="0" y="82"/>
                    </a:lnTo>
                    <a:close/>
                  </a:path>
                </a:pathLst>
              </a:custGeom>
              <a:gradFill>
                <a:gsLst>
                  <a:gs pos="0">
                    <a:srgbClr val="C6A781">
                      <a:alpha val="51765"/>
                    </a:srgbClr>
                  </a:gs>
                  <a:gs pos="100000">
                    <a:srgbClr val="E7C397"/>
                  </a:gs>
                </a:gsLst>
                <a:lin ang="10800000" scaled="1"/>
              </a:gra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p>
            </p:txBody>
          </p:sp>
          <p:sp>
            <p:nvSpPr>
              <p:cNvPr id="45" name="Freeform 35"/>
              <p:cNvSpPr>
                <a:spLocks/>
              </p:cNvSpPr>
              <p:nvPr/>
            </p:nvSpPr>
            <p:spPr bwMode="auto">
              <a:xfrm>
                <a:off x="6186037" y="5246774"/>
                <a:ext cx="278393" cy="389037"/>
              </a:xfrm>
              <a:custGeom>
                <a:avLst/>
                <a:gdLst>
                  <a:gd name="T0" fmla="*/ 54 w 66"/>
                  <a:gd name="T1" fmla="*/ 4 h 92"/>
                  <a:gd name="T2" fmla="*/ 33 w 66"/>
                  <a:gd name="T3" fmla="*/ 0 h 92"/>
                  <a:gd name="T4" fmla="*/ 13 w 66"/>
                  <a:gd name="T5" fmla="*/ 3 h 92"/>
                  <a:gd name="T6" fmla="*/ 0 w 66"/>
                  <a:gd name="T7" fmla="*/ 9 h 92"/>
                  <a:gd name="T8" fmla="*/ 19 w 66"/>
                  <a:gd name="T9" fmla="*/ 92 h 92"/>
                  <a:gd name="T10" fmla="*/ 47 w 66"/>
                  <a:gd name="T11" fmla="*/ 92 h 92"/>
                  <a:gd name="T12" fmla="*/ 47 w 66"/>
                  <a:gd name="T13" fmla="*/ 91 h 92"/>
                  <a:gd name="T14" fmla="*/ 66 w 66"/>
                  <a:gd name="T15" fmla="*/ 10 h 92"/>
                  <a:gd name="T16" fmla="*/ 54 w 66"/>
                  <a:gd name="T17"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92">
                    <a:moveTo>
                      <a:pt x="54" y="4"/>
                    </a:moveTo>
                    <a:cubicBezTo>
                      <a:pt x="48" y="1"/>
                      <a:pt x="42" y="0"/>
                      <a:pt x="33" y="0"/>
                    </a:cubicBezTo>
                    <a:cubicBezTo>
                      <a:pt x="24" y="0"/>
                      <a:pt x="18" y="1"/>
                      <a:pt x="13" y="3"/>
                    </a:cubicBezTo>
                    <a:cubicBezTo>
                      <a:pt x="8" y="5"/>
                      <a:pt x="4" y="7"/>
                      <a:pt x="0" y="9"/>
                    </a:cubicBezTo>
                    <a:cubicBezTo>
                      <a:pt x="19" y="92"/>
                      <a:pt x="19" y="92"/>
                      <a:pt x="19" y="92"/>
                    </a:cubicBezTo>
                    <a:cubicBezTo>
                      <a:pt x="47" y="92"/>
                      <a:pt x="47" y="92"/>
                      <a:pt x="47" y="92"/>
                    </a:cubicBezTo>
                    <a:cubicBezTo>
                      <a:pt x="47" y="91"/>
                      <a:pt x="47" y="91"/>
                      <a:pt x="47" y="91"/>
                    </a:cubicBezTo>
                    <a:cubicBezTo>
                      <a:pt x="66" y="10"/>
                      <a:pt x="66" y="10"/>
                      <a:pt x="66" y="10"/>
                    </a:cubicBezTo>
                    <a:cubicBezTo>
                      <a:pt x="62" y="8"/>
                      <a:pt x="58" y="5"/>
                      <a:pt x="54" y="4"/>
                    </a:cubicBezTo>
                    <a:close/>
                  </a:path>
                </a:pathLst>
              </a:custGeom>
              <a:gradFill>
                <a:gsLst>
                  <a:gs pos="0">
                    <a:srgbClr val="E7C397">
                      <a:alpha val="51765"/>
                    </a:srgbClr>
                  </a:gs>
                  <a:gs pos="100000">
                    <a:srgbClr val="C6A781"/>
                  </a:gs>
                </a:gsLst>
                <a:lin ang="10800000" scaled="1"/>
              </a:gra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400"/>
              </a:p>
            </p:txBody>
          </p:sp>
        </p:grpSp>
      </p:grpSp>
      <p:grpSp>
        <p:nvGrpSpPr>
          <p:cNvPr id="46" name="组合 45"/>
          <p:cNvGrpSpPr/>
          <p:nvPr/>
        </p:nvGrpSpPr>
        <p:grpSpPr>
          <a:xfrm>
            <a:off x="3624818" y="1316774"/>
            <a:ext cx="4399372" cy="823684"/>
            <a:chOff x="3624818" y="1316774"/>
            <a:chExt cx="4399372" cy="823684"/>
          </a:xfrm>
        </p:grpSpPr>
        <p:grpSp>
          <p:nvGrpSpPr>
            <p:cNvPr id="47" name="组合 46"/>
            <p:cNvGrpSpPr/>
            <p:nvPr/>
          </p:nvGrpSpPr>
          <p:grpSpPr>
            <a:xfrm>
              <a:off x="6517609" y="1497956"/>
              <a:ext cx="1506581" cy="552861"/>
              <a:chOff x="7777163" y="1976438"/>
              <a:chExt cx="1778001" cy="652462"/>
            </a:xfrm>
          </p:grpSpPr>
          <p:sp>
            <p:nvSpPr>
              <p:cNvPr id="60" name="AutoShape 64"/>
              <p:cNvSpPr>
                <a:spLocks noChangeAspect="1" noChangeArrowheads="1" noTextEdit="1"/>
              </p:cNvSpPr>
              <p:nvPr/>
            </p:nvSpPr>
            <p:spPr bwMode="auto">
              <a:xfrm>
                <a:off x="7777163" y="1976438"/>
                <a:ext cx="1778000" cy="65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61" name="Freeform 66"/>
              <p:cNvSpPr>
                <a:spLocks noEditPoints="1"/>
              </p:cNvSpPr>
              <p:nvPr/>
            </p:nvSpPr>
            <p:spPr bwMode="auto">
              <a:xfrm>
                <a:off x="9420226" y="2025650"/>
                <a:ext cx="134938" cy="452437"/>
              </a:xfrm>
              <a:custGeom>
                <a:avLst/>
                <a:gdLst>
                  <a:gd name="T0" fmla="*/ 85 w 85"/>
                  <a:gd name="T1" fmla="*/ 245 h 285"/>
                  <a:gd name="T2" fmla="*/ 71 w 85"/>
                  <a:gd name="T3" fmla="*/ 285 h 285"/>
                  <a:gd name="T4" fmla="*/ 59 w 85"/>
                  <a:gd name="T5" fmla="*/ 250 h 285"/>
                  <a:gd name="T6" fmla="*/ 59 w 85"/>
                  <a:gd name="T7" fmla="*/ 250 h 285"/>
                  <a:gd name="T8" fmla="*/ 0 w 85"/>
                  <a:gd name="T9" fmla="*/ 7 h 285"/>
                  <a:gd name="T10" fmla="*/ 26 w 85"/>
                  <a:gd name="T11" fmla="*/ 0 h 285"/>
                  <a:gd name="T12" fmla="*/ 85 w 85"/>
                  <a:gd name="T13" fmla="*/ 245 h 285"/>
                  <a:gd name="T14" fmla="*/ 85 w 85"/>
                  <a:gd name="T15" fmla="*/ 245 h 285"/>
                  <a:gd name="T16" fmla="*/ 83 w 85"/>
                  <a:gd name="T17" fmla="*/ 245 h 285"/>
                  <a:gd name="T18" fmla="*/ 23 w 85"/>
                  <a:gd name="T19" fmla="*/ 2 h 285"/>
                  <a:gd name="T20" fmla="*/ 2 w 85"/>
                  <a:gd name="T21" fmla="*/ 7 h 285"/>
                  <a:gd name="T22" fmla="*/ 61 w 85"/>
                  <a:gd name="T23" fmla="*/ 250 h 285"/>
                  <a:gd name="T24" fmla="*/ 71 w 85"/>
                  <a:gd name="T25" fmla="*/ 278 h 285"/>
                  <a:gd name="T26" fmla="*/ 83 w 85"/>
                  <a:gd name="T27" fmla="*/ 245 h 285"/>
                  <a:gd name="T28" fmla="*/ 83 w 85"/>
                  <a:gd name="T29" fmla="*/ 24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285">
                    <a:moveTo>
                      <a:pt x="85" y="245"/>
                    </a:moveTo>
                    <a:lnTo>
                      <a:pt x="71" y="285"/>
                    </a:lnTo>
                    <a:lnTo>
                      <a:pt x="59" y="250"/>
                    </a:lnTo>
                    <a:lnTo>
                      <a:pt x="59" y="250"/>
                    </a:lnTo>
                    <a:lnTo>
                      <a:pt x="0" y="7"/>
                    </a:lnTo>
                    <a:lnTo>
                      <a:pt x="26" y="0"/>
                    </a:lnTo>
                    <a:lnTo>
                      <a:pt x="85" y="245"/>
                    </a:lnTo>
                    <a:lnTo>
                      <a:pt x="85" y="245"/>
                    </a:lnTo>
                    <a:close/>
                    <a:moveTo>
                      <a:pt x="83" y="245"/>
                    </a:moveTo>
                    <a:lnTo>
                      <a:pt x="23" y="2"/>
                    </a:lnTo>
                    <a:lnTo>
                      <a:pt x="2" y="7"/>
                    </a:lnTo>
                    <a:lnTo>
                      <a:pt x="61" y="250"/>
                    </a:lnTo>
                    <a:lnTo>
                      <a:pt x="71" y="278"/>
                    </a:lnTo>
                    <a:lnTo>
                      <a:pt x="83" y="245"/>
                    </a:lnTo>
                    <a:lnTo>
                      <a:pt x="83" y="245"/>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62" name="Freeform 67"/>
              <p:cNvSpPr>
                <a:spLocks noEditPoints="1"/>
              </p:cNvSpPr>
              <p:nvPr/>
            </p:nvSpPr>
            <p:spPr bwMode="auto">
              <a:xfrm>
                <a:off x="9386888" y="2036763"/>
                <a:ext cx="134938" cy="468312"/>
              </a:xfrm>
              <a:custGeom>
                <a:avLst/>
                <a:gdLst>
                  <a:gd name="T0" fmla="*/ 85 w 85"/>
                  <a:gd name="T1" fmla="*/ 293 h 295"/>
                  <a:gd name="T2" fmla="*/ 82 w 85"/>
                  <a:gd name="T3" fmla="*/ 295 h 295"/>
                  <a:gd name="T4" fmla="*/ 56 w 85"/>
                  <a:gd name="T5" fmla="*/ 250 h 295"/>
                  <a:gd name="T6" fmla="*/ 56 w 85"/>
                  <a:gd name="T7" fmla="*/ 250 h 295"/>
                  <a:gd name="T8" fmla="*/ 0 w 85"/>
                  <a:gd name="T9" fmla="*/ 5 h 295"/>
                  <a:gd name="T10" fmla="*/ 23 w 85"/>
                  <a:gd name="T11" fmla="*/ 0 h 295"/>
                  <a:gd name="T12" fmla="*/ 82 w 85"/>
                  <a:gd name="T13" fmla="*/ 243 h 295"/>
                  <a:gd name="T14" fmla="*/ 85 w 85"/>
                  <a:gd name="T15" fmla="*/ 293 h 295"/>
                  <a:gd name="T16" fmla="*/ 85 w 85"/>
                  <a:gd name="T17" fmla="*/ 293 h 295"/>
                  <a:gd name="T18" fmla="*/ 80 w 85"/>
                  <a:gd name="T19" fmla="*/ 243 h 295"/>
                  <a:gd name="T20" fmla="*/ 21 w 85"/>
                  <a:gd name="T21" fmla="*/ 2 h 295"/>
                  <a:gd name="T22" fmla="*/ 2 w 85"/>
                  <a:gd name="T23" fmla="*/ 7 h 295"/>
                  <a:gd name="T24" fmla="*/ 59 w 85"/>
                  <a:gd name="T25" fmla="*/ 248 h 295"/>
                  <a:gd name="T26" fmla="*/ 82 w 85"/>
                  <a:gd name="T27" fmla="*/ 290 h 295"/>
                  <a:gd name="T28" fmla="*/ 80 w 85"/>
                  <a:gd name="T29" fmla="*/ 243 h 295"/>
                  <a:gd name="T30" fmla="*/ 80 w 85"/>
                  <a:gd name="T31" fmla="*/ 24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295">
                    <a:moveTo>
                      <a:pt x="85" y="293"/>
                    </a:moveTo>
                    <a:lnTo>
                      <a:pt x="82" y="295"/>
                    </a:lnTo>
                    <a:lnTo>
                      <a:pt x="56" y="250"/>
                    </a:lnTo>
                    <a:lnTo>
                      <a:pt x="56" y="250"/>
                    </a:lnTo>
                    <a:lnTo>
                      <a:pt x="0" y="5"/>
                    </a:lnTo>
                    <a:lnTo>
                      <a:pt x="23" y="0"/>
                    </a:lnTo>
                    <a:lnTo>
                      <a:pt x="82" y="243"/>
                    </a:lnTo>
                    <a:lnTo>
                      <a:pt x="85" y="293"/>
                    </a:lnTo>
                    <a:lnTo>
                      <a:pt x="85" y="293"/>
                    </a:lnTo>
                    <a:close/>
                    <a:moveTo>
                      <a:pt x="80" y="243"/>
                    </a:moveTo>
                    <a:lnTo>
                      <a:pt x="21" y="2"/>
                    </a:lnTo>
                    <a:lnTo>
                      <a:pt x="2" y="7"/>
                    </a:lnTo>
                    <a:lnTo>
                      <a:pt x="59" y="248"/>
                    </a:lnTo>
                    <a:lnTo>
                      <a:pt x="82" y="290"/>
                    </a:lnTo>
                    <a:lnTo>
                      <a:pt x="80" y="243"/>
                    </a:lnTo>
                    <a:lnTo>
                      <a:pt x="80" y="243"/>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63" name="Freeform 68"/>
              <p:cNvSpPr>
                <a:spLocks noEditPoints="1"/>
              </p:cNvSpPr>
              <p:nvPr/>
            </p:nvSpPr>
            <p:spPr bwMode="auto">
              <a:xfrm>
                <a:off x="9348788" y="2044700"/>
                <a:ext cx="142875" cy="441325"/>
              </a:xfrm>
              <a:custGeom>
                <a:avLst/>
                <a:gdLst>
                  <a:gd name="T0" fmla="*/ 83 w 90"/>
                  <a:gd name="T1" fmla="*/ 243 h 278"/>
                  <a:gd name="T2" fmla="*/ 90 w 90"/>
                  <a:gd name="T3" fmla="*/ 278 h 278"/>
                  <a:gd name="T4" fmla="*/ 59 w 90"/>
                  <a:gd name="T5" fmla="*/ 250 h 278"/>
                  <a:gd name="T6" fmla="*/ 59 w 90"/>
                  <a:gd name="T7" fmla="*/ 250 h 278"/>
                  <a:gd name="T8" fmla="*/ 0 w 90"/>
                  <a:gd name="T9" fmla="*/ 7 h 278"/>
                  <a:gd name="T10" fmla="*/ 24 w 90"/>
                  <a:gd name="T11" fmla="*/ 0 h 278"/>
                  <a:gd name="T12" fmla="*/ 83 w 90"/>
                  <a:gd name="T13" fmla="*/ 243 h 278"/>
                  <a:gd name="T14" fmla="*/ 83 w 90"/>
                  <a:gd name="T15" fmla="*/ 243 h 278"/>
                  <a:gd name="T16" fmla="*/ 80 w 90"/>
                  <a:gd name="T17" fmla="*/ 245 h 278"/>
                  <a:gd name="T18" fmla="*/ 21 w 90"/>
                  <a:gd name="T19" fmla="*/ 2 h 278"/>
                  <a:gd name="T20" fmla="*/ 2 w 90"/>
                  <a:gd name="T21" fmla="*/ 7 h 278"/>
                  <a:gd name="T22" fmla="*/ 59 w 90"/>
                  <a:gd name="T23" fmla="*/ 250 h 278"/>
                  <a:gd name="T24" fmla="*/ 85 w 90"/>
                  <a:gd name="T25" fmla="*/ 273 h 278"/>
                  <a:gd name="T26" fmla="*/ 80 w 90"/>
                  <a:gd name="T27" fmla="*/ 245 h 278"/>
                  <a:gd name="T28" fmla="*/ 80 w 90"/>
                  <a:gd name="T29" fmla="*/ 24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278">
                    <a:moveTo>
                      <a:pt x="83" y="243"/>
                    </a:moveTo>
                    <a:lnTo>
                      <a:pt x="90" y="278"/>
                    </a:lnTo>
                    <a:lnTo>
                      <a:pt x="59" y="250"/>
                    </a:lnTo>
                    <a:lnTo>
                      <a:pt x="59" y="250"/>
                    </a:lnTo>
                    <a:lnTo>
                      <a:pt x="0" y="7"/>
                    </a:lnTo>
                    <a:lnTo>
                      <a:pt x="24" y="0"/>
                    </a:lnTo>
                    <a:lnTo>
                      <a:pt x="83" y="243"/>
                    </a:lnTo>
                    <a:lnTo>
                      <a:pt x="83" y="243"/>
                    </a:lnTo>
                    <a:close/>
                    <a:moveTo>
                      <a:pt x="80" y="245"/>
                    </a:moveTo>
                    <a:lnTo>
                      <a:pt x="21" y="2"/>
                    </a:lnTo>
                    <a:lnTo>
                      <a:pt x="2" y="7"/>
                    </a:lnTo>
                    <a:lnTo>
                      <a:pt x="59" y="250"/>
                    </a:lnTo>
                    <a:lnTo>
                      <a:pt x="85" y="273"/>
                    </a:lnTo>
                    <a:lnTo>
                      <a:pt x="80" y="245"/>
                    </a:lnTo>
                    <a:lnTo>
                      <a:pt x="80" y="245"/>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64" name="Freeform 69"/>
              <p:cNvSpPr>
                <a:spLocks/>
              </p:cNvSpPr>
              <p:nvPr/>
            </p:nvSpPr>
            <p:spPr bwMode="auto">
              <a:xfrm>
                <a:off x="9517063" y="2560638"/>
                <a:ext cx="26988" cy="57150"/>
              </a:xfrm>
              <a:custGeom>
                <a:avLst/>
                <a:gdLst>
                  <a:gd name="T0" fmla="*/ 0 w 17"/>
                  <a:gd name="T1" fmla="*/ 5 h 36"/>
                  <a:gd name="T2" fmla="*/ 17 w 17"/>
                  <a:gd name="T3" fmla="*/ 36 h 36"/>
                  <a:gd name="T4" fmla="*/ 17 w 17"/>
                  <a:gd name="T5" fmla="*/ 0 h 36"/>
                  <a:gd name="T6" fmla="*/ 0 w 17"/>
                  <a:gd name="T7" fmla="*/ 5 h 36"/>
                </a:gdLst>
                <a:ahLst/>
                <a:cxnLst>
                  <a:cxn ang="0">
                    <a:pos x="T0" y="T1"/>
                  </a:cxn>
                  <a:cxn ang="0">
                    <a:pos x="T2" y="T3"/>
                  </a:cxn>
                  <a:cxn ang="0">
                    <a:pos x="T4" y="T5"/>
                  </a:cxn>
                  <a:cxn ang="0">
                    <a:pos x="T6" y="T7"/>
                  </a:cxn>
                </a:cxnLst>
                <a:rect l="0" t="0" r="r" b="b"/>
                <a:pathLst>
                  <a:path w="17" h="36">
                    <a:moveTo>
                      <a:pt x="0" y="5"/>
                    </a:moveTo>
                    <a:lnTo>
                      <a:pt x="17" y="36"/>
                    </a:lnTo>
                    <a:lnTo>
                      <a:pt x="17" y="0"/>
                    </a:lnTo>
                    <a:lnTo>
                      <a:pt x="0" y="5"/>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65" name="Freeform 70"/>
              <p:cNvSpPr>
                <a:spLocks noEditPoints="1"/>
              </p:cNvSpPr>
              <p:nvPr/>
            </p:nvSpPr>
            <p:spPr bwMode="auto">
              <a:xfrm>
                <a:off x="9345613" y="2014538"/>
                <a:ext cx="115888" cy="44450"/>
              </a:xfrm>
              <a:custGeom>
                <a:avLst/>
                <a:gdLst>
                  <a:gd name="T0" fmla="*/ 73 w 73"/>
                  <a:gd name="T1" fmla="*/ 9 h 28"/>
                  <a:gd name="T2" fmla="*/ 2 w 73"/>
                  <a:gd name="T3" fmla="*/ 28 h 28"/>
                  <a:gd name="T4" fmla="*/ 2 w 73"/>
                  <a:gd name="T5" fmla="*/ 26 h 28"/>
                  <a:gd name="T6" fmla="*/ 0 w 73"/>
                  <a:gd name="T7" fmla="*/ 16 h 28"/>
                  <a:gd name="T8" fmla="*/ 70 w 73"/>
                  <a:gd name="T9" fmla="*/ 0 h 28"/>
                  <a:gd name="T10" fmla="*/ 73 w 73"/>
                  <a:gd name="T11" fmla="*/ 9 h 28"/>
                  <a:gd name="T12" fmla="*/ 73 w 73"/>
                  <a:gd name="T13" fmla="*/ 9 h 28"/>
                  <a:gd name="T14" fmla="*/ 4 w 73"/>
                  <a:gd name="T15" fmla="*/ 26 h 28"/>
                  <a:gd name="T16" fmla="*/ 4 w 73"/>
                  <a:gd name="T17" fmla="*/ 26 h 28"/>
                  <a:gd name="T18" fmla="*/ 4 w 73"/>
                  <a:gd name="T19" fmla="*/ 26 h 28"/>
                  <a:gd name="T20" fmla="*/ 4 w 73"/>
                  <a:gd name="T21" fmla="*/ 26 h 28"/>
                  <a:gd name="T22" fmla="*/ 70 w 73"/>
                  <a:gd name="T23" fmla="*/ 9 h 28"/>
                  <a:gd name="T24" fmla="*/ 68 w 73"/>
                  <a:gd name="T25" fmla="*/ 2 h 28"/>
                  <a:gd name="T26" fmla="*/ 2 w 73"/>
                  <a:gd name="T27" fmla="*/ 16 h 28"/>
                  <a:gd name="T28" fmla="*/ 4 w 73"/>
                  <a:gd name="T29" fmla="*/ 23 h 28"/>
                  <a:gd name="T30" fmla="*/ 70 w 73"/>
                  <a:gd name="T31" fmla="*/ 9 h 28"/>
                  <a:gd name="T32" fmla="*/ 70 w 73"/>
                  <a:gd name="T3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28">
                    <a:moveTo>
                      <a:pt x="73" y="9"/>
                    </a:moveTo>
                    <a:lnTo>
                      <a:pt x="2" y="28"/>
                    </a:lnTo>
                    <a:lnTo>
                      <a:pt x="2" y="26"/>
                    </a:lnTo>
                    <a:lnTo>
                      <a:pt x="0" y="16"/>
                    </a:lnTo>
                    <a:lnTo>
                      <a:pt x="70" y="0"/>
                    </a:lnTo>
                    <a:lnTo>
                      <a:pt x="73" y="9"/>
                    </a:lnTo>
                    <a:lnTo>
                      <a:pt x="73" y="9"/>
                    </a:lnTo>
                    <a:close/>
                    <a:moveTo>
                      <a:pt x="4" y="26"/>
                    </a:moveTo>
                    <a:lnTo>
                      <a:pt x="4" y="26"/>
                    </a:lnTo>
                    <a:lnTo>
                      <a:pt x="4" y="26"/>
                    </a:lnTo>
                    <a:lnTo>
                      <a:pt x="4" y="26"/>
                    </a:lnTo>
                    <a:close/>
                    <a:moveTo>
                      <a:pt x="70" y="9"/>
                    </a:moveTo>
                    <a:lnTo>
                      <a:pt x="68" y="2"/>
                    </a:lnTo>
                    <a:lnTo>
                      <a:pt x="2" y="16"/>
                    </a:lnTo>
                    <a:lnTo>
                      <a:pt x="4" y="23"/>
                    </a:lnTo>
                    <a:lnTo>
                      <a:pt x="70" y="9"/>
                    </a:lnTo>
                    <a:lnTo>
                      <a:pt x="70" y="9"/>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66" name="Freeform 71"/>
              <p:cNvSpPr>
                <a:spLocks noEditPoints="1"/>
              </p:cNvSpPr>
              <p:nvPr/>
            </p:nvSpPr>
            <p:spPr bwMode="auto">
              <a:xfrm>
                <a:off x="9337676" y="1976438"/>
                <a:ext cx="217488" cy="644525"/>
              </a:xfrm>
              <a:custGeom>
                <a:avLst/>
                <a:gdLst>
                  <a:gd name="T0" fmla="*/ 38 w 58"/>
                  <a:gd name="T1" fmla="*/ 121 h 172"/>
                  <a:gd name="T2" fmla="*/ 37 w 58"/>
                  <a:gd name="T3" fmla="*/ 121 h 172"/>
                  <a:gd name="T4" fmla="*/ 38 w 58"/>
                  <a:gd name="T5" fmla="*/ 122 h 172"/>
                  <a:gd name="T6" fmla="*/ 38 w 58"/>
                  <a:gd name="T7" fmla="*/ 122 h 172"/>
                  <a:gd name="T8" fmla="*/ 38 w 58"/>
                  <a:gd name="T9" fmla="*/ 122 h 172"/>
                  <a:gd name="T10" fmla="*/ 38 w 58"/>
                  <a:gd name="T11" fmla="*/ 121 h 172"/>
                  <a:gd name="T12" fmla="*/ 33 w 58"/>
                  <a:gd name="T13" fmla="*/ 15 h 172"/>
                  <a:gd name="T14" fmla="*/ 33 w 58"/>
                  <a:gd name="T15" fmla="*/ 13 h 172"/>
                  <a:gd name="T16" fmla="*/ 31 w 58"/>
                  <a:gd name="T17" fmla="*/ 4 h 172"/>
                  <a:gd name="T18" fmla="*/ 25 w 58"/>
                  <a:gd name="T19" fmla="*/ 0 h 172"/>
                  <a:gd name="T20" fmla="*/ 4 w 58"/>
                  <a:gd name="T21" fmla="*/ 5 h 172"/>
                  <a:gd name="T22" fmla="*/ 1 w 58"/>
                  <a:gd name="T23" fmla="*/ 11 h 172"/>
                  <a:gd name="T24" fmla="*/ 3 w 58"/>
                  <a:gd name="T25" fmla="*/ 20 h 172"/>
                  <a:gd name="T26" fmla="*/ 4 w 58"/>
                  <a:gd name="T27" fmla="*/ 22 h 172"/>
                  <a:gd name="T28" fmla="*/ 3 w 58"/>
                  <a:gd name="T29" fmla="*/ 21 h 172"/>
                  <a:gd name="T30" fmla="*/ 4 w 58"/>
                  <a:gd name="T31" fmla="*/ 21 h 172"/>
                  <a:gd name="T32" fmla="*/ 4 w 58"/>
                  <a:gd name="T33" fmla="*/ 20 h 172"/>
                  <a:gd name="T34" fmla="*/ 1 w 58"/>
                  <a:gd name="T35" fmla="*/ 11 h 172"/>
                  <a:gd name="T36" fmla="*/ 5 w 58"/>
                  <a:gd name="T37" fmla="*/ 6 h 172"/>
                  <a:gd name="T38" fmla="*/ 25 w 58"/>
                  <a:gd name="T39" fmla="*/ 1 h 172"/>
                  <a:gd name="T40" fmla="*/ 30 w 58"/>
                  <a:gd name="T41" fmla="*/ 4 h 172"/>
                  <a:gd name="T42" fmla="*/ 32 w 58"/>
                  <a:gd name="T43" fmla="*/ 13 h 172"/>
                  <a:gd name="T44" fmla="*/ 32 w 58"/>
                  <a:gd name="T45" fmla="*/ 14 h 172"/>
                  <a:gd name="T46" fmla="*/ 33 w 58"/>
                  <a:gd name="T47" fmla="*/ 14 h 172"/>
                  <a:gd name="T48" fmla="*/ 33 w 58"/>
                  <a:gd name="T49" fmla="*/ 15 h 172"/>
                  <a:gd name="T50" fmla="*/ 14 w 58"/>
                  <a:gd name="T51" fmla="*/ 23 h 172"/>
                  <a:gd name="T52" fmla="*/ 14 w 58"/>
                  <a:gd name="T53" fmla="*/ 22 h 172"/>
                  <a:gd name="T54" fmla="*/ 14 w 58"/>
                  <a:gd name="T55" fmla="*/ 22 h 172"/>
                  <a:gd name="T56" fmla="*/ 14 w 58"/>
                  <a:gd name="T57" fmla="*/ 22 h 172"/>
                  <a:gd name="T58" fmla="*/ 14 w 58"/>
                  <a:gd name="T59" fmla="*/ 23 h 172"/>
                  <a:gd name="T60" fmla="*/ 27 w 58"/>
                  <a:gd name="T61" fmla="*/ 123 h 172"/>
                  <a:gd name="T62" fmla="*/ 55 w 58"/>
                  <a:gd name="T63" fmla="*/ 172 h 172"/>
                  <a:gd name="T64" fmla="*/ 58 w 58"/>
                  <a:gd name="T65" fmla="*/ 116 h 172"/>
                  <a:gd name="T66" fmla="*/ 57 w 58"/>
                  <a:gd name="T67" fmla="*/ 116 h 172"/>
                  <a:gd name="T68" fmla="*/ 57 w 58"/>
                  <a:gd name="T69" fmla="*/ 117 h 172"/>
                  <a:gd name="T70" fmla="*/ 57 w 58"/>
                  <a:gd name="T71" fmla="*/ 119 h 172"/>
                  <a:gd name="T72" fmla="*/ 54 w 58"/>
                  <a:gd name="T73" fmla="*/ 169 h 172"/>
                  <a:gd name="T74" fmla="*/ 29 w 58"/>
                  <a:gd name="T75" fmla="*/ 125 h 172"/>
                  <a:gd name="T76" fmla="*/ 28 w 58"/>
                  <a:gd name="T77" fmla="*/ 124 h 172"/>
                  <a:gd name="T78" fmla="*/ 28 w 58"/>
                  <a:gd name="T79" fmla="*/ 123 h 172"/>
                  <a:gd name="T80" fmla="*/ 27 w 58"/>
                  <a:gd name="T81" fmla="*/ 123 h 172"/>
                  <a:gd name="T82" fmla="*/ 48 w 58"/>
                  <a:gd name="T83" fmla="*/ 118 h 172"/>
                  <a:gd name="T84" fmla="*/ 47 w 58"/>
                  <a:gd name="T85" fmla="*/ 118 h 172"/>
                  <a:gd name="T86" fmla="*/ 47 w 58"/>
                  <a:gd name="T87" fmla="*/ 119 h 172"/>
                  <a:gd name="T88" fmla="*/ 47 w 58"/>
                  <a:gd name="T89" fmla="*/ 119 h 172"/>
                  <a:gd name="T90" fmla="*/ 48 w 58"/>
                  <a:gd name="T91" fmla="*/ 119 h 172"/>
                  <a:gd name="T92" fmla="*/ 48 w 58"/>
                  <a:gd name="T93" fmla="*/ 119 h 172"/>
                  <a:gd name="T94" fmla="*/ 48 w 58"/>
                  <a:gd name="T95" fmla="*/ 118 h 172"/>
                  <a:gd name="T96" fmla="*/ 24 w 58"/>
                  <a:gd name="T97" fmla="*/ 20 h 172"/>
                  <a:gd name="T98" fmla="*/ 24 w 58"/>
                  <a:gd name="T99" fmla="*/ 20 h 172"/>
                  <a:gd name="T100" fmla="*/ 24 w 58"/>
                  <a:gd name="T101" fmla="*/ 19 h 172"/>
                  <a:gd name="T102" fmla="*/ 23 w 58"/>
                  <a:gd name="T103" fmla="*/ 19 h 172"/>
                  <a:gd name="T104" fmla="*/ 24 w 58"/>
                  <a:gd name="T105" fmla="*/ 2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172">
                    <a:moveTo>
                      <a:pt x="38" y="121"/>
                    </a:moveTo>
                    <a:cubicBezTo>
                      <a:pt x="37" y="121"/>
                      <a:pt x="37" y="121"/>
                      <a:pt x="37" y="121"/>
                    </a:cubicBezTo>
                    <a:cubicBezTo>
                      <a:pt x="38" y="122"/>
                      <a:pt x="38" y="122"/>
                      <a:pt x="38" y="122"/>
                    </a:cubicBezTo>
                    <a:cubicBezTo>
                      <a:pt x="38" y="122"/>
                      <a:pt x="38" y="122"/>
                      <a:pt x="38" y="122"/>
                    </a:cubicBezTo>
                    <a:cubicBezTo>
                      <a:pt x="38" y="122"/>
                      <a:pt x="38" y="122"/>
                      <a:pt x="38" y="122"/>
                    </a:cubicBezTo>
                    <a:cubicBezTo>
                      <a:pt x="38" y="121"/>
                      <a:pt x="38" y="121"/>
                      <a:pt x="38" y="121"/>
                    </a:cubicBezTo>
                    <a:close/>
                    <a:moveTo>
                      <a:pt x="33" y="15"/>
                    </a:moveTo>
                    <a:cubicBezTo>
                      <a:pt x="33" y="14"/>
                      <a:pt x="33" y="14"/>
                      <a:pt x="33" y="13"/>
                    </a:cubicBezTo>
                    <a:cubicBezTo>
                      <a:pt x="31" y="4"/>
                      <a:pt x="31" y="4"/>
                      <a:pt x="31" y="4"/>
                    </a:cubicBezTo>
                    <a:cubicBezTo>
                      <a:pt x="30" y="1"/>
                      <a:pt x="27" y="0"/>
                      <a:pt x="25" y="0"/>
                    </a:cubicBezTo>
                    <a:cubicBezTo>
                      <a:pt x="4" y="5"/>
                      <a:pt x="4" y="5"/>
                      <a:pt x="4" y="5"/>
                    </a:cubicBezTo>
                    <a:cubicBezTo>
                      <a:pt x="2" y="6"/>
                      <a:pt x="0" y="9"/>
                      <a:pt x="1" y="11"/>
                    </a:cubicBezTo>
                    <a:cubicBezTo>
                      <a:pt x="3" y="20"/>
                      <a:pt x="3" y="20"/>
                      <a:pt x="3" y="20"/>
                    </a:cubicBezTo>
                    <a:cubicBezTo>
                      <a:pt x="3" y="21"/>
                      <a:pt x="3" y="21"/>
                      <a:pt x="4" y="22"/>
                    </a:cubicBezTo>
                    <a:cubicBezTo>
                      <a:pt x="3" y="21"/>
                      <a:pt x="3" y="21"/>
                      <a:pt x="3" y="21"/>
                    </a:cubicBezTo>
                    <a:cubicBezTo>
                      <a:pt x="4" y="21"/>
                      <a:pt x="4" y="21"/>
                      <a:pt x="4" y="21"/>
                    </a:cubicBezTo>
                    <a:cubicBezTo>
                      <a:pt x="4" y="20"/>
                      <a:pt x="4" y="20"/>
                      <a:pt x="4" y="20"/>
                    </a:cubicBezTo>
                    <a:cubicBezTo>
                      <a:pt x="1" y="11"/>
                      <a:pt x="1" y="11"/>
                      <a:pt x="1" y="11"/>
                    </a:cubicBezTo>
                    <a:cubicBezTo>
                      <a:pt x="1" y="9"/>
                      <a:pt x="2" y="7"/>
                      <a:pt x="5" y="6"/>
                    </a:cubicBezTo>
                    <a:cubicBezTo>
                      <a:pt x="25" y="1"/>
                      <a:pt x="25" y="1"/>
                      <a:pt x="25" y="1"/>
                    </a:cubicBezTo>
                    <a:cubicBezTo>
                      <a:pt x="27" y="1"/>
                      <a:pt x="29" y="2"/>
                      <a:pt x="30" y="4"/>
                    </a:cubicBezTo>
                    <a:cubicBezTo>
                      <a:pt x="32" y="13"/>
                      <a:pt x="32" y="13"/>
                      <a:pt x="32" y="13"/>
                    </a:cubicBezTo>
                    <a:cubicBezTo>
                      <a:pt x="32" y="13"/>
                      <a:pt x="32" y="14"/>
                      <a:pt x="32" y="14"/>
                    </a:cubicBezTo>
                    <a:cubicBezTo>
                      <a:pt x="33" y="14"/>
                      <a:pt x="33" y="14"/>
                      <a:pt x="33" y="14"/>
                    </a:cubicBezTo>
                    <a:lnTo>
                      <a:pt x="33" y="15"/>
                    </a:lnTo>
                    <a:close/>
                    <a:moveTo>
                      <a:pt x="14" y="23"/>
                    </a:moveTo>
                    <a:cubicBezTo>
                      <a:pt x="14" y="22"/>
                      <a:pt x="14" y="22"/>
                      <a:pt x="14" y="22"/>
                    </a:cubicBezTo>
                    <a:cubicBezTo>
                      <a:pt x="14" y="22"/>
                      <a:pt x="14" y="22"/>
                      <a:pt x="14" y="22"/>
                    </a:cubicBezTo>
                    <a:cubicBezTo>
                      <a:pt x="14" y="22"/>
                      <a:pt x="14" y="22"/>
                      <a:pt x="14" y="22"/>
                    </a:cubicBezTo>
                    <a:lnTo>
                      <a:pt x="14" y="23"/>
                    </a:lnTo>
                    <a:close/>
                    <a:moveTo>
                      <a:pt x="27" y="123"/>
                    </a:moveTo>
                    <a:cubicBezTo>
                      <a:pt x="55" y="172"/>
                      <a:pt x="55" y="172"/>
                      <a:pt x="55" y="172"/>
                    </a:cubicBezTo>
                    <a:cubicBezTo>
                      <a:pt x="58" y="116"/>
                      <a:pt x="58" y="116"/>
                      <a:pt x="58" y="116"/>
                    </a:cubicBezTo>
                    <a:cubicBezTo>
                      <a:pt x="57" y="116"/>
                      <a:pt x="57" y="116"/>
                      <a:pt x="57" y="116"/>
                    </a:cubicBezTo>
                    <a:cubicBezTo>
                      <a:pt x="57" y="117"/>
                      <a:pt x="57" y="117"/>
                      <a:pt x="57" y="117"/>
                    </a:cubicBezTo>
                    <a:cubicBezTo>
                      <a:pt x="57" y="119"/>
                      <a:pt x="57" y="119"/>
                      <a:pt x="57" y="119"/>
                    </a:cubicBezTo>
                    <a:cubicBezTo>
                      <a:pt x="54" y="169"/>
                      <a:pt x="54" y="169"/>
                      <a:pt x="54" y="169"/>
                    </a:cubicBezTo>
                    <a:cubicBezTo>
                      <a:pt x="29" y="125"/>
                      <a:pt x="29" y="125"/>
                      <a:pt x="29" y="125"/>
                    </a:cubicBezTo>
                    <a:cubicBezTo>
                      <a:pt x="28" y="124"/>
                      <a:pt x="28" y="124"/>
                      <a:pt x="28" y="124"/>
                    </a:cubicBezTo>
                    <a:cubicBezTo>
                      <a:pt x="28" y="123"/>
                      <a:pt x="28" y="123"/>
                      <a:pt x="28" y="123"/>
                    </a:cubicBezTo>
                    <a:lnTo>
                      <a:pt x="27" y="123"/>
                    </a:lnTo>
                    <a:close/>
                    <a:moveTo>
                      <a:pt x="48" y="118"/>
                    </a:moveTo>
                    <a:cubicBezTo>
                      <a:pt x="47" y="118"/>
                      <a:pt x="47" y="118"/>
                      <a:pt x="47" y="118"/>
                    </a:cubicBezTo>
                    <a:cubicBezTo>
                      <a:pt x="47" y="119"/>
                      <a:pt x="47" y="119"/>
                      <a:pt x="47" y="119"/>
                    </a:cubicBezTo>
                    <a:cubicBezTo>
                      <a:pt x="47" y="119"/>
                      <a:pt x="47" y="119"/>
                      <a:pt x="47" y="119"/>
                    </a:cubicBezTo>
                    <a:cubicBezTo>
                      <a:pt x="48" y="119"/>
                      <a:pt x="48" y="119"/>
                      <a:pt x="48" y="119"/>
                    </a:cubicBezTo>
                    <a:cubicBezTo>
                      <a:pt x="48" y="119"/>
                      <a:pt x="48" y="119"/>
                      <a:pt x="48" y="119"/>
                    </a:cubicBezTo>
                    <a:lnTo>
                      <a:pt x="48" y="118"/>
                    </a:lnTo>
                    <a:close/>
                    <a:moveTo>
                      <a:pt x="24" y="20"/>
                    </a:moveTo>
                    <a:cubicBezTo>
                      <a:pt x="24" y="20"/>
                      <a:pt x="24" y="20"/>
                      <a:pt x="24" y="20"/>
                    </a:cubicBezTo>
                    <a:cubicBezTo>
                      <a:pt x="24" y="19"/>
                      <a:pt x="24" y="19"/>
                      <a:pt x="24" y="19"/>
                    </a:cubicBezTo>
                    <a:cubicBezTo>
                      <a:pt x="23" y="19"/>
                      <a:pt x="23" y="19"/>
                      <a:pt x="23" y="19"/>
                    </a:cubicBezTo>
                    <a:lnTo>
                      <a:pt x="24" y="20"/>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67" name="Freeform 72"/>
              <p:cNvSpPr>
                <a:spLocks/>
              </p:cNvSpPr>
              <p:nvPr/>
            </p:nvSpPr>
            <p:spPr bwMode="auto">
              <a:xfrm>
                <a:off x="7777163" y="2617788"/>
                <a:ext cx="1762125" cy="11112"/>
              </a:xfrm>
              <a:custGeom>
                <a:avLst/>
                <a:gdLst>
                  <a:gd name="T0" fmla="*/ 1110 w 1110"/>
                  <a:gd name="T1" fmla="*/ 7 h 7"/>
                  <a:gd name="T2" fmla="*/ 1110 w 1110"/>
                  <a:gd name="T3" fmla="*/ 0 h 7"/>
                  <a:gd name="T4" fmla="*/ 0 w 1110"/>
                  <a:gd name="T5" fmla="*/ 0 h 7"/>
                  <a:gd name="T6" fmla="*/ 0 w 1110"/>
                  <a:gd name="T7" fmla="*/ 7 h 7"/>
                  <a:gd name="T8" fmla="*/ 1110 w 1110"/>
                  <a:gd name="T9" fmla="*/ 7 h 7"/>
                  <a:gd name="T10" fmla="*/ 1110 w 1110"/>
                  <a:gd name="T11" fmla="*/ 7 h 7"/>
                </a:gdLst>
                <a:ahLst/>
                <a:cxnLst>
                  <a:cxn ang="0">
                    <a:pos x="T0" y="T1"/>
                  </a:cxn>
                  <a:cxn ang="0">
                    <a:pos x="T2" y="T3"/>
                  </a:cxn>
                  <a:cxn ang="0">
                    <a:pos x="T4" y="T5"/>
                  </a:cxn>
                  <a:cxn ang="0">
                    <a:pos x="T6" y="T7"/>
                  </a:cxn>
                  <a:cxn ang="0">
                    <a:pos x="T8" y="T9"/>
                  </a:cxn>
                  <a:cxn ang="0">
                    <a:pos x="T10" y="T11"/>
                  </a:cxn>
                </a:cxnLst>
                <a:rect l="0" t="0" r="r" b="b"/>
                <a:pathLst>
                  <a:path w="1110" h="7">
                    <a:moveTo>
                      <a:pt x="1110" y="7"/>
                    </a:moveTo>
                    <a:lnTo>
                      <a:pt x="1110" y="0"/>
                    </a:lnTo>
                    <a:lnTo>
                      <a:pt x="0" y="0"/>
                    </a:lnTo>
                    <a:lnTo>
                      <a:pt x="0" y="7"/>
                    </a:lnTo>
                    <a:lnTo>
                      <a:pt x="1110" y="7"/>
                    </a:lnTo>
                    <a:lnTo>
                      <a:pt x="1110" y="7"/>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grpSp>
        <p:sp>
          <p:nvSpPr>
            <p:cNvPr id="48" name="TextBox 47"/>
            <p:cNvSpPr txBox="1"/>
            <p:nvPr/>
          </p:nvSpPr>
          <p:spPr>
            <a:xfrm>
              <a:off x="6577640" y="1555410"/>
              <a:ext cx="1172116" cy="430887"/>
            </a:xfrm>
            <a:prstGeom prst="rect">
              <a:avLst/>
            </a:prstGeom>
            <a:noFill/>
          </p:spPr>
          <p:txBody>
            <a:bodyPr wrap="none" rtlCol="0">
              <a:spAutoFit/>
            </a:bodyPr>
            <a:lstStyle/>
            <a:p>
              <a:r>
                <a:rPr lang="zh-CN" altLang="en-US" sz="1100" dirty="0" smtClean="0">
                  <a:solidFill>
                    <a:schemeClr val="bg1">
                      <a:lumMod val="50000"/>
                    </a:schemeClr>
                  </a:solidFill>
                </a:rPr>
                <a:t>用心服务打造客</a:t>
              </a:r>
              <a:endParaRPr lang="en-US" altLang="zh-CN" sz="1100" dirty="0" smtClean="0">
                <a:solidFill>
                  <a:schemeClr val="bg1">
                    <a:lumMod val="50000"/>
                  </a:schemeClr>
                </a:solidFill>
              </a:endParaRPr>
            </a:p>
            <a:p>
              <a:r>
                <a:rPr lang="zh-CN" altLang="en-US" sz="1100" dirty="0" smtClean="0">
                  <a:solidFill>
                    <a:schemeClr val="bg1">
                      <a:lumMod val="50000"/>
                    </a:schemeClr>
                  </a:solidFill>
                </a:rPr>
                <a:t>户最满意的作品</a:t>
              </a:r>
              <a:endParaRPr lang="zh-CN" altLang="en-US" sz="1100" dirty="0">
                <a:solidFill>
                  <a:schemeClr val="bg1">
                    <a:lumMod val="50000"/>
                  </a:schemeClr>
                </a:solidFill>
              </a:endParaRPr>
            </a:p>
          </p:txBody>
        </p:sp>
        <p:grpSp>
          <p:nvGrpSpPr>
            <p:cNvPr id="49" name="组合 48"/>
            <p:cNvGrpSpPr/>
            <p:nvPr/>
          </p:nvGrpSpPr>
          <p:grpSpPr>
            <a:xfrm>
              <a:off x="3624818" y="1316774"/>
              <a:ext cx="2770843" cy="823684"/>
              <a:chOff x="2373281" y="1600503"/>
              <a:chExt cx="3270028" cy="972076"/>
            </a:xfrm>
          </p:grpSpPr>
          <p:sp>
            <p:nvSpPr>
              <p:cNvPr id="52" name="Freeform 19"/>
              <p:cNvSpPr>
                <a:spLocks/>
              </p:cNvSpPr>
              <p:nvPr/>
            </p:nvSpPr>
            <p:spPr bwMode="auto">
              <a:xfrm>
                <a:off x="3783147" y="2164068"/>
                <a:ext cx="497084" cy="246959"/>
              </a:xfrm>
              <a:custGeom>
                <a:avLst/>
                <a:gdLst>
                  <a:gd name="T0" fmla="*/ 133 w 133"/>
                  <a:gd name="T1" fmla="*/ 20 h 66"/>
                  <a:gd name="T2" fmla="*/ 80 w 133"/>
                  <a:gd name="T3" fmla="*/ 43 h 66"/>
                  <a:gd name="T4" fmla="*/ 75 w 133"/>
                  <a:gd name="T5" fmla="*/ 66 h 66"/>
                  <a:gd name="T6" fmla="*/ 0 w 133"/>
                  <a:gd name="T7" fmla="*/ 66 h 66"/>
                  <a:gd name="T8" fmla="*/ 14 w 133"/>
                  <a:gd name="T9" fmla="*/ 33 h 66"/>
                  <a:gd name="T10" fmla="*/ 60 w 133"/>
                  <a:gd name="T11" fmla="*/ 0 h 66"/>
                  <a:gd name="T12" fmla="*/ 133 w 133"/>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3" h="66">
                    <a:moveTo>
                      <a:pt x="133" y="20"/>
                    </a:moveTo>
                    <a:cubicBezTo>
                      <a:pt x="133" y="20"/>
                      <a:pt x="96" y="29"/>
                      <a:pt x="80" y="43"/>
                    </a:cubicBezTo>
                    <a:cubicBezTo>
                      <a:pt x="73" y="49"/>
                      <a:pt x="75" y="66"/>
                      <a:pt x="75" y="66"/>
                    </a:cubicBezTo>
                    <a:cubicBezTo>
                      <a:pt x="0" y="66"/>
                      <a:pt x="0" y="66"/>
                      <a:pt x="0" y="66"/>
                    </a:cubicBezTo>
                    <a:cubicBezTo>
                      <a:pt x="14" y="33"/>
                      <a:pt x="14" y="33"/>
                      <a:pt x="14" y="33"/>
                    </a:cubicBezTo>
                    <a:cubicBezTo>
                      <a:pt x="60" y="0"/>
                      <a:pt x="60" y="0"/>
                      <a:pt x="60" y="0"/>
                    </a:cubicBezTo>
                    <a:lnTo>
                      <a:pt x="133" y="20"/>
                    </a:lnTo>
                    <a:close/>
                  </a:path>
                </a:pathLst>
              </a:custGeom>
              <a:solidFill>
                <a:srgbClr val="545454">
                  <a:alpha val="67059"/>
                </a:srgbClr>
              </a:solidFill>
              <a:ln>
                <a:noFill/>
              </a:ln>
            </p:spPr>
            <p:txBody>
              <a:bodyPr vert="horz" wrap="square" lIns="91440" tIns="45720" rIns="91440" bIns="45720" numCol="1" anchor="t" anchorCtr="0" compatLnSpc="1">
                <a:prstTxWarp prst="textNoShape">
                  <a:avLst/>
                </a:prstTxWarp>
              </a:bodyPr>
              <a:lstStyle/>
              <a:p>
                <a:endParaRPr lang="zh-CN" altLang="en-US" sz="1400"/>
              </a:p>
            </p:txBody>
          </p:sp>
          <p:sp>
            <p:nvSpPr>
              <p:cNvPr id="53" name="Freeform 21"/>
              <p:cNvSpPr>
                <a:spLocks/>
              </p:cNvSpPr>
              <p:nvPr/>
            </p:nvSpPr>
            <p:spPr bwMode="auto">
              <a:xfrm>
                <a:off x="4374519" y="2164068"/>
                <a:ext cx="500250" cy="246959"/>
              </a:xfrm>
              <a:custGeom>
                <a:avLst/>
                <a:gdLst>
                  <a:gd name="T0" fmla="*/ 0 w 134"/>
                  <a:gd name="T1" fmla="*/ 20 h 66"/>
                  <a:gd name="T2" fmla="*/ 53 w 134"/>
                  <a:gd name="T3" fmla="*/ 43 h 66"/>
                  <a:gd name="T4" fmla="*/ 59 w 134"/>
                  <a:gd name="T5" fmla="*/ 66 h 66"/>
                  <a:gd name="T6" fmla="*/ 134 w 134"/>
                  <a:gd name="T7" fmla="*/ 66 h 66"/>
                  <a:gd name="T8" fmla="*/ 120 w 134"/>
                  <a:gd name="T9" fmla="*/ 33 h 66"/>
                  <a:gd name="T10" fmla="*/ 74 w 134"/>
                  <a:gd name="T11" fmla="*/ 0 h 66"/>
                  <a:gd name="T12" fmla="*/ 0 w 134"/>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4" h="66">
                    <a:moveTo>
                      <a:pt x="0" y="20"/>
                    </a:moveTo>
                    <a:cubicBezTo>
                      <a:pt x="0" y="20"/>
                      <a:pt x="37" y="29"/>
                      <a:pt x="53" y="43"/>
                    </a:cubicBezTo>
                    <a:cubicBezTo>
                      <a:pt x="62" y="51"/>
                      <a:pt x="59" y="66"/>
                      <a:pt x="59" y="66"/>
                    </a:cubicBezTo>
                    <a:cubicBezTo>
                      <a:pt x="134" y="66"/>
                      <a:pt x="134" y="66"/>
                      <a:pt x="134" y="66"/>
                    </a:cubicBezTo>
                    <a:cubicBezTo>
                      <a:pt x="120" y="33"/>
                      <a:pt x="120" y="33"/>
                      <a:pt x="120" y="33"/>
                    </a:cubicBezTo>
                    <a:cubicBezTo>
                      <a:pt x="74" y="0"/>
                      <a:pt x="74" y="0"/>
                      <a:pt x="74" y="0"/>
                    </a:cubicBezTo>
                    <a:lnTo>
                      <a:pt x="0" y="20"/>
                    </a:lnTo>
                    <a:close/>
                  </a:path>
                </a:pathLst>
              </a:custGeom>
              <a:solidFill>
                <a:srgbClr val="545454">
                  <a:alpha val="67059"/>
                </a:srgbClr>
              </a:solidFill>
              <a:ln>
                <a:noFill/>
              </a:ln>
            </p:spPr>
            <p:txBody>
              <a:bodyPr vert="horz" wrap="square" lIns="91440" tIns="45720" rIns="91440" bIns="45720" numCol="1" anchor="t" anchorCtr="0" compatLnSpc="1">
                <a:prstTxWarp prst="textNoShape">
                  <a:avLst/>
                </a:prstTxWarp>
              </a:bodyPr>
              <a:lstStyle/>
              <a:p>
                <a:endParaRPr lang="zh-CN" altLang="en-US" sz="1400"/>
              </a:p>
            </p:txBody>
          </p:sp>
          <p:sp>
            <p:nvSpPr>
              <p:cNvPr id="54" name="Freeform 20"/>
              <p:cNvSpPr>
                <a:spLocks/>
              </p:cNvSpPr>
              <p:nvPr/>
            </p:nvSpPr>
            <p:spPr bwMode="auto">
              <a:xfrm>
                <a:off x="4877103" y="1912561"/>
                <a:ext cx="766206" cy="546160"/>
              </a:xfrm>
              <a:custGeom>
                <a:avLst/>
                <a:gdLst>
                  <a:gd name="T0" fmla="*/ 484 w 484"/>
                  <a:gd name="T1" fmla="*/ 173 h 345"/>
                  <a:gd name="T2" fmla="*/ 338 w 484"/>
                  <a:gd name="T3" fmla="*/ 0 h 345"/>
                  <a:gd name="T4" fmla="*/ 338 w 484"/>
                  <a:gd name="T5" fmla="*/ 33 h 345"/>
                  <a:gd name="T6" fmla="*/ 0 w 484"/>
                  <a:gd name="T7" fmla="*/ 33 h 345"/>
                  <a:gd name="T8" fmla="*/ 0 w 484"/>
                  <a:gd name="T9" fmla="*/ 312 h 345"/>
                  <a:gd name="T10" fmla="*/ 338 w 484"/>
                  <a:gd name="T11" fmla="*/ 312 h 345"/>
                  <a:gd name="T12" fmla="*/ 338 w 484"/>
                  <a:gd name="T13" fmla="*/ 345 h 345"/>
                  <a:gd name="T14" fmla="*/ 484 w 484"/>
                  <a:gd name="T15" fmla="*/ 173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345">
                    <a:moveTo>
                      <a:pt x="484" y="173"/>
                    </a:moveTo>
                    <a:lnTo>
                      <a:pt x="338" y="0"/>
                    </a:lnTo>
                    <a:lnTo>
                      <a:pt x="338" y="33"/>
                    </a:lnTo>
                    <a:lnTo>
                      <a:pt x="0" y="33"/>
                    </a:lnTo>
                    <a:lnTo>
                      <a:pt x="0" y="312"/>
                    </a:lnTo>
                    <a:lnTo>
                      <a:pt x="338" y="312"/>
                    </a:lnTo>
                    <a:lnTo>
                      <a:pt x="338" y="345"/>
                    </a:lnTo>
                    <a:lnTo>
                      <a:pt x="484" y="173"/>
                    </a:lnTo>
                    <a:close/>
                  </a:path>
                </a:pathLst>
              </a:custGeom>
              <a:solidFill>
                <a:srgbClr val="E74C2E"/>
              </a:solidFill>
              <a:ln>
                <a:noFill/>
              </a:ln>
            </p:spPr>
            <p:txBody>
              <a:bodyPr vert="horz" wrap="square" lIns="91440" tIns="45720" rIns="91440" bIns="45720" numCol="1" anchor="t" anchorCtr="0" compatLnSpc="1">
                <a:prstTxWarp prst="textNoShape">
                  <a:avLst/>
                </a:prstTxWarp>
              </a:bodyPr>
              <a:lstStyle/>
              <a:p>
                <a:endParaRPr lang="zh-CN" altLang="en-US" sz="1400"/>
              </a:p>
            </p:txBody>
          </p:sp>
          <p:sp>
            <p:nvSpPr>
              <p:cNvPr id="55" name="Freeform 22"/>
              <p:cNvSpPr>
                <a:spLocks/>
              </p:cNvSpPr>
              <p:nvPr/>
            </p:nvSpPr>
            <p:spPr bwMode="auto">
              <a:xfrm>
                <a:off x="3782659" y="1785124"/>
                <a:ext cx="1095484" cy="620564"/>
              </a:xfrm>
              <a:custGeom>
                <a:avLst/>
                <a:gdLst>
                  <a:gd name="T0" fmla="*/ 79 w 293"/>
                  <a:gd name="T1" fmla="*/ 126 h 166"/>
                  <a:gd name="T2" fmla="*/ 217 w 293"/>
                  <a:gd name="T3" fmla="*/ 126 h 166"/>
                  <a:gd name="T4" fmla="*/ 293 w 293"/>
                  <a:gd name="T5" fmla="*/ 166 h 166"/>
                  <a:gd name="T6" fmla="*/ 293 w 293"/>
                  <a:gd name="T7" fmla="*/ 48 h 166"/>
                  <a:gd name="T8" fmla="*/ 216 w 293"/>
                  <a:gd name="T9" fmla="*/ 8 h 166"/>
                  <a:gd name="T10" fmla="*/ 78 w 293"/>
                  <a:gd name="T11" fmla="*/ 8 h 166"/>
                  <a:gd name="T12" fmla="*/ 0 w 293"/>
                  <a:gd name="T13" fmla="*/ 49 h 166"/>
                  <a:gd name="T14" fmla="*/ 0 w 293"/>
                  <a:gd name="T15" fmla="*/ 166 h 166"/>
                  <a:gd name="T16" fmla="*/ 79 w 293"/>
                  <a:gd name="T17" fmla="*/ 1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66">
                    <a:moveTo>
                      <a:pt x="79" y="126"/>
                    </a:moveTo>
                    <a:cubicBezTo>
                      <a:pt x="113" y="119"/>
                      <a:pt x="184" y="117"/>
                      <a:pt x="217" y="126"/>
                    </a:cubicBezTo>
                    <a:cubicBezTo>
                      <a:pt x="235" y="131"/>
                      <a:pt x="293" y="166"/>
                      <a:pt x="293" y="166"/>
                    </a:cubicBezTo>
                    <a:cubicBezTo>
                      <a:pt x="293" y="48"/>
                      <a:pt x="293" y="48"/>
                      <a:pt x="293" y="48"/>
                    </a:cubicBezTo>
                    <a:cubicBezTo>
                      <a:pt x="293" y="48"/>
                      <a:pt x="235" y="13"/>
                      <a:pt x="216" y="8"/>
                    </a:cubicBezTo>
                    <a:cubicBezTo>
                      <a:pt x="183" y="0"/>
                      <a:pt x="112" y="1"/>
                      <a:pt x="78" y="8"/>
                    </a:cubicBezTo>
                    <a:cubicBezTo>
                      <a:pt x="60" y="13"/>
                      <a:pt x="0" y="49"/>
                      <a:pt x="0" y="49"/>
                    </a:cubicBezTo>
                    <a:cubicBezTo>
                      <a:pt x="0" y="166"/>
                      <a:pt x="0" y="166"/>
                      <a:pt x="0" y="166"/>
                    </a:cubicBezTo>
                    <a:cubicBezTo>
                      <a:pt x="0" y="166"/>
                      <a:pt x="60" y="130"/>
                      <a:pt x="79" y="126"/>
                    </a:cubicBezTo>
                    <a:close/>
                  </a:path>
                </a:pathLst>
              </a:custGeom>
              <a:gradFill flip="none" rotWithShape="1">
                <a:gsLst>
                  <a:gs pos="0">
                    <a:srgbClr val="E74C2E">
                      <a:shade val="30000"/>
                      <a:satMod val="115000"/>
                    </a:srgbClr>
                  </a:gs>
                  <a:gs pos="50000">
                    <a:srgbClr val="E74C2E">
                      <a:shade val="67500"/>
                      <a:satMod val="115000"/>
                    </a:srgbClr>
                  </a:gs>
                  <a:gs pos="100000">
                    <a:srgbClr val="E74C2E">
                      <a:shade val="100000"/>
                      <a:satMod val="115000"/>
                    </a:srgbClr>
                  </a:gs>
                </a:gsLst>
                <a:lin ang="10800000" scaled="1"/>
                <a:tileRect/>
              </a:gradFill>
              <a:ln>
                <a:noFill/>
              </a:ln>
            </p:spPr>
            <p:txBody>
              <a:bodyPr vert="horz" wrap="square" lIns="91440" tIns="45720" rIns="91440" bIns="45720" numCol="1" anchor="t" anchorCtr="0" compatLnSpc="1">
                <a:prstTxWarp prst="textNoShape">
                  <a:avLst/>
                </a:prstTxWarp>
              </a:bodyPr>
              <a:lstStyle/>
              <a:p>
                <a:endParaRPr lang="zh-CN" altLang="en-US" sz="1400"/>
              </a:p>
            </p:txBody>
          </p:sp>
          <p:sp>
            <p:nvSpPr>
              <p:cNvPr id="56" name="Rectangle 23"/>
              <p:cNvSpPr>
                <a:spLocks noChangeArrowheads="1"/>
              </p:cNvSpPr>
              <p:nvPr/>
            </p:nvSpPr>
            <p:spPr bwMode="auto">
              <a:xfrm>
                <a:off x="3325151" y="1974099"/>
                <a:ext cx="457508" cy="436928"/>
              </a:xfrm>
              <a:prstGeom prst="rect">
                <a:avLst/>
              </a:prstGeom>
              <a:solidFill>
                <a:srgbClr val="E74C2E"/>
              </a:solidFill>
              <a:ln>
                <a:noFill/>
              </a:ln>
            </p:spPr>
            <p:txBody>
              <a:bodyPr vert="horz" wrap="square" lIns="91440" tIns="45720" rIns="91440" bIns="45720" numCol="1" anchor="t" anchorCtr="0" compatLnSpc="1">
                <a:prstTxWarp prst="textNoShape">
                  <a:avLst/>
                </a:prstTxWarp>
              </a:bodyPr>
              <a:lstStyle/>
              <a:p>
                <a:endParaRPr lang="zh-CN" altLang="en-US" sz="1400"/>
              </a:p>
            </p:txBody>
          </p:sp>
          <p:grpSp>
            <p:nvGrpSpPr>
              <p:cNvPr id="57" name="组合 56"/>
              <p:cNvGrpSpPr/>
              <p:nvPr/>
            </p:nvGrpSpPr>
            <p:grpSpPr>
              <a:xfrm>
                <a:off x="2373281" y="1600503"/>
                <a:ext cx="1095484" cy="972076"/>
                <a:chOff x="3870399" y="2049268"/>
                <a:chExt cx="1098550" cy="974795"/>
              </a:xfrm>
              <a:effectLst>
                <a:outerShdw blurRad="50800" dist="38100" dir="8100000" algn="tr" rotWithShape="0">
                  <a:prstClr val="black">
                    <a:alpha val="40000"/>
                  </a:prstClr>
                </a:outerShdw>
              </a:effectLst>
            </p:grpSpPr>
            <p:sp>
              <p:nvSpPr>
                <p:cNvPr id="58" name="Freeform 26"/>
                <p:cNvSpPr>
                  <a:spLocks/>
                </p:cNvSpPr>
                <p:nvPr/>
              </p:nvSpPr>
              <p:spPr bwMode="auto">
                <a:xfrm>
                  <a:off x="3870399" y="2517650"/>
                  <a:ext cx="1098550" cy="506413"/>
                </a:xfrm>
                <a:custGeom>
                  <a:avLst/>
                  <a:gdLst>
                    <a:gd name="T0" fmla="*/ 146 w 293"/>
                    <a:gd name="T1" fmla="*/ 99 h 135"/>
                    <a:gd name="T2" fmla="*/ 0 w 293"/>
                    <a:gd name="T3" fmla="*/ 0 h 135"/>
                    <a:gd name="T4" fmla="*/ 0 w 293"/>
                    <a:gd name="T5" fmla="*/ 28 h 135"/>
                    <a:gd name="T6" fmla="*/ 146 w 293"/>
                    <a:gd name="T7" fmla="*/ 135 h 135"/>
                    <a:gd name="T8" fmla="*/ 293 w 293"/>
                    <a:gd name="T9" fmla="*/ 28 h 135"/>
                    <a:gd name="T10" fmla="*/ 293 w 293"/>
                    <a:gd name="T11" fmla="*/ 0 h 135"/>
                    <a:gd name="T12" fmla="*/ 146 w 293"/>
                    <a:gd name="T13" fmla="*/ 99 h 135"/>
                  </a:gdLst>
                  <a:ahLst/>
                  <a:cxnLst>
                    <a:cxn ang="0">
                      <a:pos x="T0" y="T1"/>
                    </a:cxn>
                    <a:cxn ang="0">
                      <a:pos x="T2" y="T3"/>
                    </a:cxn>
                    <a:cxn ang="0">
                      <a:pos x="T4" y="T5"/>
                    </a:cxn>
                    <a:cxn ang="0">
                      <a:pos x="T6" y="T7"/>
                    </a:cxn>
                    <a:cxn ang="0">
                      <a:pos x="T8" y="T9"/>
                    </a:cxn>
                    <a:cxn ang="0">
                      <a:pos x="T10" y="T11"/>
                    </a:cxn>
                    <a:cxn ang="0">
                      <a:pos x="T12" y="T13"/>
                    </a:cxn>
                  </a:cxnLst>
                  <a:rect l="0" t="0" r="r" b="b"/>
                  <a:pathLst>
                    <a:path w="293" h="135">
                      <a:moveTo>
                        <a:pt x="146" y="99"/>
                      </a:moveTo>
                      <a:cubicBezTo>
                        <a:pt x="70" y="99"/>
                        <a:pt x="6" y="60"/>
                        <a:pt x="0" y="0"/>
                      </a:cubicBezTo>
                      <a:cubicBezTo>
                        <a:pt x="0" y="4"/>
                        <a:pt x="0" y="25"/>
                        <a:pt x="0" y="28"/>
                      </a:cubicBezTo>
                      <a:cubicBezTo>
                        <a:pt x="0" y="92"/>
                        <a:pt x="65" y="135"/>
                        <a:pt x="146" y="135"/>
                      </a:cubicBezTo>
                      <a:cubicBezTo>
                        <a:pt x="227" y="135"/>
                        <a:pt x="293" y="92"/>
                        <a:pt x="293" y="28"/>
                      </a:cubicBezTo>
                      <a:cubicBezTo>
                        <a:pt x="293" y="25"/>
                        <a:pt x="293" y="4"/>
                        <a:pt x="293" y="0"/>
                      </a:cubicBezTo>
                      <a:cubicBezTo>
                        <a:pt x="286" y="60"/>
                        <a:pt x="223" y="99"/>
                        <a:pt x="146" y="99"/>
                      </a:cubicBezTo>
                      <a:close/>
                    </a:path>
                  </a:pathLst>
                </a:custGeom>
                <a:solidFill>
                  <a:srgbClr val="CB3517"/>
                </a:solidFill>
                <a:ln>
                  <a:noFill/>
                </a:ln>
              </p:spPr>
              <p:txBody>
                <a:bodyPr vert="horz" wrap="square" lIns="91440" tIns="45720" rIns="91440" bIns="45720" numCol="1" anchor="t" anchorCtr="0" compatLnSpc="1">
                  <a:prstTxWarp prst="textNoShape">
                    <a:avLst/>
                  </a:prstTxWarp>
                </a:bodyPr>
                <a:lstStyle/>
                <a:p>
                  <a:endParaRPr lang="zh-CN" altLang="en-US" sz="1400"/>
                </a:p>
              </p:txBody>
            </p:sp>
            <p:sp>
              <p:nvSpPr>
                <p:cNvPr id="59" name="Oval 27"/>
                <p:cNvSpPr>
                  <a:spLocks noChangeArrowheads="1"/>
                </p:cNvSpPr>
                <p:nvPr/>
              </p:nvSpPr>
              <p:spPr bwMode="auto">
                <a:xfrm>
                  <a:off x="3870399" y="2049268"/>
                  <a:ext cx="1098550" cy="869950"/>
                </a:xfrm>
                <a:prstGeom prst="ellipse">
                  <a:avLst/>
                </a:prstGeom>
                <a:solidFill>
                  <a:srgbClr val="E74C2E"/>
                </a:solidFill>
                <a:ln>
                  <a:noFill/>
                </a:ln>
              </p:spPr>
              <p:txBody>
                <a:bodyPr vert="horz" wrap="square" lIns="91440" tIns="45720" rIns="91440" bIns="45720" numCol="1" anchor="t" anchorCtr="0" compatLnSpc="1">
                  <a:prstTxWarp prst="textNoShape">
                    <a:avLst/>
                  </a:prstTxWarp>
                </a:bodyPr>
                <a:lstStyle/>
                <a:p>
                  <a:endParaRPr lang="zh-CN" altLang="en-US" sz="1400"/>
                </a:p>
              </p:txBody>
            </p:sp>
          </p:grpSp>
        </p:grpSp>
        <p:sp>
          <p:nvSpPr>
            <p:cNvPr id="50" name="TextBox 49"/>
            <p:cNvSpPr txBox="1"/>
            <p:nvPr/>
          </p:nvSpPr>
          <p:spPr>
            <a:xfrm>
              <a:off x="5146617" y="1469299"/>
              <a:ext cx="301686" cy="369332"/>
            </a:xfrm>
            <a:prstGeom prst="rect">
              <a:avLst/>
            </a:prstGeom>
            <a:noFill/>
          </p:spPr>
          <p:txBody>
            <a:bodyPr wrap="none" rtlCol="0">
              <a:spAutoFit/>
            </a:bodyPr>
            <a:lstStyle/>
            <a:p>
              <a:r>
                <a:rPr lang="en-US" altLang="zh-CN" dirty="0" smtClean="0">
                  <a:solidFill>
                    <a:schemeClr val="bg1"/>
                  </a:solidFill>
                  <a:latin typeface="+mj-lt"/>
                </a:rPr>
                <a:t>1</a:t>
              </a:r>
              <a:endParaRPr lang="zh-CN" altLang="en-US" dirty="0">
                <a:solidFill>
                  <a:schemeClr val="bg1"/>
                </a:solidFill>
                <a:latin typeface="+mj-lt"/>
              </a:endParaRPr>
            </a:p>
          </p:txBody>
        </p:sp>
        <p:sp>
          <p:nvSpPr>
            <p:cNvPr id="51" name="TextBox 50"/>
            <p:cNvSpPr txBox="1"/>
            <p:nvPr/>
          </p:nvSpPr>
          <p:spPr>
            <a:xfrm>
              <a:off x="3759739" y="1445201"/>
              <a:ext cx="678391" cy="461665"/>
            </a:xfrm>
            <a:prstGeom prst="rect">
              <a:avLst/>
            </a:prstGeom>
            <a:noFill/>
          </p:spPr>
          <p:txBody>
            <a:bodyPr wrap="none" rtlCol="0">
              <a:spAutoFit/>
            </a:bodyPr>
            <a:lstStyle/>
            <a:p>
              <a:r>
                <a:rPr lang="en-US" altLang="zh-CN" sz="2400" dirty="0" smtClean="0">
                  <a:solidFill>
                    <a:schemeClr val="bg1"/>
                  </a:solidFill>
                  <a:latin typeface="+mj-lt"/>
                </a:rPr>
                <a:t>31</a:t>
              </a:r>
              <a:r>
                <a:rPr lang="en-US" altLang="zh-CN" dirty="0" smtClean="0">
                  <a:solidFill>
                    <a:schemeClr val="bg1"/>
                  </a:solidFill>
                  <a:latin typeface="+mj-lt"/>
                </a:rPr>
                <a:t>%</a:t>
              </a:r>
              <a:endParaRPr lang="zh-CN" altLang="en-US" dirty="0">
                <a:solidFill>
                  <a:schemeClr val="bg1"/>
                </a:solidFill>
                <a:latin typeface="+mj-lt"/>
              </a:endParaRPr>
            </a:p>
          </p:txBody>
        </p:sp>
      </p:grpSp>
      <p:grpSp>
        <p:nvGrpSpPr>
          <p:cNvPr id="68" name="组合 67"/>
          <p:cNvGrpSpPr/>
          <p:nvPr/>
        </p:nvGrpSpPr>
        <p:grpSpPr>
          <a:xfrm>
            <a:off x="3624818" y="2223023"/>
            <a:ext cx="4399372" cy="811174"/>
            <a:chOff x="3624818" y="2223023"/>
            <a:chExt cx="4399372" cy="811174"/>
          </a:xfrm>
        </p:grpSpPr>
        <p:sp>
          <p:nvSpPr>
            <p:cNvPr id="69" name="Freeform 56"/>
            <p:cNvSpPr>
              <a:spLocks noEditPoints="1"/>
            </p:cNvSpPr>
            <p:nvPr/>
          </p:nvSpPr>
          <p:spPr bwMode="auto">
            <a:xfrm>
              <a:off x="7909851" y="2432842"/>
              <a:ext cx="114339" cy="383370"/>
            </a:xfrm>
            <a:custGeom>
              <a:avLst/>
              <a:gdLst>
                <a:gd name="T0" fmla="*/ 85 w 85"/>
                <a:gd name="T1" fmla="*/ 245 h 285"/>
                <a:gd name="T2" fmla="*/ 71 w 85"/>
                <a:gd name="T3" fmla="*/ 285 h 285"/>
                <a:gd name="T4" fmla="*/ 59 w 85"/>
                <a:gd name="T5" fmla="*/ 250 h 285"/>
                <a:gd name="T6" fmla="*/ 59 w 85"/>
                <a:gd name="T7" fmla="*/ 250 h 285"/>
                <a:gd name="T8" fmla="*/ 0 w 85"/>
                <a:gd name="T9" fmla="*/ 7 h 285"/>
                <a:gd name="T10" fmla="*/ 26 w 85"/>
                <a:gd name="T11" fmla="*/ 0 h 285"/>
                <a:gd name="T12" fmla="*/ 85 w 85"/>
                <a:gd name="T13" fmla="*/ 245 h 285"/>
                <a:gd name="T14" fmla="*/ 85 w 85"/>
                <a:gd name="T15" fmla="*/ 245 h 285"/>
                <a:gd name="T16" fmla="*/ 83 w 85"/>
                <a:gd name="T17" fmla="*/ 245 h 285"/>
                <a:gd name="T18" fmla="*/ 23 w 85"/>
                <a:gd name="T19" fmla="*/ 2 h 285"/>
                <a:gd name="T20" fmla="*/ 2 w 85"/>
                <a:gd name="T21" fmla="*/ 7 h 285"/>
                <a:gd name="T22" fmla="*/ 61 w 85"/>
                <a:gd name="T23" fmla="*/ 250 h 285"/>
                <a:gd name="T24" fmla="*/ 71 w 85"/>
                <a:gd name="T25" fmla="*/ 278 h 285"/>
                <a:gd name="T26" fmla="*/ 83 w 85"/>
                <a:gd name="T27" fmla="*/ 245 h 285"/>
                <a:gd name="T28" fmla="*/ 83 w 85"/>
                <a:gd name="T29" fmla="*/ 24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285">
                  <a:moveTo>
                    <a:pt x="85" y="245"/>
                  </a:moveTo>
                  <a:lnTo>
                    <a:pt x="71" y="285"/>
                  </a:lnTo>
                  <a:lnTo>
                    <a:pt x="59" y="250"/>
                  </a:lnTo>
                  <a:lnTo>
                    <a:pt x="59" y="250"/>
                  </a:lnTo>
                  <a:lnTo>
                    <a:pt x="0" y="7"/>
                  </a:lnTo>
                  <a:lnTo>
                    <a:pt x="26" y="0"/>
                  </a:lnTo>
                  <a:lnTo>
                    <a:pt x="85" y="245"/>
                  </a:lnTo>
                  <a:lnTo>
                    <a:pt x="85" y="245"/>
                  </a:lnTo>
                  <a:close/>
                  <a:moveTo>
                    <a:pt x="83" y="245"/>
                  </a:moveTo>
                  <a:lnTo>
                    <a:pt x="23" y="2"/>
                  </a:lnTo>
                  <a:lnTo>
                    <a:pt x="2" y="7"/>
                  </a:lnTo>
                  <a:lnTo>
                    <a:pt x="61" y="250"/>
                  </a:lnTo>
                  <a:lnTo>
                    <a:pt x="71" y="278"/>
                  </a:lnTo>
                  <a:lnTo>
                    <a:pt x="83" y="245"/>
                  </a:lnTo>
                  <a:lnTo>
                    <a:pt x="83" y="245"/>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70" name="Freeform 57"/>
            <p:cNvSpPr>
              <a:spLocks noEditPoints="1"/>
            </p:cNvSpPr>
            <p:nvPr/>
          </p:nvSpPr>
          <p:spPr bwMode="auto">
            <a:xfrm>
              <a:off x="7881602" y="2442259"/>
              <a:ext cx="114339" cy="396822"/>
            </a:xfrm>
            <a:custGeom>
              <a:avLst/>
              <a:gdLst>
                <a:gd name="T0" fmla="*/ 85 w 85"/>
                <a:gd name="T1" fmla="*/ 293 h 295"/>
                <a:gd name="T2" fmla="*/ 82 w 85"/>
                <a:gd name="T3" fmla="*/ 295 h 295"/>
                <a:gd name="T4" fmla="*/ 56 w 85"/>
                <a:gd name="T5" fmla="*/ 250 h 295"/>
                <a:gd name="T6" fmla="*/ 56 w 85"/>
                <a:gd name="T7" fmla="*/ 250 h 295"/>
                <a:gd name="T8" fmla="*/ 0 w 85"/>
                <a:gd name="T9" fmla="*/ 5 h 295"/>
                <a:gd name="T10" fmla="*/ 23 w 85"/>
                <a:gd name="T11" fmla="*/ 0 h 295"/>
                <a:gd name="T12" fmla="*/ 82 w 85"/>
                <a:gd name="T13" fmla="*/ 243 h 295"/>
                <a:gd name="T14" fmla="*/ 85 w 85"/>
                <a:gd name="T15" fmla="*/ 293 h 295"/>
                <a:gd name="T16" fmla="*/ 85 w 85"/>
                <a:gd name="T17" fmla="*/ 293 h 295"/>
                <a:gd name="T18" fmla="*/ 80 w 85"/>
                <a:gd name="T19" fmla="*/ 243 h 295"/>
                <a:gd name="T20" fmla="*/ 21 w 85"/>
                <a:gd name="T21" fmla="*/ 2 h 295"/>
                <a:gd name="T22" fmla="*/ 2 w 85"/>
                <a:gd name="T23" fmla="*/ 7 h 295"/>
                <a:gd name="T24" fmla="*/ 59 w 85"/>
                <a:gd name="T25" fmla="*/ 248 h 295"/>
                <a:gd name="T26" fmla="*/ 82 w 85"/>
                <a:gd name="T27" fmla="*/ 290 h 295"/>
                <a:gd name="T28" fmla="*/ 80 w 85"/>
                <a:gd name="T29" fmla="*/ 243 h 295"/>
                <a:gd name="T30" fmla="*/ 80 w 85"/>
                <a:gd name="T31" fmla="*/ 24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 h="295">
                  <a:moveTo>
                    <a:pt x="85" y="293"/>
                  </a:moveTo>
                  <a:lnTo>
                    <a:pt x="82" y="295"/>
                  </a:lnTo>
                  <a:lnTo>
                    <a:pt x="56" y="250"/>
                  </a:lnTo>
                  <a:lnTo>
                    <a:pt x="56" y="250"/>
                  </a:lnTo>
                  <a:lnTo>
                    <a:pt x="0" y="5"/>
                  </a:lnTo>
                  <a:lnTo>
                    <a:pt x="23" y="0"/>
                  </a:lnTo>
                  <a:lnTo>
                    <a:pt x="82" y="243"/>
                  </a:lnTo>
                  <a:lnTo>
                    <a:pt x="85" y="293"/>
                  </a:lnTo>
                  <a:lnTo>
                    <a:pt x="85" y="293"/>
                  </a:lnTo>
                  <a:close/>
                  <a:moveTo>
                    <a:pt x="80" y="243"/>
                  </a:moveTo>
                  <a:lnTo>
                    <a:pt x="21" y="2"/>
                  </a:lnTo>
                  <a:lnTo>
                    <a:pt x="2" y="7"/>
                  </a:lnTo>
                  <a:lnTo>
                    <a:pt x="59" y="248"/>
                  </a:lnTo>
                  <a:lnTo>
                    <a:pt x="82" y="290"/>
                  </a:lnTo>
                  <a:lnTo>
                    <a:pt x="80" y="243"/>
                  </a:lnTo>
                  <a:lnTo>
                    <a:pt x="80" y="243"/>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71" name="Freeform 58"/>
            <p:cNvSpPr>
              <a:spLocks noEditPoints="1"/>
            </p:cNvSpPr>
            <p:nvPr/>
          </p:nvSpPr>
          <p:spPr bwMode="auto">
            <a:xfrm>
              <a:off x="7849318" y="2448984"/>
              <a:ext cx="121064" cy="373955"/>
            </a:xfrm>
            <a:custGeom>
              <a:avLst/>
              <a:gdLst>
                <a:gd name="T0" fmla="*/ 83 w 90"/>
                <a:gd name="T1" fmla="*/ 243 h 278"/>
                <a:gd name="T2" fmla="*/ 90 w 90"/>
                <a:gd name="T3" fmla="*/ 278 h 278"/>
                <a:gd name="T4" fmla="*/ 59 w 90"/>
                <a:gd name="T5" fmla="*/ 250 h 278"/>
                <a:gd name="T6" fmla="*/ 59 w 90"/>
                <a:gd name="T7" fmla="*/ 250 h 278"/>
                <a:gd name="T8" fmla="*/ 0 w 90"/>
                <a:gd name="T9" fmla="*/ 7 h 278"/>
                <a:gd name="T10" fmla="*/ 24 w 90"/>
                <a:gd name="T11" fmla="*/ 0 h 278"/>
                <a:gd name="T12" fmla="*/ 83 w 90"/>
                <a:gd name="T13" fmla="*/ 243 h 278"/>
                <a:gd name="T14" fmla="*/ 83 w 90"/>
                <a:gd name="T15" fmla="*/ 243 h 278"/>
                <a:gd name="T16" fmla="*/ 80 w 90"/>
                <a:gd name="T17" fmla="*/ 245 h 278"/>
                <a:gd name="T18" fmla="*/ 21 w 90"/>
                <a:gd name="T19" fmla="*/ 2 h 278"/>
                <a:gd name="T20" fmla="*/ 2 w 90"/>
                <a:gd name="T21" fmla="*/ 7 h 278"/>
                <a:gd name="T22" fmla="*/ 59 w 90"/>
                <a:gd name="T23" fmla="*/ 250 h 278"/>
                <a:gd name="T24" fmla="*/ 85 w 90"/>
                <a:gd name="T25" fmla="*/ 273 h 278"/>
                <a:gd name="T26" fmla="*/ 80 w 90"/>
                <a:gd name="T27" fmla="*/ 245 h 278"/>
                <a:gd name="T28" fmla="*/ 80 w 90"/>
                <a:gd name="T29" fmla="*/ 24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278">
                  <a:moveTo>
                    <a:pt x="83" y="243"/>
                  </a:moveTo>
                  <a:lnTo>
                    <a:pt x="90" y="278"/>
                  </a:lnTo>
                  <a:lnTo>
                    <a:pt x="59" y="250"/>
                  </a:lnTo>
                  <a:lnTo>
                    <a:pt x="59" y="250"/>
                  </a:lnTo>
                  <a:lnTo>
                    <a:pt x="0" y="7"/>
                  </a:lnTo>
                  <a:lnTo>
                    <a:pt x="24" y="0"/>
                  </a:lnTo>
                  <a:lnTo>
                    <a:pt x="83" y="243"/>
                  </a:lnTo>
                  <a:lnTo>
                    <a:pt x="83" y="243"/>
                  </a:lnTo>
                  <a:close/>
                  <a:moveTo>
                    <a:pt x="80" y="245"/>
                  </a:moveTo>
                  <a:lnTo>
                    <a:pt x="21" y="2"/>
                  </a:lnTo>
                  <a:lnTo>
                    <a:pt x="2" y="7"/>
                  </a:lnTo>
                  <a:lnTo>
                    <a:pt x="59" y="250"/>
                  </a:lnTo>
                  <a:lnTo>
                    <a:pt x="85" y="273"/>
                  </a:lnTo>
                  <a:lnTo>
                    <a:pt x="80" y="245"/>
                  </a:lnTo>
                  <a:lnTo>
                    <a:pt x="80" y="245"/>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72" name="Freeform 60"/>
            <p:cNvSpPr>
              <a:spLocks noEditPoints="1"/>
            </p:cNvSpPr>
            <p:nvPr/>
          </p:nvSpPr>
          <p:spPr bwMode="auto">
            <a:xfrm>
              <a:off x="7846628" y="2423426"/>
              <a:ext cx="98197" cy="37664"/>
            </a:xfrm>
            <a:custGeom>
              <a:avLst/>
              <a:gdLst>
                <a:gd name="T0" fmla="*/ 73 w 73"/>
                <a:gd name="T1" fmla="*/ 9 h 28"/>
                <a:gd name="T2" fmla="*/ 2 w 73"/>
                <a:gd name="T3" fmla="*/ 28 h 28"/>
                <a:gd name="T4" fmla="*/ 2 w 73"/>
                <a:gd name="T5" fmla="*/ 26 h 28"/>
                <a:gd name="T6" fmla="*/ 0 w 73"/>
                <a:gd name="T7" fmla="*/ 16 h 28"/>
                <a:gd name="T8" fmla="*/ 70 w 73"/>
                <a:gd name="T9" fmla="*/ 0 h 28"/>
                <a:gd name="T10" fmla="*/ 73 w 73"/>
                <a:gd name="T11" fmla="*/ 9 h 28"/>
                <a:gd name="T12" fmla="*/ 73 w 73"/>
                <a:gd name="T13" fmla="*/ 9 h 28"/>
                <a:gd name="T14" fmla="*/ 4 w 73"/>
                <a:gd name="T15" fmla="*/ 26 h 28"/>
                <a:gd name="T16" fmla="*/ 4 w 73"/>
                <a:gd name="T17" fmla="*/ 26 h 28"/>
                <a:gd name="T18" fmla="*/ 4 w 73"/>
                <a:gd name="T19" fmla="*/ 26 h 28"/>
                <a:gd name="T20" fmla="*/ 4 w 73"/>
                <a:gd name="T21" fmla="*/ 26 h 28"/>
                <a:gd name="T22" fmla="*/ 70 w 73"/>
                <a:gd name="T23" fmla="*/ 9 h 28"/>
                <a:gd name="T24" fmla="*/ 68 w 73"/>
                <a:gd name="T25" fmla="*/ 2 h 28"/>
                <a:gd name="T26" fmla="*/ 2 w 73"/>
                <a:gd name="T27" fmla="*/ 16 h 28"/>
                <a:gd name="T28" fmla="*/ 4 w 73"/>
                <a:gd name="T29" fmla="*/ 23 h 28"/>
                <a:gd name="T30" fmla="*/ 70 w 73"/>
                <a:gd name="T31" fmla="*/ 9 h 28"/>
                <a:gd name="T32" fmla="*/ 70 w 73"/>
                <a:gd name="T33"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3" h="28">
                  <a:moveTo>
                    <a:pt x="73" y="9"/>
                  </a:moveTo>
                  <a:lnTo>
                    <a:pt x="2" y="28"/>
                  </a:lnTo>
                  <a:lnTo>
                    <a:pt x="2" y="26"/>
                  </a:lnTo>
                  <a:lnTo>
                    <a:pt x="0" y="16"/>
                  </a:lnTo>
                  <a:lnTo>
                    <a:pt x="70" y="0"/>
                  </a:lnTo>
                  <a:lnTo>
                    <a:pt x="73" y="9"/>
                  </a:lnTo>
                  <a:lnTo>
                    <a:pt x="73" y="9"/>
                  </a:lnTo>
                  <a:close/>
                  <a:moveTo>
                    <a:pt x="4" y="26"/>
                  </a:moveTo>
                  <a:lnTo>
                    <a:pt x="4" y="26"/>
                  </a:lnTo>
                  <a:lnTo>
                    <a:pt x="4" y="26"/>
                  </a:lnTo>
                  <a:lnTo>
                    <a:pt x="4" y="26"/>
                  </a:lnTo>
                  <a:close/>
                  <a:moveTo>
                    <a:pt x="70" y="9"/>
                  </a:moveTo>
                  <a:lnTo>
                    <a:pt x="68" y="2"/>
                  </a:lnTo>
                  <a:lnTo>
                    <a:pt x="2" y="16"/>
                  </a:lnTo>
                  <a:lnTo>
                    <a:pt x="4" y="23"/>
                  </a:lnTo>
                  <a:lnTo>
                    <a:pt x="70" y="9"/>
                  </a:lnTo>
                  <a:lnTo>
                    <a:pt x="70" y="9"/>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73" name="Freeform 61"/>
            <p:cNvSpPr>
              <a:spLocks noEditPoints="1"/>
            </p:cNvSpPr>
            <p:nvPr/>
          </p:nvSpPr>
          <p:spPr bwMode="auto">
            <a:xfrm>
              <a:off x="7839903" y="2391142"/>
              <a:ext cx="184287" cy="546135"/>
            </a:xfrm>
            <a:custGeom>
              <a:avLst/>
              <a:gdLst>
                <a:gd name="T0" fmla="*/ 38 w 58"/>
                <a:gd name="T1" fmla="*/ 121 h 172"/>
                <a:gd name="T2" fmla="*/ 37 w 58"/>
                <a:gd name="T3" fmla="*/ 121 h 172"/>
                <a:gd name="T4" fmla="*/ 38 w 58"/>
                <a:gd name="T5" fmla="*/ 122 h 172"/>
                <a:gd name="T6" fmla="*/ 38 w 58"/>
                <a:gd name="T7" fmla="*/ 122 h 172"/>
                <a:gd name="T8" fmla="*/ 38 w 58"/>
                <a:gd name="T9" fmla="*/ 122 h 172"/>
                <a:gd name="T10" fmla="*/ 38 w 58"/>
                <a:gd name="T11" fmla="*/ 121 h 172"/>
                <a:gd name="T12" fmla="*/ 33 w 58"/>
                <a:gd name="T13" fmla="*/ 15 h 172"/>
                <a:gd name="T14" fmla="*/ 33 w 58"/>
                <a:gd name="T15" fmla="*/ 13 h 172"/>
                <a:gd name="T16" fmla="*/ 31 w 58"/>
                <a:gd name="T17" fmla="*/ 4 h 172"/>
                <a:gd name="T18" fmla="*/ 25 w 58"/>
                <a:gd name="T19" fmla="*/ 0 h 172"/>
                <a:gd name="T20" fmla="*/ 4 w 58"/>
                <a:gd name="T21" fmla="*/ 5 h 172"/>
                <a:gd name="T22" fmla="*/ 1 w 58"/>
                <a:gd name="T23" fmla="*/ 11 h 172"/>
                <a:gd name="T24" fmla="*/ 3 w 58"/>
                <a:gd name="T25" fmla="*/ 20 h 172"/>
                <a:gd name="T26" fmla="*/ 4 w 58"/>
                <a:gd name="T27" fmla="*/ 22 h 172"/>
                <a:gd name="T28" fmla="*/ 3 w 58"/>
                <a:gd name="T29" fmla="*/ 21 h 172"/>
                <a:gd name="T30" fmla="*/ 4 w 58"/>
                <a:gd name="T31" fmla="*/ 21 h 172"/>
                <a:gd name="T32" fmla="*/ 4 w 58"/>
                <a:gd name="T33" fmla="*/ 20 h 172"/>
                <a:gd name="T34" fmla="*/ 1 w 58"/>
                <a:gd name="T35" fmla="*/ 11 h 172"/>
                <a:gd name="T36" fmla="*/ 5 w 58"/>
                <a:gd name="T37" fmla="*/ 6 h 172"/>
                <a:gd name="T38" fmla="*/ 25 w 58"/>
                <a:gd name="T39" fmla="*/ 1 h 172"/>
                <a:gd name="T40" fmla="*/ 30 w 58"/>
                <a:gd name="T41" fmla="*/ 4 h 172"/>
                <a:gd name="T42" fmla="*/ 32 w 58"/>
                <a:gd name="T43" fmla="*/ 13 h 172"/>
                <a:gd name="T44" fmla="*/ 32 w 58"/>
                <a:gd name="T45" fmla="*/ 14 h 172"/>
                <a:gd name="T46" fmla="*/ 33 w 58"/>
                <a:gd name="T47" fmla="*/ 14 h 172"/>
                <a:gd name="T48" fmla="*/ 33 w 58"/>
                <a:gd name="T49" fmla="*/ 15 h 172"/>
                <a:gd name="T50" fmla="*/ 14 w 58"/>
                <a:gd name="T51" fmla="*/ 23 h 172"/>
                <a:gd name="T52" fmla="*/ 14 w 58"/>
                <a:gd name="T53" fmla="*/ 22 h 172"/>
                <a:gd name="T54" fmla="*/ 14 w 58"/>
                <a:gd name="T55" fmla="*/ 22 h 172"/>
                <a:gd name="T56" fmla="*/ 14 w 58"/>
                <a:gd name="T57" fmla="*/ 22 h 172"/>
                <a:gd name="T58" fmla="*/ 14 w 58"/>
                <a:gd name="T59" fmla="*/ 23 h 172"/>
                <a:gd name="T60" fmla="*/ 27 w 58"/>
                <a:gd name="T61" fmla="*/ 123 h 172"/>
                <a:gd name="T62" fmla="*/ 55 w 58"/>
                <a:gd name="T63" fmla="*/ 172 h 172"/>
                <a:gd name="T64" fmla="*/ 58 w 58"/>
                <a:gd name="T65" fmla="*/ 116 h 172"/>
                <a:gd name="T66" fmla="*/ 57 w 58"/>
                <a:gd name="T67" fmla="*/ 116 h 172"/>
                <a:gd name="T68" fmla="*/ 57 w 58"/>
                <a:gd name="T69" fmla="*/ 117 h 172"/>
                <a:gd name="T70" fmla="*/ 57 w 58"/>
                <a:gd name="T71" fmla="*/ 119 h 172"/>
                <a:gd name="T72" fmla="*/ 54 w 58"/>
                <a:gd name="T73" fmla="*/ 169 h 172"/>
                <a:gd name="T74" fmla="*/ 29 w 58"/>
                <a:gd name="T75" fmla="*/ 125 h 172"/>
                <a:gd name="T76" fmla="*/ 28 w 58"/>
                <a:gd name="T77" fmla="*/ 124 h 172"/>
                <a:gd name="T78" fmla="*/ 28 w 58"/>
                <a:gd name="T79" fmla="*/ 123 h 172"/>
                <a:gd name="T80" fmla="*/ 27 w 58"/>
                <a:gd name="T81" fmla="*/ 123 h 172"/>
                <a:gd name="T82" fmla="*/ 48 w 58"/>
                <a:gd name="T83" fmla="*/ 118 h 172"/>
                <a:gd name="T84" fmla="*/ 47 w 58"/>
                <a:gd name="T85" fmla="*/ 118 h 172"/>
                <a:gd name="T86" fmla="*/ 47 w 58"/>
                <a:gd name="T87" fmla="*/ 119 h 172"/>
                <a:gd name="T88" fmla="*/ 47 w 58"/>
                <a:gd name="T89" fmla="*/ 119 h 172"/>
                <a:gd name="T90" fmla="*/ 48 w 58"/>
                <a:gd name="T91" fmla="*/ 119 h 172"/>
                <a:gd name="T92" fmla="*/ 48 w 58"/>
                <a:gd name="T93" fmla="*/ 119 h 172"/>
                <a:gd name="T94" fmla="*/ 48 w 58"/>
                <a:gd name="T95" fmla="*/ 118 h 172"/>
                <a:gd name="T96" fmla="*/ 24 w 58"/>
                <a:gd name="T97" fmla="*/ 20 h 172"/>
                <a:gd name="T98" fmla="*/ 24 w 58"/>
                <a:gd name="T99" fmla="*/ 20 h 172"/>
                <a:gd name="T100" fmla="*/ 24 w 58"/>
                <a:gd name="T101" fmla="*/ 19 h 172"/>
                <a:gd name="T102" fmla="*/ 23 w 58"/>
                <a:gd name="T103" fmla="*/ 19 h 172"/>
                <a:gd name="T104" fmla="*/ 24 w 58"/>
                <a:gd name="T105" fmla="*/ 2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172">
                  <a:moveTo>
                    <a:pt x="38" y="121"/>
                  </a:moveTo>
                  <a:cubicBezTo>
                    <a:pt x="37" y="121"/>
                    <a:pt x="37" y="121"/>
                    <a:pt x="37" y="121"/>
                  </a:cubicBezTo>
                  <a:cubicBezTo>
                    <a:pt x="38" y="122"/>
                    <a:pt x="38" y="122"/>
                    <a:pt x="38" y="122"/>
                  </a:cubicBezTo>
                  <a:cubicBezTo>
                    <a:pt x="38" y="122"/>
                    <a:pt x="38" y="122"/>
                    <a:pt x="38" y="122"/>
                  </a:cubicBezTo>
                  <a:cubicBezTo>
                    <a:pt x="38" y="122"/>
                    <a:pt x="38" y="122"/>
                    <a:pt x="38" y="122"/>
                  </a:cubicBezTo>
                  <a:cubicBezTo>
                    <a:pt x="38" y="121"/>
                    <a:pt x="38" y="121"/>
                    <a:pt x="38" y="121"/>
                  </a:cubicBezTo>
                  <a:close/>
                  <a:moveTo>
                    <a:pt x="33" y="15"/>
                  </a:moveTo>
                  <a:cubicBezTo>
                    <a:pt x="33" y="14"/>
                    <a:pt x="33" y="14"/>
                    <a:pt x="33" y="13"/>
                  </a:cubicBezTo>
                  <a:cubicBezTo>
                    <a:pt x="31" y="4"/>
                    <a:pt x="31" y="4"/>
                    <a:pt x="31" y="4"/>
                  </a:cubicBezTo>
                  <a:cubicBezTo>
                    <a:pt x="30" y="1"/>
                    <a:pt x="27" y="0"/>
                    <a:pt x="25" y="0"/>
                  </a:cubicBezTo>
                  <a:cubicBezTo>
                    <a:pt x="4" y="5"/>
                    <a:pt x="4" y="5"/>
                    <a:pt x="4" y="5"/>
                  </a:cubicBezTo>
                  <a:cubicBezTo>
                    <a:pt x="2" y="6"/>
                    <a:pt x="0" y="9"/>
                    <a:pt x="1" y="11"/>
                  </a:cubicBezTo>
                  <a:cubicBezTo>
                    <a:pt x="3" y="20"/>
                    <a:pt x="3" y="20"/>
                    <a:pt x="3" y="20"/>
                  </a:cubicBezTo>
                  <a:cubicBezTo>
                    <a:pt x="3" y="21"/>
                    <a:pt x="3" y="21"/>
                    <a:pt x="4" y="22"/>
                  </a:cubicBezTo>
                  <a:cubicBezTo>
                    <a:pt x="3" y="21"/>
                    <a:pt x="3" y="21"/>
                    <a:pt x="3" y="21"/>
                  </a:cubicBezTo>
                  <a:cubicBezTo>
                    <a:pt x="4" y="21"/>
                    <a:pt x="4" y="21"/>
                    <a:pt x="4" y="21"/>
                  </a:cubicBezTo>
                  <a:cubicBezTo>
                    <a:pt x="4" y="20"/>
                    <a:pt x="4" y="20"/>
                    <a:pt x="4" y="20"/>
                  </a:cubicBezTo>
                  <a:cubicBezTo>
                    <a:pt x="1" y="11"/>
                    <a:pt x="1" y="11"/>
                    <a:pt x="1" y="11"/>
                  </a:cubicBezTo>
                  <a:cubicBezTo>
                    <a:pt x="1" y="9"/>
                    <a:pt x="2" y="7"/>
                    <a:pt x="5" y="6"/>
                  </a:cubicBezTo>
                  <a:cubicBezTo>
                    <a:pt x="25" y="1"/>
                    <a:pt x="25" y="1"/>
                    <a:pt x="25" y="1"/>
                  </a:cubicBezTo>
                  <a:cubicBezTo>
                    <a:pt x="27" y="1"/>
                    <a:pt x="29" y="2"/>
                    <a:pt x="30" y="4"/>
                  </a:cubicBezTo>
                  <a:cubicBezTo>
                    <a:pt x="32" y="13"/>
                    <a:pt x="32" y="13"/>
                    <a:pt x="32" y="13"/>
                  </a:cubicBezTo>
                  <a:cubicBezTo>
                    <a:pt x="32" y="13"/>
                    <a:pt x="32" y="14"/>
                    <a:pt x="32" y="14"/>
                  </a:cubicBezTo>
                  <a:cubicBezTo>
                    <a:pt x="33" y="14"/>
                    <a:pt x="33" y="14"/>
                    <a:pt x="33" y="14"/>
                  </a:cubicBezTo>
                  <a:lnTo>
                    <a:pt x="33" y="15"/>
                  </a:lnTo>
                  <a:close/>
                  <a:moveTo>
                    <a:pt x="14" y="23"/>
                  </a:moveTo>
                  <a:cubicBezTo>
                    <a:pt x="14" y="22"/>
                    <a:pt x="14" y="22"/>
                    <a:pt x="14" y="22"/>
                  </a:cubicBezTo>
                  <a:cubicBezTo>
                    <a:pt x="14" y="22"/>
                    <a:pt x="14" y="22"/>
                    <a:pt x="14" y="22"/>
                  </a:cubicBezTo>
                  <a:cubicBezTo>
                    <a:pt x="14" y="22"/>
                    <a:pt x="14" y="22"/>
                    <a:pt x="14" y="22"/>
                  </a:cubicBezTo>
                  <a:lnTo>
                    <a:pt x="14" y="23"/>
                  </a:lnTo>
                  <a:close/>
                  <a:moveTo>
                    <a:pt x="27" y="123"/>
                  </a:moveTo>
                  <a:cubicBezTo>
                    <a:pt x="55" y="172"/>
                    <a:pt x="55" y="172"/>
                    <a:pt x="55" y="172"/>
                  </a:cubicBezTo>
                  <a:cubicBezTo>
                    <a:pt x="58" y="116"/>
                    <a:pt x="58" y="116"/>
                    <a:pt x="58" y="116"/>
                  </a:cubicBezTo>
                  <a:cubicBezTo>
                    <a:pt x="57" y="116"/>
                    <a:pt x="57" y="116"/>
                    <a:pt x="57" y="116"/>
                  </a:cubicBezTo>
                  <a:cubicBezTo>
                    <a:pt x="57" y="117"/>
                    <a:pt x="57" y="117"/>
                    <a:pt x="57" y="117"/>
                  </a:cubicBezTo>
                  <a:cubicBezTo>
                    <a:pt x="57" y="119"/>
                    <a:pt x="57" y="119"/>
                    <a:pt x="57" y="119"/>
                  </a:cubicBezTo>
                  <a:cubicBezTo>
                    <a:pt x="54" y="169"/>
                    <a:pt x="54" y="169"/>
                    <a:pt x="54" y="169"/>
                  </a:cubicBezTo>
                  <a:cubicBezTo>
                    <a:pt x="29" y="125"/>
                    <a:pt x="29" y="125"/>
                    <a:pt x="29" y="125"/>
                  </a:cubicBezTo>
                  <a:cubicBezTo>
                    <a:pt x="28" y="124"/>
                    <a:pt x="28" y="124"/>
                    <a:pt x="28" y="124"/>
                  </a:cubicBezTo>
                  <a:cubicBezTo>
                    <a:pt x="28" y="123"/>
                    <a:pt x="28" y="123"/>
                    <a:pt x="28" y="123"/>
                  </a:cubicBezTo>
                  <a:lnTo>
                    <a:pt x="27" y="123"/>
                  </a:lnTo>
                  <a:close/>
                  <a:moveTo>
                    <a:pt x="48" y="118"/>
                  </a:moveTo>
                  <a:cubicBezTo>
                    <a:pt x="47" y="118"/>
                    <a:pt x="47" y="118"/>
                    <a:pt x="47" y="118"/>
                  </a:cubicBezTo>
                  <a:cubicBezTo>
                    <a:pt x="47" y="119"/>
                    <a:pt x="47" y="119"/>
                    <a:pt x="47" y="119"/>
                  </a:cubicBezTo>
                  <a:cubicBezTo>
                    <a:pt x="47" y="119"/>
                    <a:pt x="47" y="119"/>
                    <a:pt x="47" y="119"/>
                  </a:cubicBezTo>
                  <a:cubicBezTo>
                    <a:pt x="48" y="119"/>
                    <a:pt x="48" y="119"/>
                    <a:pt x="48" y="119"/>
                  </a:cubicBezTo>
                  <a:cubicBezTo>
                    <a:pt x="48" y="119"/>
                    <a:pt x="48" y="119"/>
                    <a:pt x="48" y="119"/>
                  </a:cubicBezTo>
                  <a:lnTo>
                    <a:pt x="48" y="118"/>
                  </a:lnTo>
                  <a:close/>
                  <a:moveTo>
                    <a:pt x="24" y="20"/>
                  </a:moveTo>
                  <a:cubicBezTo>
                    <a:pt x="24" y="20"/>
                    <a:pt x="24" y="20"/>
                    <a:pt x="24" y="20"/>
                  </a:cubicBezTo>
                  <a:cubicBezTo>
                    <a:pt x="24" y="19"/>
                    <a:pt x="24" y="19"/>
                    <a:pt x="24" y="19"/>
                  </a:cubicBezTo>
                  <a:cubicBezTo>
                    <a:pt x="23" y="19"/>
                    <a:pt x="23" y="19"/>
                    <a:pt x="23" y="19"/>
                  </a:cubicBezTo>
                  <a:lnTo>
                    <a:pt x="24" y="20"/>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74" name="TextBox 73"/>
            <p:cNvSpPr txBox="1"/>
            <p:nvPr/>
          </p:nvSpPr>
          <p:spPr>
            <a:xfrm>
              <a:off x="6577640" y="2454809"/>
              <a:ext cx="1172116" cy="430887"/>
            </a:xfrm>
            <a:prstGeom prst="rect">
              <a:avLst/>
            </a:prstGeom>
            <a:noFill/>
          </p:spPr>
          <p:txBody>
            <a:bodyPr wrap="none" rtlCol="0">
              <a:spAutoFit/>
            </a:bodyPr>
            <a:lstStyle/>
            <a:p>
              <a:r>
                <a:rPr lang="zh-CN" altLang="en-US" sz="1100" dirty="0" smtClean="0">
                  <a:solidFill>
                    <a:schemeClr val="bg1">
                      <a:lumMod val="50000"/>
                    </a:schemeClr>
                  </a:solidFill>
                </a:rPr>
                <a:t>用心服务打造客</a:t>
              </a:r>
              <a:endParaRPr lang="en-US" altLang="zh-CN" sz="1100" dirty="0" smtClean="0">
                <a:solidFill>
                  <a:schemeClr val="bg1">
                    <a:lumMod val="50000"/>
                  </a:schemeClr>
                </a:solidFill>
              </a:endParaRPr>
            </a:p>
            <a:p>
              <a:r>
                <a:rPr lang="zh-CN" altLang="en-US" sz="1100" dirty="0" smtClean="0">
                  <a:solidFill>
                    <a:schemeClr val="bg1">
                      <a:lumMod val="50000"/>
                    </a:schemeClr>
                  </a:solidFill>
                </a:rPr>
                <a:t>户最满意的作品</a:t>
              </a:r>
              <a:endParaRPr lang="zh-CN" altLang="en-US" sz="1100" dirty="0">
                <a:solidFill>
                  <a:schemeClr val="bg1">
                    <a:lumMod val="50000"/>
                  </a:schemeClr>
                </a:solidFill>
              </a:endParaRPr>
            </a:p>
          </p:txBody>
        </p:sp>
        <p:grpSp>
          <p:nvGrpSpPr>
            <p:cNvPr id="75" name="组合 74"/>
            <p:cNvGrpSpPr/>
            <p:nvPr/>
          </p:nvGrpSpPr>
          <p:grpSpPr>
            <a:xfrm>
              <a:off x="3624818" y="2223023"/>
              <a:ext cx="2770843" cy="811174"/>
              <a:chOff x="2373281" y="2426791"/>
              <a:chExt cx="3270028" cy="957312"/>
            </a:xfrm>
          </p:grpSpPr>
          <p:sp>
            <p:nvSpPr>
              <p:cNvPr id="78" name="Freeform 19"/>
              <p:cNvSpPr>
                <a:spLocks/>
              </p:cNvSpPr>
              <p:nvPr/>
            </p:nvSpPr>
            <p:spPr bwMode="auto">
              <a:xfrm>
                <a:off x="3783147" y="2953631"/>
                <a:ext cx="497084" cy="246959"/>
              </a:xfrm>
              <a:custGeom>
                <a:avLst/>
                <a:gdLst>
                  <a:gd name="T0" fmla="*/ 133 w 133"/>
                  <a:gd name="T1" fmla="*/ 20 h 66"/>
                  <a:gd name="T2" fmla="*/ 80 w 133"/>
                  <a:gd name="T3" fmla="*/ 43 h 66"/>
                  <a:gd name="T4" fmla="*/ 75 w 133"/>
                  <a:gd name="T5" fmla="*/ 66 h 66"/>
                  <a:gd name="T6" fmla="*/ 0 w 133"/>
                  <a:gd name="T7" fmla="*/ 66 h 66"/>
                  <a:gd name="T8" fmla="*/ 14 w 133"/>
                  <a:gd name="T9" fmla="*/ 33 h 66"/>
                  <a:gd name="T10" fmla="*/ 60 w 133"/>
                  <a:gd name="T11" fmla="*/ 0 h 66"/>
                  <a:gd name="T12" fmla="*/ 133 w 133"/>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3" h="66">
                    <a:moveTo>
                      <a:pt x="133" y="20"/>
                    </a:moveTo>
                    <a:cubicBezTo>
                      <a:pt x="133" y="20"/>
                      <a:pt x="96" y="29"/>
                      <a:pt x="80" y="43"/>
                    </a:cubicBezTo>
                    <a:cubicBezTo>
                      <a:pt x="73" y="49"/>
                      <a:pt x="75" y="66"/>
                      <a:pt x="75" y="66"/>
                    </a:cubicBezTo>
                    <a:cubicBezTo>
                      <a:pt x="0" y="66"/>
                      <a:pt x="0" y="66"/>
                      <a:pt x="0" y="66"/>
                    </a:cubicBezTo>
                    <a:cubicBezTo>
                      <a:pt x="14" y="33"/>
                      <a:pt x="14" y="33"/>
                      <a:pt x="14" y="33"/>
                    </a:cubicBezTo>
                    <a:cubicBezTo>
                      <a:pt x="60" y="0"/>
                      <a:pt x="60" y="0"/>
                      <a:pt x="60" y="0"/>
                    </a:cubicBezTo>
                    <a:lnTo>
                      <a:pt x="133" y="20"/>
                    </a:lnTo>
                    <a:close/>
                  </a:path>
                </a:pathLst>
              </a:custGeom>
              <a:solidFill>
                <a:srgbClr val="545454">
                  <a:alpha val="67059"/>
                </a:srgbClr>
              </a:solidFill>
              <a:ln>
                <a:noFill/>
              </a:ln>
            </p:spPr>
            <p:txBody>
              <a:bodyPr vert="horz" wrap="square" lIns="91440" tIns="45720" rIns="91440" bIns="45720" numCol="1" anchor="t" anchorCtr="0" compatLnSpc="1">
                <a:prstTxWarp prst="textNoShape">
                  <a:avLst/>
                </a:prstTxWarp>
              </a:bodyPr>
              <a:lstStyle/>
              <a:p>
                <a:endParaRPr lang="zh-CN" altLang="en-US" sz="1400"/>
              </a:p>
            </p:txBody>
          </p:sp>
          <p:sp>
            <p:nvSpPr>
              <p:cNvPr id="79" name="Freeform 21"/>
              <p:cNvSpPr>
                <a:spLocks/>
              </p:cNvSpPr>
              <p:nvPr/>
            </p:nvSpPr>
            <p:spPr bwMode="auto">
              <a:xfrm>
                <a:off x="4374519" y="2953631"/>
                <a:ext cx="500250" cy="246959"/>
              </a:xfrm>
              <a:custGeom>
                <a:avLst/>
                <a:gdLst>
                  <a:gd name="T0" fmla="*/ 0 w 134"/>
                  <a:gd name="T1" fmla="*/ 20 h 66"/>
                  <a:gd name="T2" fmla="*/ 53 w 134"/>
                  <a:gd name="T3" fmla="*/ 43 h 66"/>
                  <a:gd name="T4" fmla="*/ 59 w 134"/>
                  <a:gd name="T5" fmla="*/ 66 h 66"/>
                  <a:gd name="T6" fmla="*/ 134 w 134"/>
                  <a:gd name="T7" fmla="*/ 66 h 66"/>
                  <a:gd name="T8" fmla="*/ 120 w 134"/>
                  <a:gd name="T9" fmla="*/ 33 h 66"/>
                  <a:gd name="T10" fmla="*/ 74 w 134"/>
                  <a:gd name="T11" fmla="*/ 0 h 66"/>
                  <a:gd name="T12" fmla="*/ 0 w 134"/>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4" h="66">
                    <a:moveTo>
                      <a:pt x="0" y="20"/>
                    </a:moveTo>
                    <a:cubicBezTo>
                      <a:pt x="0" y="20"/>
                      <a:pt x="37" y="29"/>
                      <a:pt x="53" y="43"/>
                    </a:cubicBezTo>
                    <a:cubicBezTo>
                      <a:pt x="62" y="51"/>
                      <a:pt x="59" y="66"/>
                      <a:pt x="59" y="66"/>
                    </a:cubicBezTo>
                    <a:cubicBezTo>
                      <a:pt x="134" y="66"/>
                      <a:pt x="134" y="66"/>
                      <a:pt x="134" y="66"/>
                    </a:cubicBezTo>
                    <a:cubicBezTo>
                      <a:pt x="120" y="33"/>
                      <a:pt x="120" y="33"/>
                      <a:pt x="120" y="33"/>
                    </a:cubicBezTo>
                    <a:cubicBezTo>
                      <a:pt x="74" y="0"/>
                      <a:pt x="74" y="0"/>
                      <a:pt x="74" y="0"/>
                    </a:cubicBezTo>
                    <a:lnTo>
                      <a:pt x="0" y="20"/>
                    </a:lnTo>
                    <a:close/>
                  </a:path>
                </a:pathLst>
              </a:custGeom>
              <a:solidFill>
                <a:srgbClr val="545454">
                  <a:alpha val="63137"/>
                </a:srgbClr>
              </a:solidFill>
              <a:ln>
                <a:noFill/>
              </a:ln>
            </p:spPr>
            <p:txBody>
              <a:bodyPr vert="horz" wrap="square" lIns="91440" tIns="45720" rIns="91440" bIns="45720" numCol="1" anchor="t" anchorCtr="0" compatLnSpc="1">
                <a:prstTxWarp prst="textNoShape">
                  <a:avLst/>
                </a:prstTxWarp>
              </a:bodyPr>
              <a:lstStyle/>
              <a:p>
                <a:endParaRPr lang="zh-CN" altLang="en-US" sz="1400"/>
              </a:p>
            </p:txBody>
          </p:sp>
          <p:sp>
            <p:nvSpPr>
              <p:cNvPr id="80" name="Freeform 20"/>
              <p:cNvSpPr>
                <a:spLocks/>
              </p:cNvSpPr>
              <p:nvPr/>
            </p:nvSpPr>
            <p:spPr bwMode="auto">
              <a:xfrm>
                <a:off x="4877103" y="2702124"/>
                <a:ext cx="766206" cy="546160"/>
              </a:xfrm>
              <a:custGeom>
                <a:avLst/>
                <a:gdLst>
                  <a:gd name="T0" fmla="*/ 484 w 484"/>
                  <a:gd name="T1" fmla="*/ 173 h 345"/>
                  <a:gd name="T2" fmla="*/ 338 w 484"/>
                  <a:gd name="T3" fmla="*/ 0 h 345"/>
                  <a:gd name="T4" fmla="*/ 338 w 484"/>
                  <a:gd name="T5" fmla="*/ 33 h 345"/>
                  <a:gd name="T6" fmla="*/ 0 w 484"/>
                  <a:gd name="T7" fmla="*/ 33 h 345"/>
                  <a:gd name="T8" fmla="*/ 0 w 484"/>
                  <a:gd name="T9" fmla="*/ 312 h 345"/>
                  <a:gd name="T10" fmla="*/ 338 w 484"/>
                  <a:gd name="T11" fmla="*/ 312 h 345"/>
                  <a:gd name="T12" fmla="*/ 338 w 484"/>
                  <a:gd name="T13" fmla="*/ 345 h 345"/>
                  <a:gd name="T14" fmla="*/ 484 w 484"/>
                  <a:gd name="T15" fmla="*/ 173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345">
                    <a:moveTo>
                      <a:pt x="484" y="173"/>
                    </a:moveTo>
                    <a:lnTo>
                      <a:pt x="338" y="0"/>
                    </a:lnTo>
                    <a:lnTo>
                      <a:pt x="338" y="33"/>
                    </a:lnTo>
                    <a:lnTo>
                      <a:pt x="0" y="33"/>
                    </a:lnTo>
                    <a:lnTo>
                      <a:pt x="0" y="312"/>
                    </a:lnTo>
                    <a:lnTo>
                      <a:pt x="338" y="312"/>
                    </a:lnTo>
                    <a:lnTo>
                      <a:pt x="338" y="345"/>
                    </a:lnTo>
                    <a:lnTo>
                      <a:pt x="484" y="173"/>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sz="1400"/>
              </a:p>
            </p:txBody>
          </p:sp>
          <p:sp>
            <p:nvSpPr>
              <p:cNvPr id="81" name="Freeform 22"/>
              <p:cNvSpPr>
                <a:spLocks/>
              </p:cNvSpPr>
              <p:nvPr/>
            </p:nvSpPr>
            <p:spPr bwMode="auto">
              <a:xfrm>
                <a:off x="3782659" y="2574687"/>
                <a:ext cx="1095484" cy="620564"/>
              </a:xfrm>
              <a:custGeom>
                <a:avLst/>
                <a:gdLst>
                  <a:gd name="T0" fmla="*/ 79 w 293"/>
                  <a:gd name="T1" fmla="*/ 126 h 166"/>
                  <a:gd name="T2" fmla="*/ 217 w 293"/>
                  <a:gd name="T3" fmla="*/ 126 h 166"/>
                  <a:gd name="T4" fmla="*/ 293 w 293"/>
                  <a:gd name="T5" fmla="*/ 166 h 166"/>
                  <a:gd name="T6" fmla="*/ 293 w 293"/>
                  <a:gd name="T7" fmla="*/ 48 h 166"/>
                  <a:gd name="T8" fmla="*/ 216 w 293"/>
                  <a:gd name="T9" fmla="*/ 8 h 166"/>
                  <a:gd name="T10" fmla="*/ 78 w 293"/>
                  <a:gd name="T11" fmla="*/ 8 h 166"/>
                  <a:gd name="T12" fmla="*/ 0 w 293"/>
                  <a:gd name="T13" fmla="*/ 49 h 166"/>
                  <a:gd name="T14" fmla="*/ 0 w 293"/>
                  <a:gd name="T15" fmla="*/ 166 h 166"/>
                  <a:gd name="T16" fmla="*/ 79 w 293"/>
                  <a:gd name="T17" fmla="*/ 1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66">
                    <a:moveTo>
                      <a:pt x="79" y="126"/>
                    </a:moveTo>
                    <a:cubicBezTo>
                      <a:pt x="113" y="119"/>
                      <a:pt x="184" y="117"/>
                      <a:pt x="217" y="126"/>
                    </a:cubicBezTo>
                    <a:cubicBezTo>
                      <a:pt x="235" y="131"/>
                      <a:pt x="293" y="166"/>
                      <a:pt x="293" y="166"/>
                    </a:cubicBezTo>
                    <a:cubicBezTo>
                      <a:pt x="293" y="48"/>
                      <a:pt x="293" y="48"/>
                      <a:pt x="293" y="48"/>
                    </a:cubicBezTo>
                    <a:cubicBezTo>
                      <a:pt x="293" y="48"/>
                      <a:pt x="235" y="13"/>
                      <a:pt x="216" y="8"/>
                    </a:cubicBezTo>
                    <a:cubicBezTo>
                      <a:pt x="183" y="0"/>
                      <a:pt x="112" y="1"/>
                      <a:pt x="78" y="8"/>
                    </a:cubicBezTo>
                    <a:cubicBezTo>
                      <a:pt x="60" y="13"/>
                      <a:pt x="0" y="49"/>
                      <a:pt x="0" y="49"/>
                    </a:cubicBezTo>
                    <a:cubicBezTo>
                      <a:pt x="0" y="166"/>
                      <a:pt x="0" y="166"/>
                      <a:pt x="0" y="166"/>
                    </a:cubicBezTo>
                    <a:cubicBezTo>
                      <a:pt x="0" y="166"/>
                      <a:pt x="60" y="130"/>
                      <a:pt x="79" y="126"/>
                    </a:cubicBezTo>
                    <a:close/>
                  </a:path>
                </a:pathLst>
              </a:cu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zh-CN" altLang="en-US" sz="1400"/>
              </a:p>
            </p:txBody>
          </p:sp>
          <p:sp>
            <p:nvSpPr>
              <p:cNvPr id="82" name="Rectangle 23"/>
              <p:cNvSpPr>
                <a:spLocks noChangeArrowheads="1"/>
              </p:cNvSpPr>
              <p:nvPr/>
            </p:nvSpPr>
            <p:spPr bwMode="auto">
              <a:xfrm>
                <a:off x="3325151" y="2763662"/>
                <a:ext cx="457508" cy="436928"/>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sz="1400"/>
              </a:p>
            </p:txBody>
          </p:sp>
          <p:grpSp>
            <p:nvGrpSpPr>
              <p:cNvPr id="83" name="组合 82"/>
              <p:cNvGrpSpPr/>
              <p:nvPr/>
            </p:nvGrpSpPr>
            <p:grpSpPr>
              <a:xfrm>
                <a:off x="2373281" y="2426791"/>
                <a:ext cx="1095484" cy="957312"/>
                <a:chOff x="2373281" y="2454941"/>
                <a:chExt cx="1095484" cy="957312"/>
              </a:xfrm>
              <a:effectLst>
                <a:outerShdw blurRad="50800" dist="38100" dir="8100000" algn="tr" rotWithShape="0">
                  <a:prstClr val="black">
                    <a:alpha val="40000"/>
                  </a:prstClr>
                </a:outerShdw>
              </a:effectLst>
            </p:grpSpPr>
            <p:sp>
              <p:nvSpPr>
                <p:cNvPr id="84" name="Freeform 26"/>
                <p:cNvSpPr>
                  <a:spLocks/>
                </p:cNvSpPr>
                <p:nvPr/>
              </p:nvSpPr>
              <p:spPr bwMode="auto">
                <a:xfrm>
                  <a:off x="2373281" y="2907253"/>
                  <a:ext cx="1095484" cy="505000"/>
                </a:xfrm>
                <a:custGeom>
                  <a:avLst/>
                  <a:gdLst>
                    <a:gd name="T0" fmla="*/ 146 w 293"/>
                    <a:gd name="T1" fmla="*/ 99 h 135"/>
                    <a:gd name="T2" fmla="*/ 0 w 293"/>
                    <a:gd name="T3" fmla="*/ 0 h 135"/>
                    <a:gd name="T4" fmla="*/ 0 w 293"/>
                    <a:gd name="T5" fmla="*/ 28 h 135"/>
                    <a:gd name="T6" fmla="*/ 146 w 293"/>
                    <a:gd name="T7" fmla="*/ 135 h 135"/>
                    <a:gd name="T8" fmla="*/ 293 w 293"/>
                    <a:gd name="T9" fmla="*/ 28 h 135"/>
                    <a:gd name="T10" fmla="*/ 293 w 293"/>
                    <a:gd name="T11" fmla="*/ 0 h 135"/>
                    <a:gd name="T12" fmla="*/ 146 w 293"/>
                    <a:gd name="T13" fmla="*/ 99 h 135"/>
                  </a:gdLst>
                  <a:ahLst/>
                  <a:cxnLst>
                    <a:cxn ang="0">
                      <a:pos x="T0" y="T1"/>
                    </a:cxn>
                    <a:cxn ang="0">
                      <a:pos x="T2" y="T3"/>
                    </a:cxn>
                    <a:cxn ang="0">
                      <a:pos x="T4" y="T5"/>
                    </a:cxn>
                    <a:cxn ang="0">
                      <a:pos x="T6" y="T7"/>
                    </a:cxn>
                    <a:cxn ang="0">
                      <a:pos x="T8" y="T9"/>
                    </a:cxn>
                    <a:cxn ang="0">
                      <a:pos x="T10" y="T11"/>
                    </a:cxn>
                    <a:cxn ang="0">
                      <a:pos x="T12" y="T13"/>
                    </a:cxn>
                  </a:cxnLst>
                  <a:rect l="0" t="0" r="r" b="b"/>
                  <a:pathLst>
                    <a:path w="293" h="135">
                      <a:moveTo>
                        <a:pt x="146" y="99"/>
                      </a:moveTo>
                      <a:cubicBezTo>
                        <a:pt x="70" y="99"/>
                        <a:pt x="6" y="60"/>
                        <a:pt x="0" y="0"/>
                      </a:cubicBezTo>
                      <a:cubicBezTo>
                        <a:pt x="0" y="4"/>
                        <a:pt x="0" y="25"/>
                        <a:pt x="0" y="28"/>
                      </a:cubicBezTo>
                      <a:cubicBezTo>
                        <a:pt x="0" y="92"/>
                        <a:pt x="65" y="135"/>
                        <a:pt x="146" y="135"/>
                      </a:cubicBezTo>
                      <a:cubicBezTo>
                        <a:pt x="227" y="135"/>
                        <a:pt x="293" y="92"/>
                        <a:pt x="293" y="28"/>
                      </a:cubicBezTo>
                      <a:cubicBezTo>
                        <a:pt x="293" y="25"/>
                        <a:pt x="293" y="4"/>
                        <a:pt x="293" y="0"/>
                      </a:cubicBezTo>
                      <a:cubicBezTo>
                        <a:pt x="286" y="60"/>
                        <a:pt x="223" y="99"/>
                        <a:pt x="146" y="99"/>
                      </a:cubicBezTo>
                      <a:close/>
                    </a:path>
                  </a:pathLst>
                </a:custGeom>
                <a:solidFill>
                  <a:schemeClr val="bg1">
                    <a:lumMod val="50000"/>
                  </a:schemeClr>
                </a:solidFill>
                <a:ln>
                  <a:noFill/>
                </a:ln>
                <a:effectLst/>
              </p:spPr>
              <p:txBody>
                <a:bodyPr vert="horz" wrap="square" lIns="91440" tIns="45720" rIns="91440" bIns="45720" numCol="1" anchor="t" anchorCtr="0" compatLnSpc="1">
                  <a:prstTxWarp prst="textNoShape">
                    <a:avLst/>
                  </a:prstTxWarp>
                </a:bodyPr>
                <a:lstStyle/>
                <a:p>
                  <a:endParaRPr lang="zh-CN" altLang="en-US" sz="1400"/>
                </a:p>
              </p:txBody>
            </p:sp>
            <p:sp>
              <p:nvSpPr>
                <p:cNvPr id="85" name="Oval 27"/>
                <p:cNvSpPr>
                  <a:spLocks noChangeArrowheads="1"/>
                </p:cNvSpPr>
                <p:nvPr/>
              </p:nvSpPr>
              <p:spPr bwMode="auto">
                <a:xfrm>
                  <a:off x="2373281" y="2454941"/>
                  <a:ext cx="1095484" cy="867523"/>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grpSp>
        </p:grpSp>
        <p:sp>
          <p:nvSpPr>
            <p:cNvPr id="76" name="TextBox 75"/>
            <p:cNvSpPr txBox="1"/>
            <p:nvPr/>
          </p:nvSpPr>
          <p:spPr>
            <a:xfrm>
              <a:off x="5146617" y="2336877"/>
              <a:ext cx="301686" cy="369332"/>
            </a:xfrm>
            <a:prstGeom prst="rect">
              <a:avLst/>
            </a:prstGeom>
            <a:noFill/>
          </p:spPr>
          <p:txBody>
            <a:bodyPr wrap="none" rtlCol="0">
              <a:spAutoFit/>
            </a:bodyPr>
            <a:lstStyle/>
            <a:p>
              <a:r>
                <a:rPr lang="en-US" altLang="zh-CN" dirty="0">
                  <a:solidFill>
                    <a:schemeClr val="bg1"/>
                  </a:solidFill>
                  <a:latin typeface="+mj-lt"/>
                </a:rPr>
                <a:t>2</a:t>
              </a:r>
              <a:endParaRPr lang="zh-CN" altLang="en-US" dirty="0">
                <a:solidFill>
                  <a:schemeClr val="bg1"/>
                </a:solidFill>
                <a:latin typeface="+mj-lt"/>
              </a:endParaRPr>
            </a:p>
          </p:txBody>
        </p:sp>
        <p:sp>
          <p:nvSpPr>
            <p:cNvPr id="77" name="TextBox 76"/>
            <p:cNvSpPr txBox="1"/>
            <p:nvPr/>
          </p:nvSpPr>
          <p:spPr>
            <a:xfrm>
              <a:off x="3759739" y="2324017"/>
              <a:ext cx="678391" cy="461665"/>
            </a:xfrm>
            <a:prstGeom prst="rect">
              <a:avLst/>
            </a:prstGeom>
            <a:noFill/>
          </p:spPr>
          <p:txBody>
            <a:bodyPr wrap="none" rtlCol="0">
              <a:spAutoFit/>
            </a:bodyPr>
            <a:lstStyle/>
            <a:p>
              <a:r>
                <a:rPr lang="en-US" altLang="zh-CN" sz="2400" dirty="0" smtClean="0">
                  <a:solidFill>
                    <a:schemeClr val="bg1"/>
                  </a:solidFill>
                  <a:latin typeface="+mj-lt"/>
                </a:rPr>
                <a:t>27</a:t>
              </a:r>
              <a:r>
                <a:rPr lang="en-US" altLang="zh-CN" dirty="0" smtClean="0">
                  <a:solidFill>
                    <a:schemeClr val="bg1"/>
                  </a:solidFill>
                  <a:latin typeface="+mj-lt"/>
                </a:rPr>
                <a:t>%</a:t>
              </a:r>
              <a:endParaRPr lang="zh-CN" altLang="en-US" dirty="0">
                <a:solidFill>
                  <a:schemeClr val="bg1"/>
                </a:solidFill>
                <a:latin typeface="+mj-lt"/>
              </a:endParaRPr>
            </a:p>
          </p:txBody>
        </p:sp>
      </p:grpSp>
      <p:grpSp>
        <p:nvGrpSpPr>
          <p:cNvPr id="86" name="组合 85"/>
          <p:cNvGrpSpPr/>
          <p:nvPr/>
        </p:nvGrpSpPr>
        <p:grpSpPr>
          <a:xfrm>
            <a:off x="1209903" y="1352190"/>
            <a:ext cx="2000647" cy="2714055"/>
            <a:chOff x="1209903" y="1352190"/>
            <a:chExt cx="2000647" cy="2714055"/>
          </a:xfrm>
        </p:grpSpPr>
        <p:grpSp>
          <p:nvGrpSpPr>
            <p:cNvPr id="87" name="组合 86"/>
            <p:cNvGrpSpPr/>
            <p:nvPr/>
          </p:nvGrpSpPr>
          <p:grpSpPr>
            <a:xfrm>
              <a:off x="1209903" y="1360065"/>
              <a:ext cx="1736373" cy="769428"/>
              <a:chOff x="1513239" y="1759857"/>
              <a:chExt cx="2049192" cy="908045"/>
            </a:xfrm>
          </p:grpSpPr>
          <p:sp>
            <p:nvSpPr>
              <p:cNvPr id="99" name="TextBox 98"/>
              <p:cNvSpPr txBox="1"/>
              <p:nvPr/>
            </p:nvSpPr>
            <p:spPr>
              <a:xfrm>
                <a:off x="1513239" y="2159388"/>
                <a:ext cx="2049192" cy="508514"/>
              </a:xfrm>
              <a:prstGeom prst="rect">
                <a:avLst/>
              </a:prstGeom>
              <a:noFill/>
            </p:spPr>
            <p:txBody>
              <a:bodyPr wrap="none" rtlCol="0">
                <a:spAutoFit/>
              </a:bodyPr>
              <a:lstStyle/>
              <a:p>
                <a:r>
                  <a:rPr lang="zh-CN" altLang="en-US" sz="1100" dirty="0" smtClean="0">
                    <a:solidFill>
                      <a:schemeClr val="bg1">
                        <a:lumMod val="50000"/>
                      </a:schemeClr>
                    </a:solidFill>
                  </a:rPr>
                  <a:t>用心服务打造客户最满意</a:t>
                </a:r>
                <a:endParaRPr lang="en-US" altLang="zh-CN" sz="1100" dirty="0" smtClean="0">
                  <a:solidFill>
                    <a:schemeClr val="bg1">
                      <a:lumMod val="50000"/>
                    </a:schemeClr>
                  </a:solidFill>
                </a:endParaRPr>
              </a:p>
              <a:p>
                <a:r>
                  <a:rPr lang="zh-CN" altLang="en-US" sz="1100" dirty="0" smtClean="0">
                    <a:solidFill>
                      <a:schemeClr val="bg1">
                        <a:lumMod val="50000"/>
                      </a:schemeClr>
                    </a:solidFill>
                  </a:rPr>
                  <a:t>的作品是我们共同的梦想</a:t>
                </a:r>
                <a:endParaRPr lang="zh-CN" altLang="en-US" sz="1100" dirty="0">
                  <a:solidFill>
                    <a:schemeClr val="bg1">
                      <a:lumMod val="50000"/>
                    </a:schemeClr>
                  </a:solidFill>
                </a:endParaRPr>
              </a:p>
            </p:txBody>
          </p:sp>
          <p:grpSp>
            <p:nvGrpSpPr>
              <p:cNvPr id="100" name="组合 99"/>
              <p:cNvGrpSpPr/>
              <p:nvPr/>
            </p:nvGrpSpPr>
            <p:grpSpPr>
              <a:xfrm>
                <a:off x="1613039" y="1759857"/>
                <a:ext cx="1800000" cy="399546"/>
                <a:chOff x="864156" y="1192393"/>
                <a:chExt cx="1800000" cy="399546"/>
              </a:xfrm>
            </p:grpSpPr>
            <p:sp>
              <p:nvSpPr>
                <p:cNvPr id="101" name="矩形 100"/>
                <p:cNvSpPr/>
                <p:nvPr/>
              </p:nvSpPr>
              <p:spPr>
                <a:xfrm>
                  <a:off x="864156" y="1194448"/>
                  <a:ext cx="1800000" cy="396000"/>
                </a:xfrm>
                <a:prstGeom prst="rect">
                  <a:avLst/>
                </a:prstGeom>
                <a:solidFill>
                  <a:srgbClr val="CB35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02" name="TextBox 101"/>
                <p:cNvSpPr txBox="1"/>
                <p:nvPr/>
              </p:nvSpPr>
              <p:spPr>
                <a:xfrm>
                  <a:off x="902382" y="1192393"/>
                  <a:ext cx="1670833" cy="399546"/>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点击添加标题</a:t>
                  </a:r>
                </a:p>
              </p:txBody>
            </p:sp>
          </p:grpSp>
        </p:grpSp>
        <p:grpSp>
          <p:nvGrpSpPr>
            <p:cNvPr id="88" name="组合 87"/>
            <p:cNvGrpSpPr/>
            <p:nvPr/>
          </p:nvGrpSpPr>
          <p:grpSpPr>
            <a:xfrm>
              <a:off x="1209903" y="2328442"/>
              <a:ext cx="1736373" cy="769428"/>
              <a:chOff x="1513239" y="1759857"/>
              <a:chExt cx="2049192" cy="908045"/>
            </a:xfrm>
          </p:grpSpPr>
          <p:sp>
            <p:nvSpPr>
              <p:cNvPr id="95" name="TextBox 94"/>
              <p:cNvSpPr txBox="1"/>
              <p:nvPr/>
            </p:nvSpPr>
            <p:spPr>
              <a:xfrm>
                <a:off x="1513239" y="2159388"/>
                <a:ext cx="2049192" cy="508514"/>
              </a:xfrm>
              <a:prstGeom prst="rect">
                <a:avLst/>
              </a:prstGeom>
              <a:noFill/>
            </p:spPr>
            <p:txBody>
              <a:bodyPr wrap="none" rtlCol="0">
                <a:spAutoFit/>
              </a:bodyPr>
              <a:lstStyle/>
              <a:p>
                <a:r>
                  <a:rPr lang="zh-CN" altLang="en-US" sz="1100" dirty="0" smtClean="0">
                    <a:solidFill>
                      <a:schemeClr val="bg1">
                        <a:lumMod val="50000"/>
                      </a:schemeClr>
                    </a:solidFill>
                  </a:rPr>
                  <a:t>用心服务打造客户最满意</a:t>
                </a:r>
                <a:endParaRPr lang="en-US" altLang="zh-CN" sz="1100" dirty="0" smtClean="0">
                  <a:solidFill>
                    <a:schemeClr val="bg1">
                      <a:lumMod val="50000"/>
                    </a:schemeClr>
                  </a:solidFill>
                </a:endParaRPr>
              </a:p>
              <a:p>
                <a:r>
                  <a:rPr lang="zh-CN" altLang="en-US" sz="1100" dirty="0" smtClean="0">
                    <a:solidFill>
                      <a:schemeClr val="bg1">
                        <a:lumMod val="50000"/>
                      </a:schemeClr>
                    </a:solidFill>
                  </a:rPr>
                  <a:t>的作品是我们共同的梦想</a:t>
                </a:r>
                <a:endParaRPr lang="zh-CN" altLang="en-US" sz="1100" dirty="0">
                  <a:solidFill>
                    <a:schemeClr val="bg1">
                      <a:lumMod val="50000"/>
                    </a:schemeClr>
                  </a:solidFill>
                </a:endParaRPr>
              </a:p>
            </p:txBody>
          </p:sp>
          <p:grpSp>
            <p:nvGrpSpPr>
              <p:cNvPr id="96" name="组合 95"/>
              <p:cNvGrpSpPr/>
              <p:nvPr/>
            </p:nvGrpSpPr>
            <p:grpSpPr>
              <a:xfrm>
                <a:off x="1613039" y="1759857"/>
                <a:ext cx="1800000" cy="399546"/>
                <a:chOff x="864156" y="1192393"/>
                <a:chExt cx="1800000" cy="399546"/>
              </a:xfrm>
            </p:grpSpPr>
            <p:sp>
              <p:nvSpPr>
                <p:cNvPr id="97" name="矩形 96"/>
                <p:cNvSpPr/>
                <p:nvPr/>
              </p:nvSpPr>
              <p:spPr>
                <a:xfrm>
                  <a:off x="864156" y="1194448"/>
                  <a:ext cx="1800000" cy="3960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8" name="TextBox 97"/>
                <p:cNvSpPr txBox="1"/>
                <p:nvPr/>
              </p:nvSpPr>
              <p:spPr>
                <a:xfrm>
                  <a:off x="902382" y="1192393"/>
                  <a:ext cx="1670833" cy="399546"/>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点击添加标题</a:t>
                  </a:r>
                </a:p>
              </p:txBody>
            </p:sp>
          </p:grpSp>
        </p:grpSp>
        <p:grpSp>
          <p:nvGrpSpPr>
            <p:cNvPr id="89" name="组合 88"/>
            <p:cNvGrpSpPr/>
            <p:nvPr/>
          </p:nvGrpSpPr>
          <p:grpSpPr>
            <a:xfrm>
              <a:off x="1209903" y="3296817"/>
              <a:ext cx="1736373" cy="769428"/>
              <a:chOff x="1513239" y="1759857"/>
              <a:chExt cx="2049192" cy="908045"/>
            </a:xfrm>
          </p:grpSpPr>
          <p:sp>
            <p:nvSpPr>
              <p:cNvPr id="91" name="TextBox 90"/>
              <p:cNvSpPr txBox="1"/>
              <p:nvPr/>
            </p:nvSpPr>
            <p:spPr>
              <a:xfrm>
                <a:off x="1513239" y="2159388"/>
                <a:ext cx="2049192" cy="508514"/>
              </a:xfrm>
              <a:prstGeom prst="rect">
                <a:avLst/>
              </a:prstGeom>
              <a:noFill/>
            </p:spPr>
            <p:txBody>
              <a:bodyPr wrap="none" rtlCol="0">
                <a:spAutoFit/>
              </a:bodyPr>
              <a:lstStyle/>
              <a:p>
                <a:r>
                  <a:rPr lang="zh-CN" altLang="en-US" sz="1100" dirty="0" smtClean="0">
                    <a:solidFill>
                      <a:schemeClr val="bg1">
                        <a:lumMod val="50000"/>
                      </a:schemeClr>
                    </a:solidFill>
                  </a:rPr>
                  <a:t>用心服务打造客户最满意</a:t>
                </a:r>
                <a:endParaRPr lang="en-US" altLang="zh-CN" sz="1100" dirty="0" smtClean="0">
                  <a:solidFill>
                    <a:schemeClr val="bg1">
                      <a:lumMod val="50000"/>
                    </a:schemeClr>
                  </a:solidFill>
                </a:endParaRPr>
              </a:p>
              <a:p>
                <a:r>
                  <a:rPr lang="zh-CN" altLang="en-US" sz="1100" dirty="0" smtClean="0">
                    <a:solidFill>
                      <a:schemeClr val="bg1">
                        <a:lumMod val="50000"/>
                      </a:schemeClr>
                    </a:solidFill>
                  </a:rPr>
                  <a:t>的作品是我们共同的梦想</a:t>
                </a:r>
                <a:endParaRPr lang="zh-CN" altLang="en-US" sz="1100" dirty="0">
                  <a:solidFill>
                    <a:schemeClr val="bg1">
                      <a:lumMod val="50000"/>
                    </a:schemeClr>
                  </a:solidFill>
                </a:endParaRPr>
              </a:p>
            </p:txBody>
          </p:sp>
          <p:grpSp>
            <p:nvGrpSpPr>
              <p:cNvPr id="92" name="组合 91"/>
              <p:cNvGrpSpPr/>
              <p:nvPr/>
            </p:nvGrpSpPr>
            <p:grpSpPr>
              <a:xfrm>
                <a:off x="1613039" y="1759857"/>
                <a:ext cx="1800000" cy="399546"/>
                <a:chOff x="864156" y="1192393"/>
                <a:chExt cx="1800000" cy="399546"/>
              </a:xfrm>
            </p:grpSpPr>
            <p:sp>
              <p:nvSpPr>
                <p:cNvPr id="93" name="矩形 92"/>
                <p:cNvSpPr/>
                <p:nvPr/>
              </p:nvSpPr>
              <p:spPr>
                <a:xfrm>
                  <a:off x="864156" y="1194448"/>
                  <a:ext cx="1800000" cy="3960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4" name="TextBox 93"/>
                <p:cNvSpPr txBox="1"/>
                <p:nvPr/>
              </p:nvSpPr>
              <p:spPr>
                <a:xfrm>
                  <a:off x="902382" y="1192393"/>
                  <a:ext cx="1670833" cy="399546"/>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点击添加标题</a:t>
                  </a:r>
                </a:p>
              </p:txBody>
            </p:sp>
          </p:grpSp>
        </p:grpSp>
        <p:cxnSp>
          <p:nvCxnSpPr>
            <p:cNvPr id="90" name="直接连接符 89"/>
            <p:cNvCxnSpPr/>
            <p:nvPr/>
          </p:nvCxnSpPr>
          <p:spPr>
            <a:xfrm>
              <a:off x="3210550" y="1352190"/>
              <a:ext cx="0" cy="2692562"/>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3" name="组合 102"/>
          <p:cNvGrpSpPr/>
          <p:nvPr/>
        </p:nvGrpSpPr>
        <p:grpSpPr>
          <a:xfrm>
            <a:off x="3768205" y="3179150"/>
            <a:ext cx="678391" cy="1381816"/>
            <a:chOff x="4522444" y="2793525"/>
            <a:chExt cx="800608" cy="1630760"/>
          </a:xfrm>
        </p:grpSpPr>
        <p:sp>
          <p:nvSpPr>
            <p:cNvPr id="104" name="TextBox 103"/>
            <p:cNvSpPr txBox="1"/>
            <p:nvPr/>
          </p:nvSpPr>
          <p:spPr>
            <a:xfrm>
              <a:off x="4522444" y="2793525"/>
              <a:ext cx="800608" cy="544837"/>
            </a:xfrm>
            <a:prstGeom prst="rect">
              <a:avLst/>
            </a:prstGeom>
            <a:noFill/>
          </p:spPr>
          <p:txBody>
            <a:bodyPr wrap="none" rtlCol="0">
              <a:spAutoFit/>
            </a:bodyPr>
            <a:lstStyle/>
            <a:p>
              <a:r>
                <a:rPr lang="en-US" altLang="zh-CN" sz="2400" dirty="0" smtClean="0">
                  <a:solidFill>
                    <a:schemeClr val="bg1"/>
                  </a:solidFill>
                  <a:latin typeface="+mj-lt"/>
                </a:rPr>
                <a:t>27</a:t>
              </a:r>
              <a:r>
                <a:rPr lang="en-US" altLang="zh-CN" dirty="0" smtClean="0">
                  <a:solidFill>
                    <a:schemeClr val="bg1"/>
                  </a:solidFill>
                  <a:latin typeface="+mj-lt"/>
                </a:rPr>
                <a:t>%</a:t>
              </a:r>
              <a:endParaRPr lang="zh-CN" altLang="en-US" dirty="0">
                <a:solidFill>
                  <a:schemeClr val="bg1"/>
                </a:solidFill>
                <a:latin typeface="+mj-lt"/>
              </a:endParaRPr>
            </a:p>
          </p:txBody>
        </p:sp>
        <p:sp>
          <p:nvSpPr>
            <p:cNvPr id="105" name="TextBox 104"/>
            <p:cNvSpPr txBox="1"/>
            <p:nvPr/>
          </p:nvSpPr>
          <p:spPr>
            <a:xfrm>
              <a:off x="4522444" y="3879448"/>
              <a:ext cx="800608" cy="544837"/>
            </a:xfrm>
            <a:prstGeom prst="rect">
              <a:avLst/>
            </a:prstGeom>
            <a:noFill/>
          </p:spPr>
          <p:txBody>
            <a:bodyPr wrap="none" rtlCol="0">
              <a:spAutoFit/>
            </a:bodyPr>
            <a:lstStyle/>
            <a:p>
              <a:r>
                <a:rPr lang="en-US" altLang="zh-CN" sz="2400" dirty="0" smtClean="0">
                  <a:solidFill>
                    <a:schemeClr val="bg1"/>
                  </a:solidFill>
                  <a:latin typeface="+mj-lt"/>
                </a:rPr>
                <a:t>42</a:t>
              </a:r>
              <a:r>
                <a:rPr lang="en-US" altLang="zh-CN" dirty="0" smtClean="0">
                  <a:solidFill>
                    <a:schemeClr val="bg1"/>
                  </a:solidFill>
                  <a:latin typeface="+mj-lt"/>
                </a:rPr>
                <a:t>%</a:t>
              </a:r>
              <a:endParaRPr lang="zh-CN" altLang="en-US" dirty="0">
                <a:solidFill>
                  <a:schemeClr val="bg1"/>
                </a:solidFill>
                <a:latin typeface="+mj-lt"/>
              </a:endParaRPr>
            </a:p>
          </p:txBody>
        </p:sp>
      </p:grpSp>
      <p:grpSp>
        <p:nvGrpSpPr>
          <p:cNvPr id="106" name="组合 105"/>
          <p:cNvGrpSpPr/>
          <p:nvPr/>
        </p:nvGrpSpPr>
        <p:grpSpPr>
          <a:xfrm>
            <a:off x="3633284" y="3171290"/>
            <a:ext cx="4399372" cy="811174"/>
            <a:chOff x="3633284" y="3171290"/>
            <a:chExt cx="4399372" cy="811174"/>
          </a:xfrm>
        </p:grpSpPr>
        <p:sp>
          <p:nvSpPr>
            <p:cNvPr id="107" name="TextBox 106"/>
            <p:cNvSpPr txBox="1"/>
            <p:nvPr/>
          </p:nvSpPr>
          <p:spPr>
            <a:xfrm>
              <a:off x="5146617" y="3287470"/>
              <a:ext cx="301686" cy="369332"/>
            </a:xfrm>
            <a:prstGeom prst="rect">
              <a:avLst/>
            </a:prstGeom>
            <a:noFill/>
          </p:spPr>
          <p:txBody>
            <a:bodyPr wrap="none" rtlCol="0">
              <a:spAutoFit/>
            </a:bodyPr>
            <a:lstStyle/>
            <a:p>
              <a:r>
                <a:rPr lang="en-US" altLang="zh-CN" dirty="0">
                  <a:solidFill>
                    <a:schemeClr val="bg1"/>
                  </a:solidFill>
                  <a:latin typeface="+mj-lt"/>
                </a:rPr>
                <a:t>3</a:t>
              </a:r>
              <a:endParaRPr lang="zh-CN" altLang="en-US" dirty="0">
                <a:solidFill>
                  <a:schemeClr val="bg1"/>
                </a:solidFill>
                <a:latin typeface="+mj-lt"/>
              </a:endParaRPr>
            </a:p>
          </p:txBody>
        </p:sp>
        <p:sp>
          <p:nvSpPr>
            <p:cNvPr id="108" name="TextBox 107"/>
            <p:cNvSpPr txBox="1"/>
            <p:nvPr/>
          </p:nvSpPr>
          <p:spPr>
            <a:xfrm>
              <a:off x="3759739" y="3244168"/>
              <a:ext cx="678391" cy="461665"/>
            </a:xfrm>
            <a:prstGeom prst="rect">
              <a:avLst/>
            </a:prstGeom>
            <a:noFill/>
          </p:spPr>
          <p:txBody>
            <a:bodyPr wrap="none" rtlCol="0">
              <a:spAutoFit/>
            </a:bodyPr>
            <a:lstStyle/>
            <a:p>
              <a:r>
                <a:rPr lang="en-US" altLang="zh-CN" sz="2400" dirty="0" smtClean="0">
                  <a:solidFill>
                    <a:schemeClr val="bg1"/>
                  </a:solidFill>
                  <a:latin typeface="+mj-lt"/>
                </a:rPr>
                <a:t>42</a:t>
              </a:r>
              <a:r>
                <a:rPr lang="en-US" altLang="zh-CN" dirty="0" smtClean="0">
                  <a:solidFill>
                    <a:schemeClr val="bg1"/>
                  </a:solidFill>
                  <a:latin typeface="+mj-lt"/>
                </a:rPr>
                <a:t>%</a:t>
              </a:r>
              <a:endParaRPr lang="zh-CN" altLang="en-US" dirty="0">
                <a:solidFill>
                  <a:schemeClr val="bg1"/>
                </a:solidFill>
                <a:latin typeface="+mj-lt"/>
              </a:endParaRPr>
            </a:p>
          </p:txBody>
        </p:sp>
        <p:sp>
          <p:nvSpPr>
            <p:cNvPr id="109" name="Freeform 58"/>
            <p:cNvSpPr>
              <a:spLocks noEditPoints="1"/>
            </p:cNvSpPr>
            <p:nvPr/>
          </p:nvSpPr>
          <p:spPr bwMode="auto">
            <a:xfrm>
              <a:off x="7857784" y="3397251"/>
              <a:ext cx="121064" cy="373955"/>
            </a:xfrm>
            <a:custGeom>
              <a:avLst/>
              <a:gdLst>
                <a:gd name="T0" fmla="*/ 83 w 90"/>
                <a:gd name="T1" fmla="*/ 243 h 278"/>
                <a:gd name="T2" fmla="*/ 90 w 90"/>
                <a:gd name="T3" fmla="*/ 278 h 278"/>
                <a:gd name="T4" fmla="*/ 59 w 90"/>
                <a:gd name="T5" fmla="*/ 250 h 278"/>
                <a:gd name="T6" fmla="*/ 59 w 90"/>
                <a:gd name="T7" fmla="*/ 250 h 278"/>
                <a:gd name="T8" fmla="*/ 0 w 90"/>
                <a:gd name="T9" fmla="*/ 7 h 278"/>
                <a:gd name="T10" fmla="*/ 24 w 90"/>
                <a:gd name="T11" fmla="*/ 0 h 278"/>
                <a:gd name="T12" fmla="*/ 83 w 90"/>
                <a:gd name="T13" fmla="*/ 243 h 278"/>
                <a:gd name="T14" fmla="*/ 83 w 90"/>
                <a:gd name="T15" fmla="*/ 243 h 278"/>
                <a:gd name="T16" fmla="*/ 80 w 90"/>
                <a:gd name="T17" fmla="*/ 245 h 278"/>
                <a:gd name="T18" fmla="*/ 21 w 90"/>
                <a:gd name="T19" fmla="*/ 2 h 278"/>
                <a:gd name="T20" fmla="*/ 2 w 90"/>
                <a:gd name="T21" fmla="*/ 7 h 278"/>
                <a:gd name="T22" fmla="*/ 59 w 90"/>
                <a:gd name="T23" fmla="*/ 250 h 278"/>
                <a:gd name="T24" fmla="*/ 85 w 90"/>
                <a:gd name="T25" fmla="*/ 273 h 278"/>
                <a:gd name="T26" fmla="*/ 80 w 90"/>
                <a:gd name="T27" fmla="*/ 245 h 278"/>
                <a:gd name="T28" fmla="*/ 80 w 90"/>
                <a:gd name="T29" fmla="*/ 245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278">
                  <a:moveTo>
                    <a:pt x="83" y="243"/>
                  </a:moveTo>
                  <a:lnTo>
                    <a:pt x="90" y="278"/>
                  </a:lnTo>
                  <a:lnTo>
                    <a:pt x="59" y="250"/>
                  </a:lnTo>
                  <a:lnTo>
                    <a:pt x="59" y="250"/>
                  </a:lnTo>
                  <a:lnTo>
                    <a:pt x="0" y="7"/>
                  </a:lnTo>
                  <a:lnTo>
                    <a:pt x="24" y="0"/>
                  </a:lnTo>
                  <a:lnTo>
                    <a:pt x="83" y="243"/>
                  </a:lnTo>
                  <a:lnTo>
                    <a:pt x="83" y="243"/>
                  </a:lnTo>
                  <a:close/>
                  <a:moveTo>
                    <a:pt x="80" y="245"/>
                  </a:moveTo>
                  <a:lnTo>
                    <a:pt x="21" y="2"/>
                  </a:lnTo>
                  <a:lnTo>
                    <a:pt x="2" y="7"/>
                  </a:lnTo>
                  <a:lnTo>
                    <a:pt x="59" y="250"/>
                  </a:lnTo>
                  <a:lnTo>
                    <a:pt x="85" y="273"/>
                  </a:lnTo>
                  <a:lnTo>
                    <a:pt x="80" y="245"/>
                  </a:lnTo>
                  <a:lnTo>
                    <a:pt x="80" y="245"/>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110" name="Freeform 61"/>
            <p:cNvSpPr>
              <a:spLocks noEditPoints="1"/>
            </p:cNvSpPr>
            <p:nvPr/>
          </p:nvSpPr>
          <p:spPr bwMode="auto">
            <a:xfrm>
              <a:off x="7848369" y="3339409"/>
              <a:ext cx="184287" cy="546135"/>
            </a:xfrm>
            <a:custGeom>
              <a:avLst/>
              <a:gdLst>
                <a:gd name="T0" fmla="*/ 38 w 58"/>
                <a:gd name="T1" fmla="*/ 121 h 172"/>
                <a:gd name="T2" fmla="*/ 37 w 58"/>
                <a:gd name="T3" fmla="*/ 121 h 172"/>
                <a:gd name="T4" fmla="*/ 38 w 58"/>
                <a:gd name="T5" fmla="*/ 122 h 172"/>
                <a:gd name="T6" fmla="*/ 38 w 58"/>
                <a:gd name="T7" fmla="*/ 122 h 172"/>
                <a:gd name="T8" fmla="*/ 38 w 58"/>
                <a:gd name="T9" fmla="*/ 122 h 172"/>
                <a:gd name="T10" fmla="*/ 38 w 58"/>
                <a:gd name="T11" fmla="*/ 121 h 172"/>
                <a:gd name="T12" fmla="*/ 33 w 58"/>
                <a:gd name="T13" fmla="*/ 15 h 172"/>
                <a:gd name="T14" fmla="*/ 33 w 58"/>
                <a:gd name="T15" fmla="*/ 13 h 172"/>
                <a:gd name="T16" fmla="*/ 31 w 58"/>
                <a:gd name="T17" fmla="*/ 4 h 172"/>
                <a:gd name="T18" fmla="*/ 25 w 58"/>
                <a:gd name="T19" fmla="*/ 0 h 172"/>
                <a:gd name="T20" fmla="*/ 4 w 58"/>
                <a:gd name="T21" fmla="*/ 5 h 172"/>
                <a:gd name="T22" fmla="*/ 1 w 58"/>
                <a:gd name="T23" fmla="*/ 11 h 172"/>
                <a:gd name="T24" fmla="*/ 3 w 58"/>
                <a:gd name="T25" fmla="*/ 20 h 172"/>
                <a:gd name="T26" fmla="*/ 4 w 58"/>
                <a:gd name="T27" fmla="*/ 22 h 172"/>
                <a:gd name="T28" fmla="*/ 3 w 58"/>
                <a:gd name="T29" fmla="*/ 21 h 172"/>
                <a:gd name="T30" fmla="*/ 4 w 58"/>
                <a:gd name="T31" fmla="*/ 21 h 172"/>
                <a:gd name="T32" fmla="*/ 4 w 58"/>
                <a:gd name="T33" fmla="*/ 20 h 172"/>
                <a:gd name="T34" fmla="*/ 1 w 58"/>
                <a:gd name="T35" fmla="*/ 11 h 172"/>
                <a:gd name="T36" fmla="*/ 5 w 58"/>
                <a:gd name="T37" fmla="*/ 6 h 172"/>
                <a:gd name="T38" fmla="*/ 25 w 58"/>
                <a:gd name="T39" fmla="*/ 1 h 172"/>
                <a:gd name="T40" fmla="*/ 30 w 58"/>
                <a:gd name="T41" fmla="*/ 4 h 172"/>
                <a:gd name="T42" fmla="*/ 32 w 58"/>
                <a:gd name="T43" fmla="*/ 13 h 172"/>
                <a:gd name="T44" fmla="*/ 32 w 58"/>
                <a:gd name="T45" fmla="*/ 14 h 172"/>
                <a:gd name="T46" fmla="*/ 33 w 58"/>
                <a:gd name="T47" fmla="*/ 14 h 172"/>
                <a:gd name="T48" fmla="*/ 33 w 58"/>
                <a:gd name="T49" fmla="*/ 15 h 172"/>
                <a:gd name="T50" fmla="*/ 14 w 58"/>
                <a:gd name="T51" fmla="*/ 23 h 172"/>
                <a:gd name="T52" fmla="*/ 14 w 58"/>
                <a:gd name="T53" fmla="*/ 22 h 172"/>
                <a:gd name="T54" fmla="*/ 14 w 58"/>
                <a:gd name="T55" fmla="*/ 22 h 172"/>
                <a:gd name="T56" fmla="*/ 14 w 58"/>
                <a:gd name="T57" fmla="*/ 22 h 172"/>
                <a:gd name="T58" fmla="*/ 14 w 58"/>
                <a:gd name="T59" fmla="*/ 23 h 172"/>
                <a:gd name="T60" fmla="*/ 27 w 58"/>
                <a:gd name="T61" fmla="*/ 123 h 172"/>
                <a:gd name="T62" fmla="*/ 55 w 58"/>
                <a:gd name="T63" fmla="*/ 172 h 172"/>
                <a:gd name="T64" fmla="*/ 58 w 58"/>
                <a:gd name="T65" fmla="*/ 116 h 172"/>
                <a:gd name="T66" fmla="*/ 57 w 58"/>
                <a:gd name="T67" fmla="*/ 116 h 172"/>
                <a:gd name="T68" fmla="*/ 57 w 58"/>
                <a:gd name="T69" fmla="*/ 117 h 172"/>
                <a:gd name="T70" fmla="*/ 57 w 58"/>
                <a:gd name="T71" fmla="*/ 119 h 172"/>
                <a:gd name="T72" fmla="*/ 54 w 58"/>
                <a:gd name="T73" fmla="*/ 169 h 172"/>
                <a:gd name="T74" fmla="*/ 29 w 58"/>
                <a:gd name="T75" fmla="*/ 125 h 172"/>
                <a:gd name="T76" fmla="*/ 28 w 58"/>
                <a:gd name="T77" fmla="*/ 124 h 172"/>
                <a:gd name="T78" fmla="*/ 28 w 58"/>
                <a:gd name="T79" fmla="*/ 123 h 172"/>
                <a:gd name="T80" fmla="*/ 27 w 58"/>
                <a:gd name="T81" fmla="*/ 123 h 172"/>
                <a:gd name="T82" fmla="*/ 48 w 58"/>
                <a:gd name="T83" fmla="*/ 118 h 172"/>
                <a:gd name="T84" fmla="*/ 47 w 58"/>
                <a:gd name="T85" fmla="*/ 118 h 172"/>
                <a:gd name="T86" fmla="*/ 47 w 58"/>
                <a:gd name="T87" fmla="*/ 119 h 172"/>
                <a:gd name="T88" fmla="*/ 47 w 58"/>
                <a:gd name="T89" fmla="*/ 119 h 172"/>
                <a:gd name="T90" fmla="*/ 48 w 58"/>
                <a:gd name="T91" fmla="*/ 119 h 172"/>
                <a:gd name="T92" fmla="*/ 48 w 58"/>
                <a:gd name="T93" fmla="*/ 119 h 172"/>
                <a:gd name="T94" fmla="*/ 48 w 58"/>
                <a:gd name="T95" fmla="*/ 118 h 172"/>
                <a:gd name="T96" fmla="*/ 24 w 58"/>
                <a:gd name="T97" fmla="*/ 20 h 172"/>
                <a:gd name="T98" fmla="*/ 24 w 58"/>
                <a:gd name="T99" fmla="*/ 20 h 172"/>
                <a:gd name="T100" fmla="*/ 24 w 58"/>
                <a:gd name="T101" fmla="*/ 19 h 172"/>
                <a:gd name="T102" fmla="*/ 23 w 58"/>
                <a:gd name="T103" fmla="*/ 19 h 172"/>
                <a:gd name="T104" fmla="*/ 24 w 58"/>
                <a:gd name="T105" fmla="*/ 2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172">
                  <a:moveTo>
                    <a:pt x="38" y="121"/>
                  </a:moveTo>
                  <a:cubicBezTo>
                    <a:pt x="37" y="121"/>
                    <a:pt x="37" y="121"/>
                    <a:pt x="37" y="121"/>
                  </a:cubicBezTo>
                  <a:cubicBezTo>
                    <a:pt x="38" y="122"/>
                    <a:pt x="38" y="122"/>
                    <a:pt x="38" y="122"/>
                  </a:cubicBezTo>
                  <a:cubicBezTo>
                    <a:pt x="38" y="122"/>
                    <a:pt x="38" y="122"/>
                    <a:pt x="38" y="122"/>
                  </a:cubicBezTo>
                  <a:cubicBezTo>
                    <a:pt x="38" y="122"/>
                    <a:pt x="38" y="122"/>
                    <a:pt x="38" y="122"/>
                  </a:cubicBezTo>
                  <a:cubicBezTo>
                    <a:pt x="38" y="121"/>
                    <a:pt x="38" y="121"/>
                    <a:pt x="38" y="121"/>
                  </a:cubicBezTo>
                  <a:close/>
                  <a:moveTo>
                    <a:pt x="33" y="15"/>
                  </a:moveTo>
                  <a:cubicBezTo>
                    <a:pt x="33" y="14"/>
                    <a:pt x="33" y="14"/>
                    <a:pt x="33" y="13"/>
                  </a:cubicBezTo>
                  <a:cubicBezTo>
                    <a:pt x="31" y="4"/>
                    <a:pt x="31" y="4"/>
                    <a:pt x="31" y="4"/>
                  </a:cubicBezTo>
                  <a:cubicBezTo>
                    <a:pt x="30" y="1"/>
                    <a:pt x="27" y="0"/>
                    <a:pt x="25" y="0"/>
                  </a:cubicBezTo>
                  <a:cubicBezTo>
                    <a:pt x="4" y="5"/>
                    <a:pt x="4" y="5"/>
                    <a:pt x="4" y="5"/>
                  </a:cubicBezTo>
                  <a:cubicBezTo>
                    <a:pt x="2" y="6"/>
                    <a:pt x="0" y="9"/>
                    <a:pt x="1" y="11"/>
                  </a:cubicBezTo>
                  <a:cubicBezTo>
                    <a:pt x="3" y="20"/>
                    <a:pt x="3" y="20"/>
                    <a:pt x="3" y="20"/>
                  </a:cubicBezTo>
                  <a:cubicBezTo>
                    <a:pt x="3" y="21"/>
                    <a:pt x="3" y="21"/>
                    <a:pt x="4" y="22"/>
                  </a:cubicBezTo>
                  <a:cubicBezTo>
                    <a:pt x="3" y="21"/>
                    <a:pt x="3" y="21"/>
                    <a:pt x="3" y="21"/>
                  </a:cubicBezTo>
                  <a:cubicBezTo>
                    <a:pt x="4" y="21"/>
                    <a:pt x="4" y="21"/>
                    <a:pt x="4" y="21"/>
                  </a:cubicBezTo>
                  <a:cubicBezTo>
                    <a:pt x="4" y="20"/>
                    <a:pt x="4" y="20"/>
                    <a:pt x="4" y="20"/>
                  </a:cubicBezTo>
                  <a:cubicBezTo>
                    <a:pt x="1" y="11"/>
                    <a:pt x="1" y="11"/>
                    <a:pt x="1" y="11"/>
                  </a:cubicBezTo>
                  <a:cubicBezTo>
                    <a:pt x="1" y="9"/>
                    <a:pt x="2" y="7"/>
                    <a:pt x="5" y="6"/>
                  </a:cubicBezTo>
                  <a:cubicBezTo>
                    <a:pt x="25" y="1"/>
                    <a:pt x="25" y="1"/>
                    <a:pt x="25" y="1"/>
                  </a:cubicBezTo>
                  <a:cubicBezTo>
                    <a:pt x="27" y="1"/>
                    <a:pt x="29" y="2"/>
                    <a:pt x="30" y="4"/>
                  </a:cubicBezTo>
                  <a:cubicBezTo>
                    <a:pt x="32" y="13"/>
                    <a:pt x="32" y="13"/>
                    <a:pt x="32" y="13"/>
                  </a:cubicBezTo>
                  <a:cubicBezTo>
                    <a:pt x="32" y="13"/>
                    <a:pt x="32" y="14"/>
                    <a:pt x="32" y="14"/>
                  </a:cubicBezTo>
                  <a:cubicBezTo>
                    <a:pt x="33" y="14"/>
                    <a:pt x="33" y="14"/>
                    <a:pt x="33" y="14"/>
                  </a:cubicBezTo>
                  <a:lnTo>
                    <a:pt x="33" y="15"/>
                  </a:lnTo>
                  <a:close/>
                  <a:moveTo>
                    <a:pt x="14" y="23"/>
                  </a:moveTo>
                  <a:cubicBezTo>
                    <a:pt x="14" y="22"/>
                    <a:pt x="14" y="22"/>
                    <a:pt x="14" y="22"/>
                  </a:cubicBezTo>
                  <a:cubicBezTo>
                    <a:pt x="14" y="22"/>
                    <a:pt x="14" y="22"/>
                    <a:pt x="14" y="22"/>
                  </a:cubicBezTo>
                  <a:cubicBezTo>
                    <a:pt x="14" y="22"/>
                    <a:pt x="14" y="22"/>
                    <a:pt x="14" y="22"/>
                  </a:cubicBezTo>
                  <a:lnTo>
                    <a:pt x="14" y="23"/>
                  </a:lnTo>
                  <a:close/>
                  <a:moveTo>
                    <a:pt x="27" y="123"/>
                  </a:moveTo>
                  <a:cubicBezTo>
                    <a:pt x="55" y="172"/>
                    <a:pt x="55" y="172"/>
                    <a:pt x="55" y="172"/>
                  </a:cubicBezTo>
                  <a:cubicBezTo>
                    <a:pt x="58" y="116"/>
                    <a:pt x="58" y="116"/>
                    <a:pt x="58" y="116"/>
                  </a:cubicBezTo>
                  <a:cubicBezTo>
                    <a:pt x="57" y="116"/>
                    <a:pt x="57" y="116"/>
                    <a:pt x="57" y="116"/>
                  </a:cubicBezTo>
                  <a:cubicBezTo>
                    <a:pt x="57" y="117"/>
                    <a:pt x="57" y="117"/>
                    <a:pt x="57" y="117"/>
                  </a:cubicBezTo>
                  <a:cubicBezTo>
                    <a:pt x="57" y="119"/>
                    <a:pt x="57" y="119"/>
                    <a:pt x="57" y="119"/>
                  </a:cubicBezTo>
                  <a:cubicBezTo>
                    <a:pt x="54" y="169"/>
                    <a:pt x="54" y="169"/>
                    <a:pt x="54" y="169"/>
                  </a:cubicBezTo>
                  <a:cubicBezTo>
                    <a:pt x="29" y="125"/>
                    <a:pt x="29" y="125"/>
                    <a:pt x="29" y="125"/>
                  </a:cubicBezTo>
                  <a:cubicBezTo>
                    <a:pt x="28" y="124"/>
                    <a:pt x="28" y="124"/>
                    <a:pt x="28" y="124"/>
                  </a:cubicBezTo>
                  <a:cubicBezTo>
                    <a:pt x="28" y="123"/>
                    <a:pt x="28" y="123"/>
                    <a:pt x="28" y="123"/>
                  </a:cubicBezTo>
                  <a:lnTo>
                    <a:pt x="27" y="123"/>
                  </a:lnTo>
                  <a:close/>
                  <a:moveTo>
                    <a:pt x="48" y="118"/>
                  </a:moveTo>
                  <a:cubicBezTo>
                    <a:pt x="47" y="118"/>
                    <a:pt x="47" y="118"/>
                    <a:pt x="47" y="118"/>
                  </a:cubicBezTo>
                  <a:cubicBezTo>
                    <a:pt x="47" y="119"/>
                    <a:pt x="47" y="119"/>
                    <a:pt x="47" y="119"/>
                  </a:cubicBezTo>
                  <a:cubicBezTo>
                    <a:pt x="47" y="119"/>
                    <a:pt x="47" y="119"/>
                    <a:pt x="47" y="119"/>
                  </a:cubicBezTo>
                  <a:cubicBezTo>
                    <a:pt x="48" y="119"/>
                    <a:pt x="48" y="119"/>
                    <a:pt x="48" y="119"/>
                  </a:cubicBezTo>
                  <a:cubicBezTo>
                    <a:pt x="48" y="119"/>
                    <a:pt x="48" y="119"/>
                    <a:pt x="48" y="119"/>
                  </a:cubicBezTo>
                  <a:lnTo>
                    <a:pt x="48" y="118"/>
                  </a:lnTo>
                  <a:close/>
                  <a:moveTo>
                    <a:pt x="24" y="20"/>
                  </a:moveTo>
                  <a:cubicBezTo>
                    <a:pt x="24" y="20"/>
                    <a:pt x="24" y="20"/>
                    <a:pt x="24" y="20"/>
                  </a:cubicBezTo>
                  <a:cubicBezTo>
                    <a:pt x="24" y="19"/>
                    <a:pt x="24" y="19"/>
                    <a:pt x="24" y="19"/>
                  </a:cubicBezTo>
                  <a:cubicBezTo>
                    <a:pt x="23" y="19"/>
                    <a:pt x="23" y="19"/>
                    <a:pt x="23" y="19"/>
                  </a:cubicBezTo>
                  <a:lnTo>
                    <a:pt x="24" y="20"/>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sp>
          <p:nvSpPr>
            <p:cNvPr id="111" name="TextBox 110"/>
            <p:cNvSpPr txBox="1"/>
            <p:nvPr/>
          </p:nvSpPr>
          <p:spPr>
            <a:xfrm>
              <a:off x="6586106" y="3403076"/>
              <a:ext cx="1172116" cy="430887"/>
            </a:xfrm>
            <a:prstGeom prst="rect">
              <a:avLst/>
            </a:prstGeom>
            <a:noFill/>
          </p:spPr>
          <p:txBody>
            <a:bodyPr wrap="none" rtlCol="0">
              <a:spAutoFit/>
            </a:bodyPr>
            <a:lstStyle/>
            <a:p>
              <a:r>
                <a:rPr lang="zh-CN" altLang="en-US" sz="1100" dirty="0" smtClean="0">
                  <a:solidFill>
                    <a:schemeClr val="bg1">
                      <a:lumMod val="50000"/>
                    </a:schemeClr>
                  </a:solidFill>
                </a:rPr>
                <a:t>用心服务打造客</a:t>
              </a:r>
              <a:endParaRPr lang="en-US" altLang="zh-CN" sz="1100" dirty="0" smtClean="0">
                <a:solidFill>
                  <a:schemeClr val="bg1">
                    <a:lumMod val="50000"/>
                  </a:schemeClr>
                </a:solidFill>
              </a:endParaRPr>
            </a:p>
            <a:p>
              <a:r>
                <a:rPr lang="zh-CN" altLang="en-US" sz="1100" dirty="0" smtClean="0">
                  <a:solidFill>
                    <a:schemeClr val="bg1">
                      <a:lumMod val="50000"/>
                    </a:schemeClr>
                  </a:solidFill>
                </a:rPr>
                <a:t>户最满意的作品</a:t>
              </a:r>
              <a:endParaRPr lang="zh-CN" altLang="en-US" sz="1100" dirty="0">
                <a:solidFill>
                  <a:schemeClr val="bg1">
                    <a:lumMod val="50000"/>
                  </a:schemeClr>
                </a:solidFill>
              </a:endParaRPr>
            </a:p>
          </p:txBody>
        </p:sp>
        <p:grpSp>
          <p:nvGrpSpPr>
            <p:cNvPr id="112" name="组合 111"/>
            <p:cNvGrpSpPr/>
            <p:nvPr/>
          </p:nvGrpSpPr>
          <p:grpSpPr>
            <a:xfrm>
              <a:off x="3633284" y="3171290"/>
              <a:ext cx="2770843" cy="811174"/>
              <a:chOff x="2373281" y="2426791"/>
              <a:chExt cx="3270028" cy="957312"/>
            </a:xfrm>
          </p:grpSpPr>
          <p:sp>
            <p:nvSpPr>
              <p:cNvPr id="114" name="Freeform 19"/>
              <p:cNvSpPr>
                <a:spLocks/>
              </p:cNvSpPr>
              <p:nvPr/>
            </p:nvSpPr>
            <p:spPr bwMode="auto">
              <a:xfrm>
                <a:off x="3783147" y="2953631"/>
                <a:ext cx="497084" cy="246959"/>
              </a:xfrm>
              <a:custGeom>
                <a:avLst/>
                <a:gdLst>
                  <a:gd name="T0" fmla="*/ 133 w 133"/>
                  <a:gd name="T1" fmla="*/ 20 h 66"/>
                  <a:gd name="T2" fmla="*/ 80 w 133"/>
                  <a:gd name="T3" fmla="*/ 43 h 66"/>
                  <a:gd name="T4" fmla="*/ 75 w 133"/>
                  <a:gd name="T5" fmla="*/ 66 h 66"/>
                  <a:gd name="T6" fmla="*/ 0 w 133"/>
                  <a:gd name="T7" fmla="*/ 66 h 66"/>
                  <a:gd name="T8" fmla="*/ 14 w 133"/>
                  <a:gd name="T9" fmla="*/ 33 h 66"/>
                  <a:gd name="T10" fmla="*/ 60 w 133"/>
                  <a:gd name="T11" fmla="*/ 0 h 66"/>
                  <a:gd name="T12" fmla="*/ 133 w 133"/>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3" h="66">
                    <a:moveTo>
                      <a:pt x="133" y="20"/>
                    </a:moveTo>
                    <a:cubicBezTo>
                      <a:pt x="133" y="20"/>
                      <a:pt x="96" y="29"/>
                      <a:pt x="80" y="43"/>
                    </a:cubicBezTo>
                    <a:cubicBezTo>
                      <a:pt x="73" y="49"/>
                      <a:pt x="75" y="66"/>
                      <a:pt x="75" y="66"/>
                    </a:cubicBezTo>
                    <a:cubicBezTo>
                      <a:pt x="0" y="66"/>
                      <a:pt x="0" y="66"/>
                      <a:pt x="0" y="66"/>
                    </a:cubicBezTo>
                    <a:cubicBezTo>
                      <a:pt x="14" y="33"/>
                      <a:pt x="14" y="33"/>
                      <a:pt x="14" y="33"/>
                    </a:cubicBezTo>
                    <a:cubicBezTo>
                      <a:pt x="60" y="0"/>
                      <a:pt x="60" y="0"/>
                      <a:pt x="60" y="0"/>
                    </a:cubicBezTo>
                    <a:lnTo>
                      <a:pt x="133" y="20"/>
                    </a:lnTo>
                    <a:close/>
                  </a:path>
                </a:pathLst>
              </a:custGeom>
              <a:solidFill>
                <a:srgbClr val="545454">
                  <a:alpha val="67059"/>
                </a:srgbClr>
              </a:solidFill>
              <a:ln>
                <a:noFill/>
              </a:ln>
            </p:spPr>
            <p:txBody>
              <a:bodyPr vert="horz" wrap="square" lIns="91440" tIns="45720" rIns="91440" bIns="45720" numCol="1" anchor="t" anchorCtr="0" compatLnSpc="1">
                <a:prstTxWarp prst="textNoShape">
                  <a:avLst/>
                </a:prstTxWarp>
              </a:bodyPr>
              <a:lstStyle/>
              <a:p>
                <a:endParaRPr lang="zh-CN" altLang="en-US" sz="1400"/>
              </a:p>
            </p:txBody>
          </p:sp>
          <p:sp>
            <p:nvSpPr>
              <p:cNvPr id="115" name="Freeform 21"/>
              <p:cNvSpPr>
                <a:spLocks/>
              </p:cNvSpPr>
              <p:nvPr/>
            </p:nvSpPr>
            <p:spPr bwMode="auto">
              <a:xfrm>
                <a:off x="4374519" y="2953631"/>
                <a:ext cx="500250" cy="246959"/>
              </a:xfrm>
              <a:custGeom>
                <a:avLst/>
                <a:gdLst>
                  <a:gd name="T0" fmla="*/ 0 w 134"/>
                  <a:gd name="T1" fmla="*/ 20 h 66"/>
                  <a:gd name="T2" fmla="*/ 53 w 134"/>
                  <a:gd name="T3" fmla="*/ 43 h 66"/>
                  <a:gd name="T4" fmla="*/ 59 w 134"/>
                  <a:gd name="T5" fmla="*/ 66 h 66"/>
                  <a:gd name="T6" fmla="*/ 134 w 134"/>
                  <a:gd name="T7" fmla="*/ 66 h 66"/>
                  <a:gd name="T8" fmla="*/ 120 w 134"/>
                  <a:gd name="T9" fmla="*/ 33 h 66"/>
                  <a:gd name="T10" fmla="*/ 74 w 134"/>
                  <a:gd name="T11" fmla="*/ 0 h 66"/>
                  <a:gd name="T12" fmla="*/ 0 w 134"/>
                  <a:gd name="T13" fmla="*/ 20 h 66"/>
                </a:gdLst>
                <a:ahLst/>
                <a:cxnLst>
                  <a:cxn ang="0">
                    <a:pos x="T0" y="T1"/>
                  </a:cxn>
                  <a:cxn ang="0">
                    <a:pos x="T2" y="T3"/>
                  </a:cxn>
                  <a:cxn ang="0">
                    <a:pos x="T4" y="T5"/>
                  </a:cxn>
                  <a:cxn ang="0">
                    <a:pos x="T6" y="T7"/>
                  </a:cxn>
                  <a:cxn ang="0">
                    <a:pos x="T8" y="T9"/>
                  </a:cxn>
                  <a:cxn ang="0">
                    <a:pos x="T10" y="T11"/>
                  </a:cxn>
                  <a:cxn ang="0">
                    <a:pos x="T12" y="T13"/>
                  </a:cxn>
                </a:cxnLst>
                <a:rect l="0" t="0" r="r" b="b"/>
                <a:pathLst>
                  <a:path w="134" h="66">
                    <a:moveTo>
                      <a:pt x="0" y="20"/>
                    </a:moveTo>
                    <a:cubicBezTo>
                      <a:pt x="0" y="20"/>
                      <a:pt x="37" y="29"/>
                      <a:pt x="53" y="43"/>
                    </a:cubicBezTo>
                    <a:cubicBezTo>
                      <a:pt x="62" y="51"/>
                      <a:pt x="59" y="66"/>
                      <a:pt x="59" y="66"/>
                    </a:cubicBezTo>
                    <a:cubicBezTo>
                      <a:pt x="134" y="66"/>
                      <a:pt x="134" y="66"/>
                      <a:pt x="134" y="66"/>
                    </a:cubicBezTo>
                    <a:cubicBezTo>
                      <a:pt x="120" y="33"/>
                      <a:pt x="120" y="33"/>
                      <a:pt x="120" y="33"/>
                    </a:cubicBezTo>
                    <a:cubicBezTo>
                      <a:pt x="74" y="0"/>
                      <a:pt x="74" y="0"/>
                      <a:pt x="74" y="0"/>
                    </a:cubicBezTo>
                    <a:lnTo>
                      <a:pt x="0" y="20"/>
                    </a:lnTo>
                    <a:close/>
                  </a:path>
                </a:pathLst>
              </a:custGeom>
              <a:solidFill>
                <a:srgbClr val="545454">
                  <a:alpha val="63137"/>
                </a:srgbClr>
              </a:solidFill>
              <a:ln>
                <a:noFill/>
              </a:ln>
            </p:spPr>
            <p:txBody>
              <a:bodyPr vert="horz" wrap="square" lIns="91440" tIns="45720" rIns="91440" bIns="45720" numCol="1" anchor="t" anchorCtr="0" compatLnSpc="1">
                <a:prstTxWarp prst="textNoShape">
                  <a:avLst/>
                </a:prstTxWarp>
              </a:bodyPr>
              <a:lstStyle/>
              <a:p>
                <a:endParaRPr lang="zh-CN" altLang="en-US" sz="1400"/>
              </a:p>
            </p:txBody>
          </p:sp>
          <p:sp>
            <p:nvSpPr>
              <p:cNvPr id="116" name="Freeform 20"/>
              <p:cNvSpPr>
                <a:spLocks/>
              </p:cNvSpPr>
              <p:nvPr/>
            </p:nvSpPr>
            <p:spPr bwMode="auto">
              <a:xfrm>
                <a:off x="4877103" y="2702124"/>
                <a:ext cx="766206" cy="546160"/>
              </a:xfrm>
              <a:custGeom>
                <a:avLst/>
                <a:gdLst>
                  <a:gd name="T0" fmla="*/ 484 w 484"/>
                  <a:gd name="T1" fmla="*/ 173 h 345"/>
                  <a:gd name="T2" fmla="*/ 338 w 484"/>
                  <a:gd name="T3" fmla="*/ 0 h 345"/>
                  <a:gd name="T4" fmla="*/ 338 w 484"/>
                  <a:gd name="T5" fmla="*/ 33 h 345"/>
                  <a:gd name="T6" fmla="*/ 0 w 484"/>
                  <a:gd name="T7" fmla="*/ 33 h 345"/>
                  <a:gd name="T8" fmla="*/ 0 w 484"/>
                  <a:gd name="T9" fmla="*/ 312 h 345"/>
                  <a:gd name="T10" fmla="*/ 338 w 484"/>
                  <a:gd name="T11" fmla="*/ 312 h 345"/>
                  <a:gd name="T12" fmla="*/ 338 w 484"/>
                  <a:gd name="T13" fmla="*/ 345 h 345"/>
                  <a:gd name="T14" fmla="*/ 484 w 484"/>
                  <a:gd name="T15" fmla="*/ 173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345">
                    <a:moveTo>
                      <a:pt x="484" y="173"/>
                    </a:moveTo>
                    <a:lnTo>
                      <a:pt x="338" y="0"/>
                    </a:lnTo>
                    <a:lnTo>
                      <a:pt x="338" y="33"/>
                    </a:lnTo>
                    <a:lnTo>
                      <a:pt x="0" y="33"/>
                    </a:lnTo>
                    <a:lnTo>
                      <a:pt x="0" y="312"/>
                    </a:lnTo>
                    <a:lnTo>
                      <a:pt x="338" y="312"/>
                    </a:lnTo>
                    <a:lnTo>
                      <a:pt x="338" y="345"/>
                    </a:lnTo>
                    <a:lnTo>
                      <a:pt x="484" y="173"/>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sz="1400"/>
              </a:p>
            </p:txBody>
          </p:sp>
          <p:sp>
            <p:nvSpPr>
              <p:cNvPr id="117" name="Freeform 22"/>
              <p:cNvSpPr>
                <a:spLocks/>
              </p:cNvSpPr>
              <p:nvPr/>
            </p:nvSpPr>
            <p:spPr bwMode="auto">
              <a:xfrm>
                <a:off x="3782659" y="2574687"/>
                <a:ext cx="1095484" cy="620564"/>
              </a:xfrm>
              <a:custGeom>
                <a:avLst/>
                <a:gdLst>
                  <a:gd name="T0" fmla="*/ 79 w 293"/>
                  <a:gd name="T1" fmla="*/ 126 h 166"/>
                  <a:gd name="T2" fmla="*/ 217 w 293"/>
                  <a:gd name="T3" fmla="*/ 126 h 166"/>
                  <a:gd name="T4" fmla="*/ 293 w 293"/>
                  <a:gd name="T5" fmla="*/ 166 h 166"/>
                  <a:gd name="T6" fmla="*/ 293 w 293"/>
                  <a:gd name="T7" fmla="*/ 48 h 166"/>
                  <a:gd name="T8" fmla="*/ 216 w 293"/>
                  <a:gd name="T9" fmla="*/ 8 h 166"/>
                  <a:gd name="T10" fmla="*/ 78 w 293"/>
                  <a:gd name="T11" fmla="*/ 8 h 166"/>
                  <a:gd name="T12" fmla="*/ 0 w 293"/>
                  <a:gd name="T13" fmla="*/ 49 h 166"/>
                  <a:gd name="T14" fmla="*/ 0 w 293"/>
                  <a:gd name="T15" fmla="*/ 166 h 166"/>
                  <a:gd name="T16" fmla="*/ 79 w 293"/>
                  <a:gd name="T17" fmla="*/ 12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66">
                    <a:moveTo>
                      <a:pt x="79" y="126"/>
                    </a:moveTo>
                    <a:cubicBezTo>
                      <a:pt x="113" y="119"/>
                      <a:pt x="184" y="117"/>
                      <a:pt x="217" y="126"/>
                    </a:cubicBezTo>
                    <a:cubicBezTo>
                      <a:pt x="235" y="131"/>
                      <a:pt x="293" y="166"/>
                      <a:pt x="293" y="166"/>
                    </a:cubicBezTo>
                    <a:cubicBezTo>
                      <a:pt x="293" y="48"/>
                      <a:pt x="293" y="48"/>
                      <a:pt x="293" y="48"/>
                    </a:cubicBezTo>
                    <a:cubicBezTo>
                      <a:pt x="293" y="48"/>
                      <a:pt x="235" y="13"/>
                      <a:pt x="216" y="8"/>
                    </a:cubicBezTo>
                    <a:cubicBezTo>
                      <a:pt x="183" y="0"/>
                      <a:pt x="112" y="1"/>
                      <a:pt x="78" y="8"/>
                    </a:cubicBezTo>
                    <a:cubicBezTo>
                      <a:pt x="60" y="13"/>
                      <a:pt x="0" y="49"/>
                      <a:pt x="0" y="49"/>
                    </a:cubicBezTo>
                    <a:cubicBezTo>
                      <a:pt x="0" y="166"/>
                      <a:pt x="0" y="166"/>
                      <a:pt x="0" y="166"/>
                    </a:cubicBezTo>
                    <a:cubicBezTo>
                      <a:pt x="0" y="166"/>
                      <a:pt x="60" y="130"/>
                      <a:pt x="79" y="126"/>
                    </a:cubicBezTo>
                    <a:close/>
                  </a:path>
                </a:pathLst>
              </a:cu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6200000" scaled="1"/>
                <a:tileRect/>
              </a:gradFill>
              <a:ln>
                <a:noFill/>
              </a:ln>
            </p:spPr>
            <p:txBody>
              <a:bodyPr vert="horz" wrap="square" lIns="91440" tIns="45720" rIns="91440" bIns="45720" numCol="1" anchor="t" anchorCtr="0" compatLnSpc="1">
                <a:prstTxWarp prst="textNoShape">
                  <a:avLst/>
                </a:prstTxWarp>
              </a:bodyPr>
              <a:lstStyle/>
              <a:p>
                <a:endParaRPr lang="zh-CN" altLang="en-US" sz="1400"/>
              </a:p>
            </p:txBody>
          </p:sp>
          <p:sp>
            <p:nvSpPr>
              <p:cNvPr id="118" name="Rectangle 23"/>
              <p:cNvSpPr>
                <a:spLocks noChangeArrowheads="1"/>
              </p:cNvSpPr>
              <p:nvPr/>
            </p:nvSpPr>
            <p:spPr bwMode="auto">
              <a:xfrm>
                <a:off x="3325151" y="2763662"/>
                <a:ext cx="457508" cy="436928"/>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sz="1400"/>
              </a:p>
            </p:txBody>
          </p:sp>
          <p:grpSp>
            <p:nvGrpSpPr>
              <p:cNvPr id="119" name="组合 118"/>
              <p:cNvGrpSpPr/>
              <p:nvPr/>
            </p:nvGrpSpPr>
            <p:grpSpPr>
              <a:xfrm>
                <a:off x="2373281" y="2426791"/>
                <a:ext cx="1095484" cy="957312"/>
                <a:chOff x="2373281" y="2454941"/>
                <a:chExt cx="1095484" cy="957312"/>
              </a:xfrm>
              <a:effectLst>
                <a:outerShdw blurRad="50800" dist="38100" dir="8100000" algn="tr" rotWithShape="0">
                  <a:prstClr val="black">
                    <a:alpha val="40000"/>
                  </a:prstClr>
                </a:outerShdw>
              </a:effectLst>
            </p:grpSpPr>
            <p:sp>
              <p:nvSpPr>
                <p:cNvPr id="120" name="Freeform 26"/>
                <p:cNvSpPr>
                  <a:spLocks/>
                </p:cNvSpPr>
                <p:nvPr/>
              </p:nvSpPr>
              <p:spPr bwMode="auto">
                <a:xfrm>
                  <a:off x="2373281" y="2907253"/>
                  <a:ext cx="1095484" cy="505000"/>
                </a:xfrm>
                <a:custGeom>
                  <a:avLst/>
                  <a:gdLst>
                    <a:gd name="T0" fmla="*/ 146 w 293"/>
                    <a:gd name="T1" fmla="*/ 99 h 135"/>
                    <a:gd name="T2" fmla="*/ 0 w 293"/>
                    <a:gd name="T3" fmla="*/ 0 h 135"/>
                    <a:gd name="T4" fmla="*/ 0 w 293"/>
                    <a:gd name="T5" fmla="*/ 28 h 135"/>
                    <a:gd name="T6" fmla="*/ 146 w 293"/>
                    <a:gd name="T7" fmla="*/ 135 h 135"/>
                    <a:gd name="T8" fmla="*/ 293 w 293"/>
                    <a:gd name="T9" fmla="*/ 28 h 135"/>
                    <a:gd name="T10" fmla="*/ 293 w 293"/>
                    <a:gd name="T11" fmla="*/ 0 h 135"/>
                    <a:gd name="T12" fmla="*/ 146 w 293"/>
                    <a:gd name="T13" fmla="*/ 99 h 135"/>
                  </a:gdLst>
                  <a:ahLst/>
                  <a:cxnLst>
                    <a:cxn ang="0">
                      <a:pos x="T0" y="T1"/>
                    </a:cxn>
                    <a:cxn ang="0">
                      <a:pos x="T2" y="T3"/>
                    </a:cxn>
                    <a:cxn ang="0">
                      <a:pos x="T4" y="T5"/>
                    </a:cxn>
                    <a:cxn ang="0">
                      <a:pos x="T6" y="T7"/>
                    </a:cxn>
                    <a:cxn ang="0">
                      <a:pos x="T8" y="T9"/>
                    </a:cxn>
                    <a:cxn ang="0">
                      <a:pos x="T10" y="T11"/>
                    </a:cxn>
                    <a:cxn ang="0">
                      <a:pos x="T12" y="T13"/>
                    </a:cxn>
                  </a:cxnLst>
                  <a:rect l="0" t="0" r="r" b="b"/>
                  <a:pathLst>
                    <a:path w="293" h="135">
                      <a:moveTo>
                        <a:pt x="146" y="99"/>
                      </a:moveTo>
                      <a:cubicBezTo>
                        <a:pt x="70" y="99"/>
                        <a:pt x="6" y="60"/>
                        <a:pt x="0" y="0"/>
                      </a:cubicBezTo>
                      <a:cubicBezTo>
                        <a:pt x="0" y="4"/>
                        <a:pt x="0" y="25"/>
                        <a:pt x="0" y="28"/>
                      </a:cubicBezTo>
                      <a:cubicBezTo>
                        <a:pt x="0" y="92"/>
                        <a:pt x="65" y="135"/>
                        <a:pt x="146" y="135"/>
                      </a:cubicBezTo>
                      <a:cubicBezTo>
                        <a:pt x="227" y="135"/>
                        <a:pt x="293" y="92"/>
                        <a:pt x="293" y="28"/>
                      </a:cubicBezTo>
                      <a:cubicBezTo>
                        <a:pt x="293" y="25"/>
                        <a:pt x="293" y="4"/>
                        <a:pt x="293" y="0"/>
                      </a:cubicBezTo>
                      <a:cubicBezTo>
                        <a:pt x="286" y="60"/>
                        <a:pt x="223" y="99"/>
                        <a:pt x="146" y="99"/>
                      </a:cubicBezTo>
                      <a:close/>
                    </a:path>
                  </a:pathLst>
                </a:custGeom>
                <a:solidFill>
                  <a:schemeClr val="bg1">
                    <a:lumMod val="50000"/>
                  </a:schemeClr>
                </a:solidFill>
                <a:ln>
                  <a:noFill/>
                </a:ln>
                <a:effectLst/>
              </p:spPr>
              <p:txBody>
                <a:bodyPr vert="horz" wrap="square" lIns="91440" tIns="45720" rIns="91440" bIns="45720" numCol="1" anchor="t" anchorCtr="0" compatLnSpc="1">
                  <a:prstTxWarp prst="textNoShape">
                    <a:avLst/>
                  </a:prstTxWarp>
                </a:bodyPr>
                <a:lstStyle/>
                <a:p>
                  <a:endParaRPr lang="zh-CN" altLang="en-US" sz="1400"/>
                </a:p>
              </p:txBody>
            </p:sp>
            <p:sp>
              <p:nvSpPr>
                <p:cNvPr id="121" name="Oval 27"/>
                <p:cNvSpPr>
                  <a:spLocks noChangeArrowheads="1"/>
                </p:cNvSpPr>
                <p:nvPr/>
              </p:nvSpPr>
              <p:spPr bwMode="auto">
                <a:xfrm>
                  <a:off x="2373281" y="2454941"/>
                  <a:ext cx="1095484" cy="867523"/>
                </a:xfrm>
                <a:prstGeom prst="ellipse">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00"/>
                </a:p>
              </p:txBody>
            </p:sp>
          </p:grpSp>
        </p:grpSp>
        <p:sp>
          <p:nvSpPr>
            <p:cNvPr id="113" name="TextBox 112"/>
            <p:cNvSpPr txBox="1"/>
            <p:nvPr/>
          </p:nvSpPr>
          <p:spPr>
            <a:xfrm>
              <a:off x="3749748" y="3282252"/>
              <a:ext cx="660758" cy="461665"/>
            </a:xfrm>
            <a:prstGeom prst="rect">
              <a:avLst/>
            </a:prstGeom>
            <a:noFill/>
          </p:spPr>
          <p:txBody>
            <a:bodyPr wrap="none" rtlCol="0">
              <a:spAutoFit/>
            </a:bodyPr>
            <a:lstStyle/>
            <a:p>
              <a:r>
                <a:rPr lang="en-US" altLang="zh-CN" sz="2400" dirty="0" smtClean="0">
                  <a:solidFill>
                    <a:schemeClr val="bg1"/>
                  </a:solidFill>
                  <a:latin typeface="+mj-lt"/>
                </a:rPr>
                <a:t>45</a:t>
              </a:r>
              <a:r>
                <a:rPr lang="en-US" altLang="zh-CN" dirty="0" smtClean="0">
                  <a:solidFill>
                    <a:schemeClr val="bg1"/>
                  </a:solidFill>
                  <a:latin typeface="+mj-lt"/>
                </a:rPr>
                <a:t>%</a:t>
              </a:r>
              <a:endParaRPr lang="zh-CN" altLang="en-US" dirty="0">
                <a:solidFill>
                  <a:schemeClr val="bg1"/>
                </a:solidFill>
                <a:latin typeface="+mj-lt"/>
              </a:endParaRPr>
            </a:p>
          </p:txBody>
        </p:sp>
      </p:grpSp>
      <p:sp>
        <p:nvSpPr>
          <p:cNvPr id="127" name="TextBox 126"/>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128" name="TextBox 127"/>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143871347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1000"/>
                                        <p:tgtEl>
                                          <p:spTgt spid="37"/>
                                        </p:tgtEl>
                                      </p:cBhvr>
                                    </p:animEffect>
                                    <p:anim calcmode="lin" valueType="num">
                                      <p:cBhvr>
                                        <p:cTn id="13" dur="1000" fill="hold"/>
                                        <p:tgtEl>
                                          <p:spTgt spid="37"/>
                                        </p:tgtEl>
                                        <p:attrNameLst>
                                          <p:attrName>ppt_x</p:attrName>
                                        </p:attrNameLst>
                                      </p:cBhvr>
                                      <p:tavLst>
                                        <p:tav tm="0">
                                          <p:val>
                                            <p:strVal val="#ppt_x"/>
                                          </p:val>
                                        </p:tav>
                                        <p:tav tm="100000">
                                          <p:val>
                                            <p:strVal val="#ppt_x"/>
                                          </p:val>
                                        </p:tav>
                                      </p:tavLst>
                                    </p:anim>
                                    <p:anim calcmode="lin" valueType="num">
                                      <p:cBhvr>
                                        <p:cTn id="14" dur="1000" fill="hold"/>
                                        <p:tgtEl>
                                          <p:spTgt spid="3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 calcmode="lin" valueType="num">
                                      <p:cBhvr additive="base">
                                        <p:cTn id="18" dur="500" fill="hold"/>
                                        <p:tgtEl>
                                          <p:spTgt spid="46"/>
                                        </p:tgtEl>
                                        <p:attrNameLst>
                                          <p:attrName>ppt_x</p:attrName>
                                        </p:attrNameLst>
                                      </p:cBhvr>
                                      <p:tavLst>
                                        <p:tav tm="0">
                                          <p:val>
                                            <p:strVal val="#ppt_x"/>
                                          </p:val>
                                        </p:tav>
                                        <p:tav tm="100000">
                                          <p:val>
                                            <p:strVal val="#ppt_x"/>
                                          </p:val>
                                        </p:tav>
                                      </p:tavLst>
                                    </p:anim>
                                    <p:anim calcmode="lin" valueType="num">
                                      <p:cBhvr additive="base">
                                        <p:cTn id="19" dur="500" fill="hold"/>
                                        <p:tgtEl>
                                          <p:spTgt spid="46"/>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68"/>
                                        </p:tgtEl>
                                        <p:attrNameLst>
                                          <p:attrName>style.visibility</p:attrName>
                                        </p:attrNameLst>
                                      </p:cBhvr>
                                      <p:to>
                                        <p:strVal val="visible"/>
                                      </p:to>
                                    </p:set>
                                    <p:anim calcmode="lin" valueType="num">
                                      <p:cBhvr additive="base">
                                        <p:cTn id="23" dur="500" fill="hold"/>
                                        <p:tgtEl>
                                          <p:spTgt spid="68"/>
                                        </p:tgtEl>
                                        <p:attrNameLst>
                                          <p:attrName>ppt_x</p:attrName>
                                        </p:attrNameLst>
                                      </p:cBhvr>
                                      <p:tavLst>
                                        <p:tav tm="0">
                                          <p:val>
                                            <p:strVal val="#ppt_x"/>
                                          </p:val>
                                        </p:tav>
                                        <p:tav tm="100000">
                                          <p:val>
                                            <p:strVal val="#ppt_x"/>
                                          </p:val>
                                        </p:tav>
                                      </p:tavLst>
                                    </p:anim>
                                    <p:anim calcmode="lin" valueType="num">
                                      <p:cBhvr additive="base">
                                        <p:cTn id="24" dur="500" fill="hold"/>
                                        <p:tgtEl>
                                          <p:spTgt spid="68"/>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106"/>
                                        </p:tgtEl>
                                        <p:attrNameLst>
                                          <p:attrName>style.visibility</p:attrName>
                                        </p:attrNameLst>
                                      </p:cBhvr>
                                      <p:to>
                                        <p:strVal val="visible"/>
                                      </p:to>
                                    </p:set>
                                    <p:anim calcmode="lin" valueType="num">
                                      <p:cBhvr additive="base">
                                        <p:cTn id="28" dur="500" fill="hold"/>
                                        <p:tgtEl>
                                          <p:spTgt spid="106"/>
                                        </p:tgtEl>
                                        <p:attrNameLst>
                                          <p:attrName>ppt_x</p:attrName>
                                        </p:attrNameLst>
                                      </p:cBhvr>
                                      <p:tavLst>
                                        <p:tav tm="0">
                                          <p:val>
                                            <p:strVal val="#ppt_x"/>
                                          </p:val>
                                        </p:tav>
                                        <p:tav tm="100000">
                                          <p:val>
                                            <p:strVal val="#ppt_x"/>
                                          </p:val>
                                        </p:tav>
                                      </p:tavLst>
                                    </p:anim>
                                    <p:anim calcmode="lin" valueType="num">
                                      <p:cBhvr additive="base">
                                        <p:cTn id="29" dur="500" fill="hold"/>
                                        <p:tgtEl>
                                          <p:spTgt spid="1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1116585" y="1129339"/>
            <a:ext cx="2055242" cy="3338037"/>
            <a:chOff x="856689" y="1129339"/>
            <a:chExt cx="2055242" cy="3338037"/>
          </a:xfrm>
        </p:grpSpPr>
        <p:sp>
          <p:nvSpPr>
            <p:cNvPr id="4" name="矩形 3"/>
            <p:cNvSpPr/>
            <p:nvPr/>
          </p:nvSpPr>
          <p:spPr>
            <a:xfrm>
              <a:off x="856689" y="1129339"/>
              <a:ext cx="2055242" cy="3338037"/>
            </a:xfrm>
            <a:prstGeom prst="rect">
              <a:avLst/>
            </a:prstGeom>
            <a:solidFill>
              <a:srgbClr val="E74C2E"/>
            </a:solidFill>
            <a:ln w="19050">
              <a:solidFill>
                <a:srgbClr val="B8B3AB"/>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1" name="文本框 24"/>
            <p:cNvSpPr txBox="1"/>
            <p:nvPr/>
          </p:nvSpPr>
          <p:spPr>
            <a:xfrm rot="16200000">
              <a:off x="78079" y="2635868"/>
              <a:ext cx="1879447" cy="295145"/>
            </a:xfrm>
            <a:prstGeom prst="rect">
              <a:avLst/>
            </a:prstGeom>
            <a:noFill/>
          </p:spPr>
          <p:txBody>
            <a:bodyPr wrap="square" rtlCol="0">
              <a:spAutoFit/>
            </a:bodyPr>
            <a:lstStyle/>
            <a:p>
              <a:pPr algn="ctr">
                <a:lnSpc>
                  <a:spcPct val="120000"/>
                </a:lnSpc>
              </a:pPr>
              <a:r>
                <a:rPr lang="zh-CN" altLang="en-US" sz="1200" b="1" dirty="0" smtClean="0">
                  <a:solidFill>
                    <a:schemeClr val="bg1"/>
                  </a:solidFill>
                  <a:effectLst/>
                  <a:latin typeface="微软雅黑" panose="020B0503020204020204" pitchFamily="34" charset="-122"/>
                  <a:ea typeface="微软雅黑" panose="020B0503020204020204" pitchFamily="34" charset="-122"/>
                </a:rPr>
                <a:t>点击插入</a:t>
              </a:r>
              <a:r>
                <a:rPr lang="zh-CN" altLang="en-US" sz="1200" b="1" dirty="0">
                  <a:solidFill>
                    <a:schemeClr val="bg1"/>
                  </a:solidFill>
                  <a:effectLst/>
                  <a:latin typeface="微软雅黑" panose="020B0503020204020204" pitchFamily="34" charset="-122"/>
                  <a:ea typeface="微软雅黑" panose="020B0503020204020204" pitchFamily="34" charset="-122"/>
                </a:rPr>
                <a:t>标签</a:t>
              </a:r>
              <a:r>
                <a:rPr lang="zh-CN" altLang="en-US" sz="1200" b="1" dirty="0" smtClean="0">
                  <a:solidFill>
                    <a:schemeClr val="bg1"/>
                  </a:solidFill>
                  <a:effectLst/>
                  <a:latin typeface="微软雅黑" panose="020B0503020204020204" pitchFamily="34" charset="-122"/>
                  <a:ea typeface="微软雅黑" panose="020B0503020204020204" pitchFamily="34" charset="-122"/>
                </a:rPr>
                <a:t>文本</a:t>
              </a:r>
              <a:endParaRPr lang="zh-CN" altLang="en-US" sz="1200" b="1" dirty="0">
                <a:solidFill>
                  <a:schemeClr val="bg1"/>
                </a:solidFill>
                <a:effectLst/>
                <a:latin typeface="微软雅黑" panose="020B0503020204020204" pitchFamily="34" charset="-122"/>
                <a:ea typeface="微软雅黑" panose="020B0503020204020204" pitchFamily="34" charset="-122"/>
              </a:endParaRPr>
            </a:p>
          </p:txBody>
        </p:sp>
      </p:grpSp>
      <p:sp>
        <p:nvSpPr>
          <p:cNvPr id="2" name="日期占位符 1"/>
          <p:cNvSpPr>
            <a:spLocks noGrp="1"/>
          </p:cNvSpPr>
          <p:nvPr>
            <p:ph type="dt" sz="half" idx="10"/>
          </p:nvPr>
        </p:nvSpPr>
        <p:spPr/>
        <p:txBody>
          <a:bodyPr/>
          <a:lstStyle/>
          <a:p>
            <a:fld id="{7592E427-A064-483E-B559-32609DD802FC}" type="datetime1">
              <a:rPr lang="zh-CN" altLang="en-US" smtClean="0"/>
              <a:t>2017/5/27</a:t>
            </a:fld>
            <a:endParaRPr lang="zh-CN" altLang="en-US"/>
          </a:p>
        </p:txBody>
      </p:sp>
      <p:grpSp>
        <p:nvGrpSpPr>
          <p:cNvPr id="22" name="组合 21"/>
          <p:cNvGrpSpPr/>
          <p:nvPr/>
        </p:nvGrpSpPr>
        <p:grpSpPr>
          <a:xfrm>
            <a:off x="1478836" y="1015336"/>
            <a:ext cx="6765572" cy="804410"/>
            <a:chOff x="1218940" y="1015336"/>
            <a:chExt cx="6765572" cy="804410"/>
          </a:xfrm>
        </p:grpSpPr>
        <p:sp>
          <p:nvSpPr>
            <p:cNvPr id="5" name="五边形 4"/>
            <p:cNvSpPr/>
            <p:nvPr/>
          </p:nvSpPr>
          <p:spPr>
            <a:xfrm>
              <a:off x="1218940" y="1015336"/>
              <a:ext cx="2061635" cy="804410"/>
            </a:xfrm>
            <a:prstGeom prst="homePlate">
              <a:avLst>
                <a:gd name="adj" fmla="val 30537"/>
              </a:avLst>
            </a:prstGeom>
            <a:solidFill>
              <a:srgbClr val="E74C2E"/>
            </a:solidFill>
            <a:ln w="19050">
              <a:solidFill>
                <a:srgbClr val="AEB3BB"/>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9" name="任意多边形 8"/>
            <p:cNvSpPr/>
            <p:nvPr/>
          </p:nvSpPr>
          <p:spPr>
            <a:xfrm>
              <a:off x="3150058" y="1015336"/>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13" name="文本框 15"/>
            <p:cNvSpPr txBox="1"/>
            <p:nvPr/>
          </p:nvSpPr>
          <p:spPr>
            <a:xfrm>
              <a:off x="3608733" y="1114422"/>
              <a:ext cx="3471218" cy="577081"/>
            </a:xfrm>
            <a:prstGeom prst="rect">
              <a:avLst/>
            </a:prstGeom>
            <a:noFill/>
          </p:spPr>
          <p:txBody>
            <a:bodyPr wrap="square" rtlCol="0">
              <a:spAutoFit/>
            </a:bodyPr>
            <a:lstStyle/>
            <a:p>
              <a:pPr>
                <a:lnSpc>
                  <a:spcPct val="15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文本框 23"/>
            <p:cNvSpPr txBox="1"/>
            <p:nvPr/>
          </p:nvSpPr>
          <p:spPr>
            <a:xfrm>
              <a:off x="1408589" y="1113888"/>
              <a:ext cx="1741469" cy="535531"/>
            </a:xfrm>
            <a:prstGeom prst="rect">
              <a:avLst/>
            </a:prstGeom>
            <a:noFill/>
          </p:spPr>
          <p:txBody>
            <a:bodyPr wrap="square" rtlCol="0">
              <a:spAutoFit/>
            </a:bodyPr>
            <a:lstStyle/>
            <a:p>
              <a:pPr>
                <a:lnSpc>
                  <a:spcPct val="120000"/>
                </a:lnSpc>
              </a:pPr>
              <a:r>
                <a:rPr lang="zh-CN" altLang="en-US" sz="1200" b="1" dirty="0" smtClean="0">
                  <a:solidFill>
                    <a:schemeClr val="bg1"/>
                  </a:solidFill>
                  <a:effectLst/>
                  <a:latin typeface="微软雅黑" panose="020B0503020204020204" pitchFamily="34" charset="-122"/>
                  <a:ea typeface="微软雅黑" panose="020B0503020204020204" pitchFamily="34" charset="-122"/>
                </a:rPr>
                <a:t>点击插入具体</a:t>
              </a:r>
              <a:endParaRPr lang="en-US" altLang="zh-CN" sz="1200" b="1" dirty="0" smtClean="0">
                <a:solidFill>
                  <a:schemeClr val="bg1"/>
                </a:solidFill>
                <a:effectLst/>
                <a:latin typeface="微软雅黑" panose="020B0503020204020204" pitchFamily="34" charset="-122"/>
                <a:ea typeface="微软雅黑" panose="020B0503020204020204" pitchFamily="34" charset="-122"/>
              </a:endParaRPr>
            </a:p>
            <a:p>
              <a:pPr>
                <a:lnSpc>
                  <a:spcPct val="120000"/>
                </a:lnSpc>
              </a:pPr>
              <a:r>
                <a:rPr lang="zh-CN" altLang="en-US" sz="1200" b="1" dirty="0" smtClean="0">
                  <a:solidFill>
                    <a:schemeClr val="bg1"/>
                  </a:solidFill>
                  <a:effectLst/>
                  <a:latin typeface="微软雅黑" panose="020B0503020204020204" pitchFamily="34" charset="-122"/>
                  <a:ea typeface="微软雅黑" panose="020B0503020204020204" pitchFamily="34" charset="-122"/>
                </a:rPr>
                <a:t>文本内容</a:t>
              </a:r>
              <a:endParaRPr lang="zh-CN" altLang="en-US" sz="1200" b="1" dirty="0">
                <a:solidFill>
                  <a:schemeClr val="bg1"/>
                </a:solidFill>
                <a:effectLst/>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1478836" y="1942273"/>
            <a:ext cx="6765572" cy="804410"/>
            <a:chOff x="1218940" y="1942273"/>
            <a:chExt cx="6765572" cy="804410"/>
          </a:xfrm>
        </p:grpSpPr>
        <p:sp>
          <p:nvSpPr>
            <p:cNvPr id="24" name="五边形 23"/>
            <p:cNvSpPr/>
            <p:nvPr/>
          </p:nvSpPr>
          <p:spPr>
            <a:xfrm>
              <a:off x="1218940" y="1942273"/>
              <a:ext cx="2061635" cy="804410"/>
            </a:xfrm>
            <a:prstGeom prst="homePlate">
              <a:avLst>
                <a:gd name="adj" fmla="val 30537"/>
              </a:avLst>
            </a:prstGeom>
            <a:gradFill>
              <a:gsLst>
                <a:gs pos="0">
                  <a:srgbClr val="FFFFFF"/>
                </a:gs>
                <a:gs pos="100000">
                  <a:srgbClr val="D8D8D8"/>
                </a:gs>
              </a:gsLst>
              <a:lin ang="5400000" scaled="1"/>
            </a:gradFill>
            <a:ln w="19050">
              <a:solidFill>
                <a:srgbClr val="C4C4C4"/>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27" name="任意多边形 26"/>
            <p:cNvSpPr/>
            <p:nvPr/>
          </p:nvSpPr>
          <p:spPr>
            <a:xfrm>
              <a:off x="3150058" y="1942273"/>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30" name="文本框 17"/>
            <p:cNvSpPr txBox="1"/>
            <p:nvPr/>
          </p:nvSpPr>
          <p:spPr>
            <a:xfrm>
              <a:off x="3608733" y="2017386"/>
              <a:ext cx="3471218" cy="577081"/>
            </a:xfrm>
            <a:prstGeom prst="rect">
              <a:avLst/>
            </a:prstGeom>
            <a:noFill/>
          </p:spPr>
          <p:txBody>
            <a:bodyPr wrap="square" rtlCol="0">
              <a:spAutoFit/>
            </a:bodyPr>
            <a:lstStyle/>
            <a:p>
              <a:pPr>
                <a:lnSpc>
                  <a:spcPct val="15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文本框 20"/>
            <p:cNvSpPr txBox="1"/>
            <p:nvPr/>
          </p:nvSpPr>
          <p:spPr>
            <a:xfrm>
              <a:off x="1440553" y="2028041"/>
              <a:ext cx="1741469" cy="535531"/>
            </a:xfrm>
            <a:prstGeom prst="rect">
              <a:avLst/>
            </a:prstGeom>
            <a:noFill/>
          </p:spPr>
          <p:txBody>
            <a:bodyPr wrap="square" rtlCol="0">
              <a:spAutoFit/>
            </a:bodyPr>
            <a:lstStyle/>
            <a:p>
              <a:pPr>
                <a:lnSpc>
                  <a:spcPct val="120000"/>
                </a:lnSpc>
              </a:pPr>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点击插入</a:t>
              </a:r>
              <a:endParaRPr lang="en-US" altLang="zh-CN" sz="12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0000"/>
                </a:lnSpc>
              </a:pPr>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具体文本内容</a:t>
              </a:r>
              <a:endPar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478836" y="2802086"/>
            <a:ext cx="6765572" cy="852355"/>
            <a:chOff x="1218940" y="2802086"/>
            <a:chExt cx="6765572" cy="852355"/>
          </a:xfrm>
        </p:grpSpPr>
        <p:sp>
          <p:nvSpPr>
            <p:cNvPr id="25" name="五边形 24"/>
            <p:cNvSpPr/>
            <p:nvPr/>
          </p:nvSpPr>
          <p:spPr>
            <a:xfrm>
              <a:off x="1218940" y="2850031"/>
              <a:ext cx="2061635" cy="804410"/>
            </a:xfrm>
            <a:prstGeom prst="homePlate">
              <a:avLst>
                <a:gd name="adj" fmla="val 30537"/>
              </a:avLst>
            </a:prstGeom>
            <a:gradFill>
              <a:gsLst>
                <a:gs pos="0">
                  <a:srgbClr val="FFFFFF"/>
                </a:gs>
                <a:gs pos="100000">
                  <a:srgbClr val="D8D8D8"/>
                </a:gs>
              </a:gsLst>
              <a:lin ang="5400000" scaled="1"/>
            </a:gradFill>
            <a:ln w="19050">
              <a:solidFill>
                <a:srgbClr val="C4C4C4"/>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28" name="任意多边形 27"/>
            <p:cNvSpPr/>
            <p:nvPr/>
          </p:nvSpPr>
          <p:spPr>
            <a:xfrm>
              <a:off x="3150058" y="2850031"/>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31" name="文本框 18"/>
            <p:cNvSpPr txBox="1"/>
            <p:nvPr/>
          </p:nvSpPr>
          <p:spPr>
            <a:xfrm>
              <a:off x="3608733" y="2802086"/>
              <a:ext cx="3471218" cy="819455"/>
            </a:xfrm>
            <a:prstGeom prst="rect">
              <a:avLst/>
            </a:prstGeom>
            <a:noFill/>
          </p:spPr>
          <p:txBody>
            <a:bodyPr wrap="square" rtlCol="0">
              <a:spAutoFit/>
            </a:bodyPr>
            <a:lstStyle/>
            <a:p>
              <a:pPr>
                <a:lnSpc>
                  <a:spcPct val="15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 简约商务风图表</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文本框 21"/>
            <p:cNvSpPr txBox="1"/>
            <p:nvPr/>
          </p:nvSpPr>
          <p:spPr>
            <a:xfrm>
              <a:off x="1440553" y="2976286"/>
              <a:ext cx="1741469" cy="535531"/>
            </a:xfrm>
            <a:prstGeom prst="rect">
              <a:avLst/>
            </a:prstGeom>
            <a:noFill/>
          </p:spPr>
          <p:txBody>
            <a:bodyPr wrap="square" rtlCol="0">
              <a:spAutoFit/>
            </a:bodyPr>
            <a:lstStyle/>
            <a:p>
              <a:pPr>
                <a:lnSpc>
                  <a:spcPct val="120000"/>
                </a:lnSpc>
              </a:pPr>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点击插入具体</a:t>
              </a:r>
              <a:endParaRPr lang="en-US" altLang="zh-CN" sz="12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0000"/>
                </a:lnSpc>
              </a:pPr>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文本内容</a:t>
              </a:r>
              <a:endPar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1478836" y="3776968"/>
            <a:ext cx="6765572" cy="804410"/>
            <a:chOff x="1218940" y="3776968"/>
            <a:chExt cx="6765572" cy="804410"/>
          </a:xfrm>
        </p:grpSpPr>
        <p:sp>
          <p:nvSpPr>
            <p:cNvPr id="26" name="五边形 25"/>
            <p:cNvSpPr/>
            <p:nvPr/>
          </p:nvSpPr>
          <p:spPr>
            <a:xfrm>
              <a:off x="1218940" y="3776968"/>
              <a:ext cx="2061635" cy="804410"/>
            </a:xfrm>
            <a:prstGeom prst="homePlate">
              <a:avLst>
                <a:gd name="adj" fmla="val 30537"/>
              </a:avLst>
            </a:prstGeom>
            <a:gradFill>
              <a:gsLst>
                <a:gs pos="0">
                  <a:srgbClr val="FFFFFF"/>
                </a:gs>
                <a:gs pos="100000">
                  <a:srgbClr val="D8D8D8"/>
                </a:gs>
              </a:gsLst>
              <a:lin ang="5400000" scaled="1"/>
            </a:gradFill>
            <a:ln w="19050">
              <a:solidFill>
                <a:srgbClr val="C4C4C4"/>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29" name="任意多边形 28"/>
            <p:cNvSpPr/>
            <p:nvPr/>
          </p:nvSpPr>
          <p:spPr>
            <a:xfrm>
              <a:off x="3150058" y="3776968"/>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32" name="文本框 19"/>
            <p:cNvSpPr txBox="1"/>
            <p:nvPr/>
          </p:nvSpPr>
          <p:spPr>
            <a:xfrm>
              <a:off x="3608733" y="3863269"/>
              <a:ext cx="3471218" cy="577081"/>
            </a:xfrm>
            <a:prstGeom prst="rect">
              <a:avLst/>
            </a:prstGeom>
            <a:noFill/>
          </p:spPr>
          <p:txBody>
            <a:bodyPr wrap="square" rtlCol="0">
              <a:spAutoFit/>
            </a:bodyPr>
            <a:lstStyle/>
            <a:p>
              <a:pPr>
                <a:lnSpc>
                  <a:spcPct val="15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文本框 22"/>
            <p:cNvSpPr txBox="1"/>
            <p:nvPr/>
          </p:nvSpPr>
          <p:spPr>
            <a:xfrm>
              <a:off x="1440553" y="3871259"/>
              <a:ext cx="1741469" cy="535531"/>
            </a:xfrm>
            <a:prstGeom prst="rect">
              <a:avLst/>
            </a:prstGeom>
            <a:noFill/>
          </p:spPr>
          <p:txBody>
            <a:bodyPr wrap="square" rtlCol="0">
              <a:spAutoFit/>
            </a:bodyPr>
            <a:lstStyle/>
            <a:p>
              <a:pPr>
                <a:lnSpc>
                  <a:spcPct val="120000"/>
                </a:lnSpc>
              </a:pPr>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点击插入</a:t>
              </a:r>
              <a:endParaRPr lang="en-US" altLang="zh-CN" sz="12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0000"/>
                </a:lnSpc>
              </a:pPr>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具体文本内容</a:t>
              </a:r>
              <a:endPar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5" name="TextBox 44"/>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46" name="TextBox 45"/>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296183734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1+#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750" fill="hold"/>
                                        <p:tgtEl>
                                          <p:spTgt spid="22"/>
                                        </p:tgtEl>
                                        <p:attrNameLst>
                                          <p:attrName>ppt_x</p:attrName>
                                        </p:attrNameLst>
                                      </p:cBhvr>
                                      <p:tavLst>
                                        <p:tav tm="0">
                                          <p:val>
                                            <p:strVal val="#ppt_x"/>
                                          </p:val>
                                        </p:tav>
                                        <p:tav tm="100000">
                                          <p:val>
                                            <p:strVal val="#ppt_x"/>
                                          </p:val>
                                        </p:tav>
                                      </p:tavLst>
                                    </p:anim>
                                    <p:anim calcmode="lin" valueType="num">
                                      <p:cBhvr additive="base">
                                        <p:cTn id="13" dur="750" fill="hold"/>
                                        <p:tgtEl>
                                          <p:spTgt spid="22"/>
                                        </p:tgtEl>
                                        <p:attrNameLst>
                                          <p:attrName>ppt_y</p:attrName>
                                        </p:attrNameLst>
                                      </p:cBhvr>
                                      <p:tavLst>
                                        <p:tav tm="0">
                                          <p:val>
                                            <p:strVal val="1+#ppt_h/2"/>
                                          </p:val>
                                        </p:tav>
                                        <p:tav tm="100000">
                                          <p:val>
                                            <p:strVal val="#ppt_y"/>
                                          </p:val>
                                        </p:tav>
                                      </p:tavLst>
                                    </p:anim>
                                  </p:childTnLst>
                                </p:cTn>
                              </p:par>
                            </p:childTnLst>
                          </p:cTn>
                        </p:par>
                        <p:par>
                          <p:cTn id="14" fill="hold">
                            <p:stCondLst>
                              <p:cond delay="1250"/>
                            </p:stCondLst>
                            <p:childTnLst>
                              <p:par>
                                <p:cTn id="15" presetID="2" presetClass="entr" presetSubtype="4"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750" fill="hold"/>
                                        <p:tgtEl>
                                          <p:spTgt spid="36"/>
                                        </p:tgtEl>
                                        <p:attrNameLst>
                                          <p:attrName>ppt_x</p:attrName>
                                        </p:attrNameLst>
                                      </p:cBhvr>
                                      <p:tavLst>
                                        <p:tav tm="0">
                                          <p:val>
                                            <p:strVal val="#ppt_x"/>
                                          </p:val>
                                        </p:tav>
                                        <p:tav tm="100000">
                                          <p:val>
                                            <p:strVal val="#ppt_x"/>
                                          </p:val>
                                        </p:tav>
                                      </p:tavLst>
                                    </p:anim>
                                    <p:anim calcmode="lin" valueType="num">
                                      <p:cBhvr additive="base">
                                        <p:cTn id="18" dur="750" fill="hold"/>
                                        <p:tgtEl>
                                          <p:spTgt spid="36"/>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2" presetClass="entr" presetSubtype="4"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750" fill="hold"/>
                                        <p:tgtEl>
                                          <p:spTgt spid="37"/>
                                        </p:tgtEl>
                                        <p:attrNameLst>
                                          <p:attrName>ppt_x</p:attrName>
                                        </p:attrNameLst>
                                      </p:cBhvr>
                                      <p:tavLst>
                                        <p:tav tm="0">
                                          <p:val>
                                            <p:strVal val="#ppt_x"/>
                                          </p:val>
                                        </p:tav>
                                        <p:tav tm="100000">
                                          <p:val>
                                            <p:strVal val="#ppt_x"/>
                                          </p:val>
                                        </p:tav>
                                      </p:tavLst>
                                    </p:anim>
                                    <p:anim calcmode="lin" valueType="num">
                                      <p:cBhvr additive="base">
                                        <p:cTn id="23" dur="750" fill="hold"/>
                                        <p:tgtEl>
                                          <p:spTgt spid="37"/>
                                        </p:tgtEl>
                                        <p:attrNameLst>
                                          <p:attrName>ppt_y</p:attrName>
                                        </p:attrNameLst>
                                      </p:cBhvr>
                                      <p:tavLst>
                                        <p:tav tm="0">
                                          <p:val>
                                            <p:strVal val="1+#ppt_h/2"/>
                                          </p:val>
                                        </p:tav>
                                        <p:tav tm="100000">
                                          <p:val>
                                            <p:strVal val="#ppt_y"/>
                                          </p:val>
                                        </p:tav>
                                      </p:tavLst>
                                    </p:anim>
                                  </p:childTnLst>
                                </p:cTn>
                              </p:par>
                            </p:childTnLst>
                          </p:cTn>
                        </p:par>
                        <p:par>
                          <p:cTn id="24" fill="hold">
                            <p:stCondLst>
                              <p:cond delay="2750"/>
                            </p:stCondLst>
                            <p:childTnLst>
                              <p:par>
                                <p:cTn id="25" presetID="2" presetClass="entr" presetSubtype="4"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750" fill="hold"/>
                                        <p:tgtEl>
                                          <p:spTgt spid="38"/>
                                        </p:tgtEl>
                                        <p:attrNameLst>
                                          <p:attrName>ppt_x</p:attrName>
                                        </p:attrNameLst>
                                      </p:cBhvr>
                                      <p:tavLst>
                                        <p:tav tm="0">
                                          <p:val>
                                            <p:strVal val="#ppt_x"/>
                                          </p:val>
                                        </p:tav>
                                        <p:tav tm="100000">
                                          <p:val>
                                            <p:strVal val="#ppt_x"/>
                                          </p:val>
                                        </p:tav>
                                      </p:tavLst>
                                    </p:anim>
                                    <p:anim calcmode="lin" valueType="num">
                                      <p:cBhvr additive="base">
                                        <p:cTn id="28" dur="75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B90B8E3-CF55-434B-AFEB-0BF63A7806C0}" type="datetime1">
              <a:rPr lang="zh-CN" altLang="en-US" smtClean="0"/>
              <a:t>2017/5/27</a:t>
            </a:fld>
            <a:endParaRPr lang="zh-CN" altLang="en-US"/>
          </a:p>
        </p:txBody>
      </p:sp>
      <p:grpSp>
        <p:nvGrpSpPr>
          <p:cNvPr id="4" name="组合 3"/>
          <p:cNvGrpSpPr/>
          <p:nvPr/>
        </p:nvGrpSpPr>
        <p:grpSpPr>
          <a:xfrm>
            <a:off x="3271257" y="1510978"/>
            <a:ext cx="2532947" cy="2538151"/>
            <a:chOff x="1788355" y="1322742"/>
            <a:chExt cx="4618075" cy="4627564"/>
          </a:xfrm>
          <a:effectLst/>
        </p:grpSpPr>
        <p:sp>
          <p:nvSpPr>
            <p:cNvPr id="5" name="Freeform 5"/>
            <p:cNvSpPr>
              <a:spLocks/>
            </p:cNvSpPr>
            <p:nvPr/>
          </p:nvSpPr>
          <p:spPr bwMode="auto">
            <a:xfrm>
              <a:off x="3156780" y="2033943"/>
              <a:ext cx="26988" cy="14288"/>
            </a:xfrm>
            <a:custGeom>
              <a:avLst/>
              <a:gdLst>
                <a:gd name="T0" fmla="*/ 11 w 11"/>
                <a:gd name="T1" fmla="*/ 6 h 6"/>
                <a:gd name="T2" fmla="*/ 0 w 11"/>
                <a:gd name="T3" fmla="*/ 0 h 6"/>
                <a:gd name="T4" fmla="*/ 11 w 11"/>
                <a:gd name="T5" fmla="*/ 6 h 6"/>
              </a:gdLst>
              <a:ahLst/>
              <a:cxnLst>
                <a:cxn ang="0">
                  <a:pos x="T0" y="T1"/>
                </a:cxn>
                <a:cxn ang="0">
                  <a:pos x="T2" y="T3"/>
                </a:cxn>
                <a:cxn ang="0">
                  <a:pos x="T4" y="T5"/>
                </a:cxn>
              </a:cxnLst>
              <a:rect l="0" t="0" r="r" b="b"/>
              <a:pathLst>
                <a:path w="11" h="6">
                  <a:moveTo>
                    <a:pt x="11" y="6"/>
                  </a:moveTo>
                  <a:cubicBezTo>
                    <a:pt x="7" y="4"/>
                    <a:pt x="4" y="2"/>
                    <a:pt x="0" y="0"/>
                  </a:cubicBezTo>
                  <a:cubicBezTo>
                    <a:pt x="4" y="2"/>
                    <a:pt x="8" y="4"/>
                    <a:pt x="11" y="6"/>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6" name="Freeform 6"/>
            <p:cNvSpPr>
              <a:spLocks/>
            </p:cNvSpPr>
            <p:nvPr/>
          </p:nvSpPr>
          <p:spPr bwMode="auto">
            <a:xfrm>
              <a:off x="3110743" y="2021243"/>
              <a:ext cx="26988" cy="6350"/>
            </a:xfrm>
            <a:custGeom>
              <a:avLst/>
              <a:gdLst>
                <a:gd name="T0" fmla="*/ 11 w 11"/>
                <a:gd name="T1" fmla="*/ 3 h 3"/>
                <a:gd name="T2" fmla="*/ 0 w 11"/>
                <a:gd name="T3" fmla="*/ 0 h 3"/>
                <a:gd name="T4" fmla="*/ 11 w 11"/>
                <a:gd name="T5" fmla="*/ 3 h 3"/>
              </a:gdLst>
              <a:ahLst/>
              <a:cxnLst>
                <a:cxn ang="0">
                  <a:pos x="T0" y="T1"/>
                </a:cxn>
                <a:cxn ang="0">
                  <a:pos x="T2" y="T3"/>
                </a:cxn>
                <a:cxn ang="0">
                  <a:pos x="T4" y="T5"/>
                </a:cxn>
              </a:cxnLst>
              <a:rect l="0" t="0" r="r" b="b"/>
              <a:pathLst>
                <a:path w="11" h="3">
                  <a:moveTo>
                    <a:pt x="11" y="3"/>
                  </a:moveTo>
                  <a:cubicBezTo>
                    <a:pt x="7" y="1"/>
                    <a:pt x="3" y="0"/>
                    <a:pt x="0" y="0"/>
                  </a:cubicBezTo>
                  <a:cubicBezTo>
                    <a:pt x="3" y="0"/>
                    <a:pt x="7" y="1"/>
                    <a:pt x="11" y="3"/>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7" name="Freeform 7"/>
            <p:cNvSpPr>
              <a:spLocks/>
            </p:cNvSpPr>
            <p:nvPr/>
          </p:nvSpPr>
          <p:spPr bwMode="auto">
            <a:xfrm>
              <a:off x="2424943" y="2335568"/>
              <a:ext cx="23813" cy="3175"/>
            </a:xfrm>
            <a:custGeom>
              <a:avLst/>
              <a:gdLst>
                <a:gd name="T0" fmla="*/ 9 w 9"/>
                <a:gd name="T1" fmla="*/ 0 h 1"/>
                <a:gd name="T2" fmla="*/ 0 w 9"/>
                <a:gd name="T3" fmla="*/ 0 h 1"/>
                <a:gd name="T4" fmla="*/ 9 w 9"/>
                <a:gd name="T5" fmla="*/ 0 h 1"/>
              </a:gdLst>
              <a:ahLst/>
              <a:cxnLst>
                <a:cxn ang="0">
                  <a:pos x="T0" y="T1"/>
                </a:cxn>
                <a:cxn ang="0">
                  <a:pos x="T2" y="T3"/>
                </a:cxn>
                <a:cxn ang="0">
                  <a:pos x="T4" y="T5"/>
                </a:cxn>
              </a:cxnLst>
              <a:rect l="0" t="0" r="r" b="b"/>
              <a:pathLst>
                <a:path w="9" h="1">
                  <a:moveTo>
                    <a:pt x="9" y="0"/>
                  </a:moveTo>
                  <a:cubicBezTo>
                    <a:pt x="5" y="0"/>
                    <a:pt x="2" y="1"/>
                    <a:pt x="0" y="0"/>
                  </a:cubicBezTo>
                  <a:cubicBezTo>
                    <a:pt x="2" y="1"/>
                    <a:pt x="5" y="0"/>
                    <a:pt x="9"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8" name="Freeform 8"/>
            <p:cNvSpPr>
              <a:spLocks/>
            </p:cNvSpPr>
            <p:nvPr/>
          </p:nvSpPr>
          <p:spPr bwMode="auto">
            <a:xfrm>
              <a:off x="4749043" y="4550131"/>
              <a:ext cx="133350" cy="198438"/>
            </a:xfrm>
            <a:custGeom>
              <a:avLst/>
              <a:gdLst>
                <a:gd name="T0" fmla="*/ 0 w 52"/>
                <a:gd name="T1" fmla="*/ 78 h 78"/>
                <a:gd name="T2" fmla="*/ 52 w 52"/>
                <a:gd name="T3" fmla="*/ 1 h 78"/>
                <a:gd name="T4" fmla="*/ 52 w 52"/>
                <a:gd name="T5" fmla="*/ 0 h 78"/>
                <a:gd name="T6" fmla="*/ 0 w 52"/>
                <a:gd name="T7" fmla="*/ 78 h 78"/>
              </a:gdLst>
              <a:ahLst/>
              <a:cxnLst>
                <a:cxn ang="0">
                  <a:pos x="T0" y="T1"/>
                </a:cxn>
                <a:cxn ang="0">
                  <a:pos x="T2" y="T3"/>
                </a:cxn>
                <a:cxn ang="0">
                  <a:pos x="T4" y="T5"/>
                </a:cxn>
                <a:cxn ang="0">
                  <a:pos x="T6" y="T7"/>
                </a:cxn>
              </a:cxnLst>
              <a:rect l="0" t="0" r="r" b="b"/>
              <a:pathLst>
                <a:path w="52" h="78">
                  <a:moveTo>
                    <a:pt x="0" y="78"/>
                  </a:moveTo>
                  <a:cubicBezTo>
                    <a:pt x="28" y="54"/>
                    <a:pt x="45" y="16"/>
                    <a:pt x="52" y="1"/>
                  </a:cubicBezTo>
                  <a:cubicBezTo>
                    <a:pt x="52" y="0"/>
                    <a:pt x="52" y="0"/>
                    <a:pt x="52" y="0"/>
                  </a:cubicBezTo>
                  <a:cubicBezTo>
                    <a:pt x="35" y="38"/>
                    <a:pt x="18" y="62"/>
                    <a:pt x="0" y="78"/>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9" name="Freeform 9"/>
            <p:cNvSpPr>
              <a:spLocks/>
            </p:cNvSpPr>
            <p:nvPr/>
          </p:nvSpPr>
          <p:spPr bwMode="auto">
            <a:xfrm>
              <a:off x="2920243" y="2026006"/>
              <a:ext cx="25400" cy="9525"/>
            </a:xfrm>
            <a:custGeom>
              <a:avLst/>
              <a:gdLst>
                <a:gd name="T0" fmla="*/ 10 w 10"/>
                <a:gd name="T1" fmla="*/ 0 h 4"/>
                <a:gd name="T2" fmla="*/ 0 w 10"/>
                <a:gd name="T3" fmla="*/ 4 h 4"/>
                <a:gd name="T4" fmla="*/ 10 w 10"/>
                <a:gd name="T5" fmla="*/ 0 h 4"/>
              </a:gdLst>
              <a:ahLst/>
              <a:cxnLst>
                <a:cxn ang="0">
                  <a:pos x="T0" y="T1"/>
                </a:cxn>
                <a:cxn ang="0">
                  <a:pos x="T2" y="T3"/>
                </a:cxn>
                <a:cxn ang="0">
                  <a:pos x="T4" y="T5"/>
                </a:cxn>
              </a:cxnLst>
              <a:rect l="0" t="0" r="r" b="b"/>
              <a:pathLst>
                <a:path w="10" h="4">
                  <a:moveTo>
                    <a:pt x="10" y="0"/>
                  </a:moveTo>
                  <a:cubicBezTo>
                    <a:pt x="6" y="1"/>
                    <a:pt x="3" y="3"/>
                    <a:pt x="0" y="4"/>
                  </a:cubicBezTo>
                  <a:cubicBezTo>
                    <a:pt x="3" y="3"/>
                    <a:pt x="6" y="1"/>
                    <a:pt x="10"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0" name="Freeform 10"/>
            <p:cNvSpPr>
              <a:spLocks/>
            </p:cNvSpPr>
            <p:nvPr/>
          </p:nvSpPr>
          <p:spPr bwMode="auto">
            <a:xfrm>
              <a:off x="2029655" y="4613631"/>
              <a:ext cx="7938" cy="20638"/>
            </a:xfrm>
            <a:custGeom>
              <a:avLst/>
              <a:gdLst>
                <a:gd name="T0" fmla="*/ 3 w 3"/>
                <a:gd name="T1" fmla="*/ 8 h 8"/>
                <a:gd name="T2" fmla="*/ 0 w 3"/>
                <a:gd name="T3" fmla="*/ 0 h 8"/>
                <a:gd name="T4" fmla="*/ 3 w 3"/>
                <a:gd name="T5" fmla="*/ 8 h 8"/>
              </a:gdLst>
              <a:ahLst/>
              <a:cxnLst>
                <a:cxn ang="0">
                  <a:pos x="T0" y="T1"/>
                </a:cxn>
                <a:cxn ang="0">
                  <a:pos x="T2" y="T3"/>
                </a:cxn>
                <a:cxn ang="0">
                  <a:pos x="T4" y="T5"/>
                </a:cxn>
              </a:cxnLst>
              <a:rect l="0" t="0" r="r" b="b"/>
              <a:pathLst>
                <a:path w="3" h="8">
                  <a:moveTo>
                    <a:pt x="3" y="8"/>
                  </a:moveTo>
                  <a:cubicBezTo>
                    <a:pt x="2" y="5"/>
                    <a:pt x="1" y="3"/>
                    <a:pt x="0" y="0"/>
                  </a:cubicBezTo>
                  <a:cubicBezTo>
                    <a:pt x="1" y="3"/>
                    <a:pt x="2" y="5"/>
                    <a:pt x="3" y="8"/>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1" name="Freeform 11"/>
            <p:cNvSpPr>
              <a:spLocks/>
            </p:cNvSpPr>
            <p:nvPr/>
          </p:nvSpPr>
          <p:spPr bwMode="auto">
            <a:xfrm>
              <a:off x="2836105" y="2872143"/>
              <a:ext cx="42863" cy="12700"/>
            </a:xfrm>
            <a:custGeom>
              <a:avLst/>
              <a:gdLst>
                <a:gd name="T0" fmla="*/ 0 w 17"/>
                <a:gd name="T1" fmla="*/ 5 h 5"/>
                <a:gd name="T2" fmla="*/ 17 w 17"/>
                <a:gd name="T3" fmla="*/ 0 h 5"/>
                <a:gd name="T4" fmla="*/ 0 w 17"/>
                <a:gd name="T5" fmla="*/ 5 h 5"/>
              </a:gdLst>
              <a:ahLst/>
              <a:cxnLst>
                <a:cxn ang="0">
                  <a:pos x="T0" y="T1"/>
                </a:cxn>
                <a:cxn ang="0">
                  <a:pos x="T2" y="T3"/>
                </a:cxn>
                <a:cxn ang="0">
                  <a:pos x="T4" y="T5"/>
                </a:cxn>
              </a:cxnLst>
              <a:rect l="0" t="0" r="r" b="b"/>
              <a:pathLst>
                <a:path w="17" h="5">
                  <a:moveTo>
                    <a:pt x="0" y="5"/>
                  </a:moveTo>
                  <a:cubicBezTo>
                    <a:pt x="6" y="4"/>
                    <a:pt x="11" y="2"/>
                    <a:pt x="17" y="0"/>
                  </a:cubicBezTo>
                  <a:cubicBezTo>
                    <a:pt x="11" y="2"/>
                    <a:pt x="6" y="4"/>
                    <a:pt x="0" y="5"/>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2" name="Freeform 12"/>
            <p:cNvSpPr>
              <a:spLocks/>
            </p:cNvSpPr>
            <p:nvPr/>
          </p:nvSpPr>
          <p:spPr bwMode="auto">
            <a:xfrm>
              <a:off x="1994730" y="4527906"/>
              <a:ext cx="9525" cy="26988"/>
            </a:xfrm>
            <a:custGeom>
              <a:avLst/>
              <a:gdLst>
                <a:gd name="T0" fmla="*/ 4 w 4"/>
                <a:gd name="T1" fmla="*/ 11 h 11"/>
                <a:gd name="T2" fmla="*/ 0 w 4"/>
                <a:gd name="T3" fmla="*/ 0 h 11"/>
                <a:gd name="T4" fmla="*/ 4 w 4"/>
                <a:gd name="T5" fmla="*/ 11 h 11"/>
              </a:gdLst>
              <a:ahLst/>
              <a:cxnLst>
                <a:cxn ang="0">
                  <a:pos x="T0" y="T1"/>
                </a:cxn>
                <a:cxn ang="0">
                  <a:pos x="T2" y="T3"/>
                </a:cxn>
                <a:cxn ang="0">
                  <a:pos x="T4" y="T5"/>
                </a:cxn>
              </a:cxnLst>
              <a:rect l="0" t="0" r="r" b="b"/>
              <a:pathLst>
                <a:path w="4" h="11">
                  <a:moveTo>
                    <a:pt x="4" y="11"/>
                  </a:moveTo>
                  <a:cubicBezTo>
                    <a:pt x="3" y="7"/>
                    <a:pt x="1" y="4"/>
                    <a:pt x="0" y="0"/>
                  </a:cubicBezTo>
                  <a:cubicBezTo>
                    <a:pt x="1" y="4"/>
                    <a:pt x="3" y="7"/>
                    <a:pt x="4" y="11"/>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3" name="Freeform 13"/>
            <p:cNvSpPr>
              <a:spLocks/>
            </p:cNvSpPr>
            <p:nvPr/>
          </p:nvSpPr>
          <p:spPr bwMode="auto">
            <a:xfrm>
              <a:off x="2012193" y="4575531"/>
              <a:ext cx="7938" cy="17463"/>
            </a:xfrm>
            <a:custGeom>
              <a:avLst/>
              <a:gdLst>
                <a:gd name="T0" fmla="*/ 3 w 3"/>
                <a:gd name="T1" fmla="*/ 7 h 7"/>
                <a:gd name="T2" fmla="*/ 0 w 3"/>
                <a:gd name="T3" fmla="*/ 0 h 7"/>
                <a:gd name="T4" fmla="*/ 3 w 3"/>
                <a:gd name="T5" fmla="*/ 7 h 7"/>
              </a:gdLst>
              <a:ahLst/>
              <a:cxnLst>
                <a:cxn ang="0">
                  <a:pos x="T0" y="T1"/>
                </a:cxn>
                <a:cxn ang="0">
                  <a:pos x="T2" y="T3"/>
                </a:cxn>
                <a:cxn ang="0">
                  <a:pos x="T4" y="T5"/>
                </a:cxn>
              </a:cxnLst>
              <a:rect l="0" t="0" r="r" b="b"/>
              <a:pathLst>
                <a:path w="3" h="7">
                  <a:moveTo>
                    <a:pt x="3" y="7"/>
                  </a:moveTo>
                  <a:cubicBezTo>
                    <a:pt x="2" y="5"/>
                    <a:pt x="1" y="2"/>
                    <a:pt x="0" y="0"/>
                  </a:cubicBezTo>
                  <a:cubicBezTo>
                    <a:pt x="1" y="2"/>
                    <a:pt x="2" y="5"/>
                    <a:pt x="3" y="7"/>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4" name="Freeform 14"/>
            <p:cNvSpPr>
              <a:spLocks/>
            </p:cNvSpPr>
            <p:nvPr/>
          </p:nvSpPr>
          <p:spPr bwMode="auto">
            <a:xfrm>
              <a:off x="1978855" y="4477106"/>
              <a:ext cx="9525" cy="31750"/>
            </a:xfrm>
            <a:custGeom>
              <a:avLst/>
              <a:gdLst>
                <a:gd name="T0" fmla="*/ 4 w 4"/>
                <a:gd name="T1" fmla="*/ 13 h 13"/>
                <a:gd name="T2" fmla="*/ 0 w 4"/>
                <a:gd name="T3" fmla="*/ 0 h 13"/>
                <a:gd name="T4" fmla="*/ 4 w 4"/>
                <a:gd name="T5" fmla="*/ 13 h 13"/>
              </a:gdLst>
              <a:ahLst/>
              <a:cxnLst>
                <a:cxn ang="0">
                  <a:pos x="T0" y="T1"/>
                </a:cxn>
                <a:cxn ang="0">
                  <a:pos x="T2" y="T3"/>
                </a:cxn>
                <a:cxn ang="0">
                  <a:pos x="T4" y="T5"/>
                </a:cxn>
              </a:cxnLst>
              <a:rect l="0" t="0" r="r" b="b"/>
              <a:pathLst>
                <a:path w="4" h="13">
                  <a:moveTo>
                    <a:pt x="4" y="13"/>
                  </a:moveTo>
                  <a:cubicBezTo>
                    <a:pt x="2" y="8"/>
                    <a:pt x="1" y="4"/>
                    <a:pt x="0" y="0"/>
                  </a:cubicBezTo>
                  <a:cubicBezTo>
                    <a:pt x="1" y="4"/>
                    <a:pt x="2" y="9"/>
                    <a:pt x="4" y="13"/>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5" name="Freeform 15"/>
            <p:cNvSpPr>
              <a:spLocks/>
            </p:cNvSpPr>
            <p:nvPr/>
          </p:nvSpPr>
          <p:spPr bwMode="auto">
            <a:xfrm>
              <a:off x="2569405" y="2835631"/>
              <a:ext cx="46038" cy="25400"/>
            </a:xfrm>
            <a:custGeom>
              <a:avLst/>
              <a:gdLst>
                <a:gd name="T0" fmla="*/ 0 w 18"/>
                <a:gd name="T1" fmla="*/ 0 h 10"/>
                <a:gd name="T2" fmla="*/ 18 w 18"/>
                <a:gd name="T3" fmla="*/ 10 h 10"/>
                <a:gd name="T4" fmla="*/ 0 w 18"/>
                <a:gd name="T5" fmla="*/ 0 h 10"/>
              </a:gdLst>
              <a:ahLst/>
              <a:cxnLst>
                <a:cxn ang="0">
                  <a:pos x="T0" y="T1"/>
                </a:cxn>
                <a:cxn ang="0">
                  <a:pos x="T2" y="T3"/>
                </a:cxn>
                <a:cxn ang="0">
                  <a:pos x="T4" y="T5"/>
                </a:cxn>
              </a:cxnLst>
              <a:rect l="0" t="0" r="r" b="b"/>
              <a:pathLst>
                <a:path w="18" h="10">
                  <a:moveTo>
                    <a:pt x="0" y="0"/>
                  </a:moveTo>
                  <a:cubicBezTo>
                    <a:pt x="6" y="4"/>
                    <a:pt x="12" y="7"/>
                    <a:pt x="18" y="10"/>
                  </a:cubicBezTo>
                  <a:cubicBezTo>
                    <a:pt x="12" y="7"/>
                    <a:pt x="6" y="4"/>
                    <a:pt x="0"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6" name="Freeform 16"/>
            <p:cNvSpPr>
              <a:spLocks/>
            </p:cNvSpPr>
            <p:nvPr/>
          </p:nvSpPr>
          <p:spPr bwMode="auto">
            <a:xfrm>
              <a:off x="2967868" y="2013306"/>
              <a:ext cx="61913" cy="4763"/>
            </a:xfrm>
            <a:custGeom>
              <a:avLst/>
              <a:gdLst>
                <a:gd name="T0" fmla="*/ 24 w 24"/>
                <a:gd name="T1" fmla="*/ 0 h 2"/>
                <a:gd name="T2" fmla="*/ 0 w 24"/>
                <a:gd name="T3" fmla="*/ 2 h 2"/>
                <a:gd name="T4" fmla="*/ 24 w 24"/>
                <a:gd name="T5" fmla="*/ 0 h 2"/>
              </a:gdLst>
              <a:ahLst/>
              <a:cxnLst>
                <a:cxn ang="0">
                  <a:pos x="T0" y="T1"/>
                </a:cxn>
                <a:cxn ang="0">
                  <a:pos x="T2" y="T3"/>
                </a:cxn>
                <a:cxn ang="0">
                  <a:pos x="T4" y="T5"/>
                </a:cxn>
              </a:cxnLst>
              <a:rect l="0" t="0" r="r" b="b"/>
              <a:pathLst>
                <a:path w="24" h="2">
                  <a:moveTo>
                    <a:pt x="24" y="0"/>
                  </a:moveTo>
                  <a:cubicBezTo>
                    <a:pt x="16" y="0"/>
                    <a:pt x="8" y="1"/>
                    <a:pt x="0" y="2"/>
                  </a:cubicBezTo>
                  <a:cubicBezTo>
                    <a:pt x="8" y="1"/>
                    <a:pt x="16" y="0"/>
                    <a:pt x="24"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7" name="Freeform 17"/>
            <p:cNvSpPr>
              <a:spLocks/>
            </p:cNvSpPr>
            <p:nvPr/>
          </p:nvSpPr>
          <p:spPr bwMode="auto">
            <a:xfrm>
              <a:off x="2386843" y="2305406"/>
              <a:ext cx="0" cy="4763"/>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0"/>
                    <a:pt x="0" y="1"/>
                    <a:pt x="0" y="2"/>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8" name="Freeform 18"/>
            <p:cNvSpPr>
              <a:spLocks/>
            </p:cNvSpPr>
            <p:nvPr/>
          </p:nvSpPr>
          <p:spPr bwMode="auto">
            <a:xfrm>
              <a:off x="2216980" y="4888268"/>
              <a:ext cx="534988" cy="606425"/>
            </a:xfrm>
            <a:custGeom>
              <a:avLst/>
              <a:gdLst>
                <a:gd name="T0" fmla="*/ 210 w 211"/>
                <a:gd name="T1" fmla="*/ 234 h 239"/>
                <a:gd name="T2" fmla="*/ 210 w 211"/>
                <a:gd name="T3" fmla="*/ 233 h 239"/>
                <a:gd name="T4" fmla="*/ 210 w 211"/>
                <a:gd name="T5" fmla="*/ 233 h 239"/>
                <a:gd name="T6" fmla="*/ 210 w 211"/>
                <a:gd name="T7" fmla="*/ 233 h 239"/>
                <a:gd name="T8" fmla="*/ 210 w 211"/>
                <a:gd name="T9" fmla="*/ 233 h 239"/>
                <a:gd name="T10" fmla="*/ 0 w 211"/>
                <a:gd name="T11" fmla="*/ 0 h 239"/>
                <a:gd name="T12" fmla="*/ 210 w 211"/>
                <a:gd name="T13" fmla="*/ 239 h 239"/>
                <a:gd name="T14" fmla="*/ 211 w 211"/>
                <a:gd name="T15" fmla="*/ 238 h 239"/>
                <a:gd name="T16" fmla="*/ 210 w 211"/>
                <a:gd name="T17" fmla="*/ 23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239">
                  <a:moveTo>
                    <a:pt x="210" y="234"/>
                  </a:moveTo>
                  <a:cubicBezTo>
                    <a:pt x="210" y="233"/>
                    <a:pt x="210" y="233"/>
                    <a:pt x="210" y="233"/>
                  </a:cubicBezTo>
                  <a:cubicBezTo>
                    <a:pt x="210" y="233"/>
                    <a:pt x="210" y="233"/>
                    <a:pt x="210" y="233"/>
                  </a:cubicBezTo>
                  <a:cubicBezTo>
                    <a:pt x="210" y="233"/>
                    <a:pt x="210" y="233"/>
                    <a:pt x="210" y="233"/>
                  </a:cubicBezTo>
                  <a:cubicBezTo>
                    <a:pt x="210" y="233"/>
                    <a:pt x="210" y="233"/>
                    <a:pt x="210" y="233"/>
                  </a:cubicBezTo>
                  <a:cubicBezTo>
                    <a:pt x="190" y="200"/>
                    <a:pt x="63" y="55"/>
                    <a:pt x="0" y="0"/>
                  </a:cubicBezTo>
                  <a:cubicBezTo>
                    <a:pt x="44" y="38"/>
                    <a:pt x="202" y="207"/>
                    <a:pt x="210" y="239"/>
                  </a:cubicBezTo>
                  <a:cubicBezTo>
                    <a:pt x="210" y="239"/>
                    <a:pt x="211" y="238"/>
                    <a:pt x="211" y="238"/>
                  </a:cubicBezTo>
                  <a:cubicBezTo>
                    <a:pt x="211" y="237"/>
                    <a:pt x="210" y="235"/>
                    <a:pt x="210" y="234"/>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9" name="Freeform 19"/>
            <p:cNvSpPr>
              <a:spLocks/>
            </p:cNvSpPr>
            <p:nvPr/>
          </p:nvSpPr>
          <p:spPr bwMode="auto">
            <a:xfrm>
              <a:off x="4541080" y="5261331"/>
              <a:ext cx="46038" cy="66675"/>
            </a:xfrm>
            <a:custGeom>
              <a:avLst/>
              <a:gdLst>
                <a:gd name="T0" fmla="*/ 18 w 18"/>
                <a:gd name="T1" fmla="*/ 26 h 26"/>
                <a:gd name="T2" fmla="*/ 0 w 18"/>
                <a:gd name="T3" fmla="*/ 0 h 26"/>
                <a:gd name="T4" fmla="*/ 18 w 18"/>
                <a:gd name="T5" fmla="*/ 26 h 26"/>
              </a:gdLst>
              <a:ahLst/>
              <a:cxnLst>
                <a:cxn ang="0">
                  <a:pos x="T0" y="T1"/>
                </a:cxn>
                <a:cxn ang="0">
                  <a:pos x="T2" y="T3"/>
                </a:cxn>
                <a:cxn ang="0">
                  <a:pos x="T4" y="T5"/>
                </a:cxn>
              </a:cxnLst>
              <a:rect l="0" t="0" r="r" b="b"/>
              <a:pathLst>
                <a:path w="18" h="26">
                  <a:moveTo>
                    <a:pt x="18" y="26"/>
                  </a:moveTo>
                  <a:cubicBezTo>
                    <a:pt x="16" y="11"/>
                    <a:pt x="9" y="3"/>
                    <a:pt x="0" y="0"/>
                  </a:cubicBezTo>
                  <a:cubicBezTo>
                    <a:pt x="9" y="4"/>
                    <a:pt x="16" y="12"/>
                    <a:pt x="18" y="26"/>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20" name="Freeform 20"/>
            <p:cNvSpPr>
              <a:spLocks/>
            </p:cNvSpPr>
            <p:nvPr/>
          </p:nvSpPr>
          <p:spPr bwMode="auto">
            <a:xfrm>
              <a:off x="1958218" y="4305656"/>
              <a:ext cx="20638" cy="171450"/>
            </a:xfrm>
            <a:custGeom>
              <a:avLst/>
              <a:gdLst>
                <a:gd name="T0" fmla="*/ 6 w 8"/>
                <a:gd name="T1" fmla="*/ 0 h 67"/>
                <a:gd name="T2" fmla="*/ 4 w 8"/>
                <a:gd name="T3" fmla="*/ 8 h 67"/>
                <a:gd name="T4" fmla="*/ 2 w 8"/>
                <a:gd name="T5" fmla="*/ 13 h 67"/>
                <a:gd name="T6" fmla="*/ 8 w 8"/>
                <a:gd name="T7" fmla="*/ 67 h 67"/>
                <a:gd name="T8" fmla="*/ 6 w 8"/>
                <a:gd name="T9" fmla="*/ 0 h 67"/>
              </a:gdLst>
              <a:ahLst/>
              <a:cxnLst>
                <a:cxn ang="0">
                  <a:pos x="T0" y="T1"/>
                </a:cxn>
                <a:cxn ang="0">
                  <a:pos x="T2" y="T3"/>
                </a:cxn>
                <a:cxn ang="0">
                  <a:pos x="T4" y="T5"/>
                </a:cxn>
                <a:cxn ang="0">
                  <a:pos x="T6" y="T7"/>
                </a:cxn>
                <a:cxn ang="0">
                  <a:pos x="T8" y="T9"/>
                </a:cxn>
              </a:cxnLst>
              <a:rect l="0" t="0" r="r" b="b"/>
              <a:pathLst>
                <a:path w="8" h="67">
                  <a:moveTo>
                    <a:pt x="6" y="0"/>
                  </a:moveTo>
                  <a:cubicBezTo>
                    <a:pt x="6" y="2"/>
                    <a:pt x="5" y="6"/>
                    <a:pt x="4" y="8"/>
                  </a:cubicBezTo>
                  <a:cubicBezTo>
                    <a:pt x="3" y="12"/>
                    <a:pt x="2" y="12"/>
                    <a:pt x="2" y="13"/>
                  </a:cubicBezTo>
                  <a:cubicBezTo>
                    <a:pt x="1" y="30"/>
                    <a:pt x="3" y="48"/>
                    <a:pt x="8" y="67"/>
                  </a:cubicBezTo>
                  <a:cubicBezTo>
                    <a:pt x="2" y="41"/>
                    <a:pt x="0" y="18"/>
                    <a:pt x="6"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21" name="Freeform 21"/>
            <p:cNvSpPr>
              <a:spLocks/>
            </p:cNvSpPr>
            <p:nvPr/>
          </p:nvSpPr>
          <p:spPr bwMode="auto">
            <a:xfrm>
              <a:off x="4363280" y="5261331"/>
              <a:ext cx="104775" cy="68263"/>
            </a:xfrm>
            <a:custGeom>
              <a:avLst/>
              <a:gdLst>
                <a:gd name="T0" fmla="*/ 41 w 41"/>
                <a:gd name="T1" fmla="*/ 0 h 27"/>
                <a:gd name="T2" fmla="*/ 35 w 41"/>
                <a:gd name="T3" fmla="*/ 1 h 27"/>
                <a:gd name="T4" fmla="*/ 2 w 41"/>
                <a:gd name="T5" fmla="*/ 25 h 27"/>
                <a:gd name="T6" fmla="*/ 0 w 41"/>
                <a:gd name="T7" fmla="*/ 27 h 27"/>
                <a:gd name="T8" fmla="*/ 0 w 41"/>
                <a:gd name="T9" fmla="*/ 27 h 27"/>
                <a:gd name="T10" fmla="*/ 0 w 41"/>
                <a:gd name="T11" fmla="*/ 27 h 27"/>
                <a:gd name="T12" fmla="*/ 41 w 41"/>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41" h="27">
                  <a:moveTo>
                    <a:pt x="41" y="0"/>
                  </a:moveTo>
                  <a:cubicBezTo>
                    <a:pt x="38" y="1"/>
                    <a:pt x="36" y="1"/>
                    <a:pt x="35" y="1"/>
                  </a:cubicBezTo>
                  <a:cubicBezTo>
                    <a:pt x="18" y="8"/>
                    <a:pt x="7" y="19"/>
                    <a:pt x="2" y="25"/>
                  </a:cubicBezTo>
                  <a:cubicBezTo>
                    <a:pt x="0" y="27"/>
                    <a:pt x="0" y="27"/>
                    <a:pt x="0" y="27"/>
                  </a:cubicBezTo>
                  <a:cubicBezTo>
                    <a:pt x="0" y="27"/>
                    <a:pt x="0" y="27"/>
                    <a:pt x="0" y="27"/>
                  </a:cubicBezTo>
                  <a:cubicBezTo>
                    <a:pt x="0" y="27"/>
                    <a:pt x="0" y="27"/>
                    <a:pt x="0" y="27"/>
                  </a:cubicBezTo>
                  <a:cubicBezTo>
                    <a:pt x="12" y="14"/>
                    <a:pt x="27" y="4"/>
                    <a:pt x="41"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22" name="Freeform 22"/>
            <p:cNvSpPr>
              <a:spLocks/>
            </p:cNvSpPr>
            <p:nvPr/>
          </p:nvSpPr>
          <p:spPr bwMode="auto">
            <a:xfrm>
              <a:off x="2724980" y="5489931"/>
              <a:ext cx="20638" cy="7938"/>
            </a:xfrm>
            <a:custGeom>
              <a:avLst/>
              <a:gdLst>
                <a:gd name="T0" fmla="*/ 8 w 8"/>
                <a:gd name="T1" fmla="*/ 3 h 3"/>
                <a:gd name="T2" fmla="*/ 0 w 8"/>
                <a:gd name="T3" fmla="*/ 0 h 3"/>
                <a:gd name="T4" fmla="*/ 7 w 8"/>
                <a:gd name="T5" fmla="*/ 3 h 3"/>
                <a:gd name="T6" fmla="*/ 8 w 8"/>
                <a:gd name="T7" fmla="*/ 3 h 3"/>
              </a:gdLst>
              <a:ahLst/>
              <a:cxnLst>
                <a:cxn ang="0">
                  <a:pos x="T0" y="T1"/>
                </a:cxn>
                <a:cxn ang="0">
                  <a:pos x="T2" y="T3"/>
                </a:cxn>
                <a:cxn ang="0">
                  <a:pos x="T4" y="T5"/>
                </a:cxn>
                <a:cxn ang="0">
                  <a:pos x="T6" y="T7"/>
                </a:cxn>
              </a:cxnLst>
              <a:rect l="0" t="0" r="r" b="b"/>
              <a:pathLst>
                <a:path w="8" h="3">
                  <a:moveTo>
                    <a:pt x="8" y="3"/>
                  </a:moveTo>
                  <a:cubicBezTo>
                    <a:pt x="5" y="2"/>
                    <a:pt x="2" y="1"/>
                    <a:pt x="0" y="0"/>
                  </a:cubicBezTo>
                  <a:cubicBezTo>
                    <a:pt x="2" y="1"/>
                    <a:pt x="4" y="2"/>
                    <a:pt x="7" y="3"/>
                  </a:cubicBezTo>
                  <a:cubicBezTo>
                    <a:pt x="7" y="3"/>
                    <a:pt x="8" y="3"/>
                    <a:pt x="8" y="3"/>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23" name="Freeform 23"/>
            <p:cNvSpPr>
              <a:spLocks/>
            </p:cNvSpPr>
            <p:nvPr/>
          </p:nvSpPr>
          <p:spPr bwMode="auto">
            <a:xfrm>
              <a:off x="3044068" y="2013306"/>
              <a:ext cx="49213" cy="1588"/>
            </a:xfrm>
            <a:custGeom>
              <a:avLst/>
              <a:gdLst>
                <a:gd name="T0" fmla="*/ 0 w 19"/>
                <a:gd name="T1" fmla="*/ 0 h 1"/>
                <a:gd name="T2" fmla="*/ 19 w 19"/>
                <a:gd name="T3" fmla="*/ 1 h 1"/>
                <a:gd name="T4" fmla="*/ 0 w 19"/>
                <a:gd name="T5" fmla="*/ 0 h 1"/>
              </a:gdLst>
              <a:ahLst/>
              <a:cxnLst>
                <a:cxn ang="0">
                  <a:pos x="T0" y="T1"/>
                </a:cxn>
                <a:cxn ang="0">
                  <a:pos x="T2" y="T3"/>
                </a:cxn>
                <a:cxn ang="0">
                  <a:pos x="T4" y="T5"/>
                </a:cxn>
              </a:cxnLst>
              <a:rect l="0" t="0" r="r" b="b"/>
              <a:pathLst>
                <a:path w="19" h="1">
                  <a:moveTo>
                    <a:pt x="0" y="0"/>
                  </a:moveTo>
                  <a:cubicBezTo>
                    <a:pt x="7" y="0"/>
                    <a:pt x="13" y="0"/>
                    <a:pt x="19" y="1"/>
                  </a:cubicBezTo>
                  <a:cubicBezTo>
                    <a:pt x="13" y="0"/>
                    <a:pt x="7" y="0"/>
                    <a:pt x="0"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24" name="Freeform 24"/>
            <p:cNvSpPr>
              <a:spLocks/>
            </p:cNvSpPr>
            <p:nvPr/>
          </p:nvSpPr>
          <p:spPr bwMode="auto">
            <a:xfrm>
              <a:off x="2620205" y="2865793"/>
              <a:ext cx="211138" cy="36513"/>
            </a:xfrm>
            <a:custGeom>
              <a:avLst/>
              <a:gdLst>
                <a:gd name="T0" fmla="*/ 83 w 83"/>
                <a:gd name="T1" fmla="*/ 7 h 14"/>
                <a:gd name="T2" fmla="*/ 0 w 83"/>
                <a:gd name="T3" fmla="*/ 0 h 14"/>
                <a:gd name="T4" fmla="*/ 83 w 83"/>
                <a:gd name="T5" fmla="*/ 7 h 14"/>
              </a:gdLst>
              <a:ahLst/>
              <a:cxnLst>
                <a:cxn ang="0">
                  <a:pos x="T0" y="T1"/>
                </a:cxn>
                <a:cxn ang="0">
                  <a:pos x="T2" y="T3"/>
                </a:cxn>
                <a:cxn ang="0">
                  <a:pos x="T4" y="T5"/>
                </a:cxn>
              </a:cxnLst>
              <a:rect l="0" t="0" r="r" b="b"/>
              <a:pathLst>
                <a:path w="83" h="14">
                  <a:moveTo>
                    <a:pt x="83" y="7"/>
                  </a:moveTo>
                  <a:cubicBezTo>
                    <a:pt x="55" y="14"/>
                    <a:pt x="26" y="12"/>
                    <a:pt x="0" y="0"/>
                  </a:cubicBezTo>
                  <a:cubicBezTo>
                    <a:pt x="27" y="12"/>
                    <a:pt x="55" y="14"/>
                    <a:pt x="83" y="7"/>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25" name="Freeform 25"/>
            <p:cNvSpPr>
              <a:spLocks/>
            </p:cNvSpPr>
            <p:nvPr/>
          </p:nvSpPr>
          <p:spPr bwMode="auto">
            <a:xfrm>
              <a:off x="2390018" y="2314931"/>
              <a:ext cx="33338" cy="20638"/>
            </a:xfrm>
            <a:custGeom>
              <a:avLst/>
              <a:gdLst>
                <a:gd name="T0" fmla="*/ 0 w 13"/>
                <a:gd name="T1" fmla="*/ 0 h 8"/>
                <a:gd name="T2" fmla="*/ 13 w 13"/>
                <a:gd name="T3" fmla="*/ 8 h 8"/>
                <a:gd name="T4" fmla="*/ 0 w 13"/>
                <a:gd name="T5" fmla="*/ 0 h 8"/>
              </a:gdLst>
              <a:ahLst/>
              <a:cxnLst>
                <a:cxn ang="0">
                  <a:pos x="T0" y="T1"/>
                </a:cxn>
                <a:cxn ang="0">
                  <a:pos x="T2" y="T3"/>
                </a:cxn>
                <a:cxn ang="0">
                  <a:pos x="T4" y="T5"/>
                </a:cxn>
              </a:cxnLst>
              <a:rect l="0" t="0" r="r" b="b"/>
              <a:pathLst>
                <a:path w="13" h="8">
                  <a:moveTo>
                    <a:pt x="0" y="0"/>
                  </a:moveTo>
                  <a:cubicBezTo>
                    <a:pt x="3" y="5"/>
                    <a:pt x="7" y="8"/>
                    <a:pt x="13" y="8"/>
                  </a:cubicBezTo>
                  <a:cubicBezTo>
                    <a:pt x="7" y="8"/>
                    <a:pt x="3" y="5"/>
                    <a:pt x="0"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26" name="Freeform 26"/>
            <p:cNvSpPr>
              <a:spLocks/>
            </p:cNvSpPr>
            <p:nvPr/>
          </p:nvSpPr>
          <p:spPr bwMode="auto">
            <a:xfrm>
              <a:off x="3194880" y="2056168"/>
              <a:ext cx="115888" cy="327025"/>
            </a:xfrm>
            <a:custGeom>
              <a:avLst/>
              <a:gdLst>
                <a:gd name="T0" fmla="*/ 40 w 46"/>
                <a:gd name="T1" fmla="*/ 71 h 129"/>
                <a:gd name="T2" fmla="*/ 0 w 46"/>
                <a:gd name="T3" fmla="*/ 0 h 129"/>
                <a:gd name="T4" fmla="*/ 38 w 46"/>
                <a:gd name="T5" fmla="*/ 129 h 129"/>
                <a:gd name="T6" fmla="*/ 40 w 46"/>
                <a:gd name="T7" fmla="*/ 71 h 129"/>
              </a:gdLst>
              <a:ahLst/>
              <a:cxnLst>
                <a:cxn ang="0">
                  <a:pos x="T0" y="T1"/>
                </a:cxn>
                <a:cxn ang="0">
                  <a:pos x="T2" y="T3"/>
                </a:cxn>
                <a:cxn ang="0">
                  <a:pos x="T4" y="T5"/>
                </a:cxn>
                <a:cxn ang="0">
                  <a:pos x="T6" y="T7"/>
                </a:cxn>
              </a:cxnLst>
              <a:rect l="0" t="0" r="r" b="b"/>
              <a:pathLst>
                <a:path w="46" h="129">
                  <a:moveTo>
                    <a:pt x="40" y="71"/>
                  </a:moveTo>
                  <a:cubicBezTo>
                    <a:pt x="36" y="48"/>
                    <a:pt x="27" y="18"/>
                    <a:pt x="0" y="0"/>
                  </a:cubicBezTo>
                  <a:cubicBezTo>
                    <a:pt x="46" y="33"/>
                    <a:pt x="41" y="105"/>
                    <a:pt x="38" y="129"/>
                  </a:cubicBezTo>
                  <a:cubicBezTo>
                    <a:pt x="42" y="109"/>
                    <a:pt x="43" y="90"/>
                    <a:pt x="40" y="71"/>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27" name="Freeform 27"/>
            <p:cNvSpPr>
              <a:spLocks/>
            </p:cNvSpPr>
            <p:nvPr/>
          </p:nvSpPr>
          <p:spPr bwMode="auto">
            <a:xfrm>
              <a:off x="5942843" y="4985106"/>
              <a:ext cx="26988" cy="38100"/>
            </a:xfrm>
            <a:custGeom>
              <a:avLst/>
              <a:gdLst>
                <a:gd name="T0" fmla="*/ 11 w 11"/>
                <a:gd name="T1" fmla="*/ 0 h 15"/>
                <a:gd name="T2" fmla="*/ 0 w 11"/>
                <a:gd name="T3" fmla="*/ 15 h 15"/>
                <a:gd name="T4" fmla="*/ 11 w 11"/>
                <a:gd name="T5" fmla="*/ 0 h 15"/>
              </a:gdLst>
              <a:ahLst/>
              <a:cxnLst>
                <a:cxn ang="0">
                  <a:pos x="T0" y="T1"/>
                </a:cxn>
                <a:cxn ang="0">
                  <a:pos x="T2" y="T3"/>
                </a:cxn>
                <a:cxn ang="0">
                  <a:pos x="T4" y="T5"/>
                </a:cxn>
              </a:cxnLst>
              <a:rect l="0" t="0" r="r" b="b"/>
              <a:pathLst>
                <a:path w="11" h="15">
                  <a:moveTo>
                    <a:pt x="11" y="0"/>
                  </a:moveTo>
                  <a:cubicBezTo>
                    <a:pt x="7" y="5"/>
                    <a:pt x="4" y="10"/>
                    <a:pt x="0" y="15"/>
                  </a:cubicBezTo>
                  <a:cubicBezTo>
                    <a:pt x="4" y="10"/>
                    <a:pt x="7" y="5"/>
                    <a:pt x="11"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28" name="Freeform 29"/>
            <p:cNvSpPr>
              <a:spLocks/>
            </p:cNvSpPr>
            <p:nvPr/>
          </p:nvSpPr>
          <p:spPr bwMode="auto">
            <a:xfrm>
              <a:off x="1835980" y="4083406"/>
              <a:ext cx="23813" cy="101600"/>
            </a:xfrm>
            <a:custGeom>
              <a:avLst/>
              <a:gdLst>
                <a:gd name="T0" fmla="*/ 9 w 9"/>
                <a:gd name="T1" fmla="*/ 40 h 40"/>
                <a:gd name="T2" fmla="*/ 0 w 9"/>
                <a:gd name="T3" fmla="*/ 0 h 40"/>
                <a:gd name="T4" fmla="*/ 9 w 9"/>
                <a:gd name="T5" fmla="*/ 40 h 40"/>
              </a:gdLst>
              <a:ahLst/>
              <a:cxnLst>
                <a:cxn ang="0">
                  <a:pos x="T0" y="T1"/>
                </a:cxn>
                <a:cxn ang="0">
                  <a:pos x="T2" y="T3"/>
                </a:cxn>
                <a:cxn ang="0">
                  <a:pos x="T4" y="T5"/>
                </a:cxn>
              </a:cxnLst>
              <a:rect l="0" t="0" r="r" b="b"/>
              <a:pathLst>
                <a:path w="9" h="40">
                  <a:moveTo>
                    <a:pt x="9" y="40"/>
                  </a:moveTo>
                  <a:cubicBezTo>
                    <a:pt x="5" y="24"/>
                    <a:pt x="2" y="11"/>
                    <a:pt x="0" y="0"/>
                  </a:cubicBezTo>
                  <a:cubicBezTo>
                    <a:pt x="2" y="13"/>
                    <a:pt x="5" y="27"/>
                    <a:pt x="9" y="4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29" name="Freeform 30"/>
            <p:cNvSpPr>
              <a:spLocks/>
            </p:cNvSpPr>
            <p:nvPr/>
          </p:nvSpPr>
          <p:spPr bwMode="auto">
            <a:xfrm>
              <a:off x="6071430" y="4131031"/>
              <a:ext cx="130175" cy="388938"/>
            </a:xfrm>
            <a:custGeom>
              <a:avLst/>
              <a:gdLst>
                <a:gd name="T0" fmla="*/ 51 w 51"/>
                <a:gd name="T1" fmla="*/ 0 h 153"/>
                <a:gd name="T2" fmla="*/ 0 w 51"/>
                <a:gd name="T3" fmla="*/ 153 h 153"/>
                <a:gd name="T4" fmla="*/ 51 w 51"/>
                <a:gd name="T5" fmla="*/ 0 h 153"/>
              </a:gdLst>
              <a:ahLst/>
              <a:cxnLst>
                <a:cxn ang="0">
                  <a:pos x="T0" y="T1"/>
                </a:cxn>
                <a:cxn ang="0">
                  <a:pos x="T2" y="T3"/>
                </a:cxn>
                <a:cxn ang="0">
                  <a:pos x="T4" y="T5"/>
                </a:cxn>
              </a:cxnLst>
              <a:rect l="0" t="0" r="r" b="b"/>
              <a:pathLst>
                <a:path w="51" h="153">
                  <a:moveTo>
                    <a:pt x="51" y="0"/>
                  </a:moveTo>
                  <a:cubicBezTo>
                    <a:pt x="27" y="40"/>
                    <a:pt x="10" y="107"/>
                    <a:pt x="0" y="153"/>
                  </a:cubicBezTo>
                  <a:cubicBezTo>
                    <a:pt x="15" y="79"/>
                    <a:pt x="34" y="30"/>
                    <a:pt x="51"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30" name="Freeform 31"/>
            <p:cNvSpPr>
              <a:spLocks/>
            </p:cNvSpPr>
            <p:nvPr/>
          </p:nvSpPr>
          <p:spPr bwMode="auto">
            <a:xfrm>
              <a:off x="6031743" y="4608868"/>
              <a:ext cx="14288" cy="38100"/>
            </a:xfrm>
            <a:custGeom>
              <a:avLst/>
              <a:gdLst>
                <a:gd name="T0" fmla="*/ 6 w 6"/>
                <a:gd name="T1" fmla="*/ 0 h 15"/>
                <a:gd name="T2" fmla="*/ 0 w 6"/>
                <a:gd name="T3" fmla="*/ 15 h 15"/>
                <a:gd name="T4" fmla="*/ 6 w 6"/>
                <a:gd name="T5" fmla="*/ 0 h 15"/>
              </a:gdLst>
              <a:ahLst/>
              <a:cxnLst>
                <a:cxn ang="0">
                  <a:pos x="T0" y="T1"/>
                </a:cxn>
                <a:cxn ang="0">
                  <a:pos x="T2" y="T3"/>
                </a:cxn>
                <a:cxn ang="0">
                  <a:pos x="T4" y="T5"/>
                </a:cxn>
              </a:cxnLst>
              <a:rect l="0" t="0" r="r" b="b"/>
              <a:pathLst>
                <a:path w="6" h="15">
                  <a:moveTo>
                    <a:pt x="6" y="0"/>
                  </a:moveTo>
                  <a:cubicBezTo>
                    <a:pt x="4" y="5"/>
                    <a:pt x="2" y="10"/>
                    <a:pt x="0" y="15"/>
                  </a:cubicBezTo>
                  <a:cubicBezTo>
                    <a:pt x="2" y="10"/>
                    <a:pt x="4" y="5"/>
                    <a:pt x="6"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31" name="Freeform 32"/>
            <p:cNvSpPr>
              <a:spLocks/>
            </p:cNvSpPr>
            <p:nvPr/>
          </p:nvSpPr>
          <p:spPr bwMode="auto">
            <a:xfrm>
              <a:off x="6053968" y="4519968"/>
              <a:ext cx="17463" cy="65088"/>
            </a:xfrm>
            <a:custGeom>
              <a:avLst/>
              <a:gdLst>
                <a:gd name="T0" fmla="*/ 7 w 7"/>
                <a:gd name="T1" fmla="*/ 0 h 26"/>
                <a:gd name="T2" fmla="*/ 0 w 7"/>
                <a:gd name="T3" fmla="*/ 26 h 26"/>
                <a:gd name="T4" fmla="*/ 7 w 7"/>
                <a:gd name="T5" fmla="*/ 0 h 26"/>
              </a:gdLst>
              <a:ahLst/>
              <a:cxnLst>
                <a:cxn ang="0">
                  <a:pos x="T0" y="T1"/>
                </a:cxn>
                <a:cxn ang="0">
                  <a:pos x="T2" y="T3"/>
                </a:cxn>
                <a:cxn ang="0">
                  <a:pos x="T4" y="T5"/>
                </a:cxn>
              </a:cxnLst>
              <a:rect l="0" t="0" r="r" b="b"/>
              <a:pathLst>
                <a:path w="7" h="26">
                  <a:moveTo>
                    <a:pt x="7" y="0"/>
                  </a:moveTo>
                  <a:cubicBezTo>
                    <a:pt x="5" y="9"/>
                    <a:pt x="3" y="17"/>
                    <a:pt x="0" y="26"/>
                  </a:cubicBezTo>
                  <a:cubicBezTo>
                    <a:pt x="3" y="17"/>
                    <a:pt x="5" y="9"/>
                    <a:pt x="7"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32" name="Freeform 33"/>
            <p:cNvSpPr>
              <a:spLocks/>
            </p:cNvSpPr>
            <p:nvPr/>
          </p:nvSpPr>
          <p:spPr bwMode="auto">
            <a:xfrm>
              <a:off x="2120143" y="4824768"/>
              <a:ext cx="15875" cy="22225"/>
            </a:xfrm>
            <a:custGeom>
              <a:avLst/>
              <a:gdLst>
                <a:gd name="T0" fmla="*/ 6 w 6"/>
                <a:gd name="T1" fmla="*/ 9 h 9"/>
                <a:gd name="T2" fmla="*/ 0 w 6"/>
                <a:gd name="T3" fmla="*/ 0 h 9"/>
                <a:gd name="T4" fmla="*/ 6 w 6"/>
                <a:gd name="T5" fmla="*/ 9 h 9"/>
              </a:gdLst>
              <a:ahLst/>
              <a:cxnLst>
                <a:cxn ang="0">
                  <a:pos x="T0" y="T1"/>
                </a:cxn>
                <a:cxn ang="0">
                  <a:pos x="T2" y="T3"/>
                </a:cxn>
                <a:cxn ang="0">
                  <a:pos x="T4" y="T5"/>
                </a:cxn>
              </a:cxnLst>
              <a:rect l="0" t="0" r="r" b="b"/>
              <a:pathLst>
                <a:path w="6" h="9">
                  <a:moveTo>
                    <a:pt x="6" y="9"/>
                  </a:moveTo>
                  <a:cubicBezTo>
                    <a:pt x="4" y="6"/>
                    <a:pt x="2" y="3"/>
                    <a:pt x="0" y="0"/>
                  </a:cubicBezTo>
                  <a:cubicBezTo>
                    <a:pt x="2" y="3"/>
                    <a:pt x="4" y="6"/>
                    <a:pt x="6" y="9"/>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33" name="Freeform 34"/>
            <p:cNvSpPr>
              <a:spLocks/>
            </p:cNvSpPr>
            <p:nvPr/>
          </p:nvSpPr>
          <p:spPr bwMode="auto">
            <a:xfrm>
              <a:off x="1958218" y="4496156"/>
              <a:ext cx="23813" cy="53975"/>
            </a:xfrm>
            <a:custGeom>
              <a:avLst/>
              <a:gdLst>
                <a:gd name="T0" fmla="*/ 9 w 9"/>
                <a:gd name="T1" fmla="*/ 21 h 21"/>
                <a:gd name="T2" fmla="*/ 0 w 9"/>
                <a:gd name="T3" fmla="*/ 0 h 21"/>
                <a:gd name="T4" fmla="*/ 9 w 9"/>
                <a:gd name="T5" fmla="*/ 21 h 21"/>
              </a:gdLst>
              <a:ahLst/>
              <a:cxnLst>
                <a:cxn ang="0">
                  <a:pos x="T0" y="T1"/>
                </a:cxn>
                <a:cxn ang="0">
                  <a:pos x="T2" y="T3"/>
                </a:cxn>
                <a:cxn ang="0">
                  <a:pos x="T4" y="T5"/>
                </a:cxn>
              </a:cxnLst>
              <a:rect l="0" t="0" r="r" b="b"/>
              <a:pathLst>
                <a:path w="9" h="21">
                  <a:moveTo>
                    <a:pt x="9" y="21"/>
                  </a:moveTo>
                  <a:cubicBezTo>
                    <a:pt x="6" y="13"/>
                    <a:pt x="3" y="6"/>
                    <a:pt x="0" y="0"/>
                  </a:cubicBezTo>
                  <a:cubicBezTo>
                    <a:pt x="3" y="7"/>
                    <a:pt x="6" y="14"/>
                    <a:pt x="9" y="21"/>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34" name="Freeform 35"/>
            <p:cNvSpPr>
              <a:spLocks/>
            </p:cNvSpPr>
            <p:nvPr/>
          </p:nvSpPr>
          <p:spPr bwMode="auto">
            <a:xfrm>
              <a:off x="6257168" y="4270731"/>
              <a:ext cx="58738" cy="180975"/>
            </a:xfrm>
            <a:custGeom>
              <a:avLst/>
              <a:gdLst>
                <a:gd name="T0" fmla="*/ 23 w 23"/>
                <a:gd name="T1" fmla="*/ 0 h 71"/>
                <a:gd name="T2" fmla="*/ 0 w 23"/>
                <a:gd name="T3" fmla="*/ 71 h 71"/>
                <a:gd name="T4" fmla="*/ 23 w 23"/>
                <a:gd name="T5" fmla="*/ 0 h 71"/>
              </a:gdLst>
              <a:ahLst/>
              <a:cxnLst>
                <a:cxn ang="0">
                  <a:pos x="T0" y="T1"/>
                </a:cxn>
                <a:cxn ang="0">
                  <a:pos x="T2" y="T3"/>
                </a:cxn>
                <a:cxn ang="0">
                  <a:pos x="T4" y="T5"/>
                </a:cxn>
              </a:cxnLst>
              <a:rect l="0" t="0" r="r" b="b"/>
              <a:pathLst>
                <a:path w="23" h="71">
                  <a:moveTo>
                    <a:pt x="23" y="0"/>
                  </a:moveTo>
                  <a:cubicBezTo>
                    <a:pt x="16" y="24"/>
                    <a:pt x="8" y="48"/>
                    <a:pt x="0" y="71"/>
                  </a:cubicBezTo>
                  <a:cubicBezTo>
                    <a:pt x="9" y="48"/>
                    <a:pt x="16" y="24"/>
                    <a:pt x="23"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35" name="Freeform 36"/>
            <p:cNvSpPr>
              <a:spLocks/>
            </p:cNvSpPr>
            <p:nvPr/>
          </p:nvSpPr>
          <p:spPr bwMode="auto">
            <a:xfrm>
              <a:off x="5980943" y="4918431"/>
              <a:ext cx="34925" cy="53975"/>
            </a:xfrm>
            <a:custGeom>
              <a:avLst/>
              <a:gdLst>
                <a:gd name="T0" fmla="*/ 14 w 14"/>
                <a:gd name="T1" fmla="*/ 0 h 21"/>
                <a:gd name="T2" fmla="*/ 0 w 14"/>
                <a:gd name="T3" fmla="*/ 21 h 21"/>
                <a:gd name="T4" fmla="*/ 14 w 14"/>
                <a:gd name="T5" fmla="*/ 0 h 21"/>
              </a:gdLst>
              <a:ahLst/>
              <a:cxnLst>
                <a:cxn ang="0">
                  <a:pos x="T0" y="T1"/>
                </a:cxn>
                <a:cxn ang="0">
                  <a:pos x="T2" y="T3"/>
                </a:cxn>
                <a:cxn ang="0">
                  <a:pos x="T4" y="T5"/>
                </a:cxn>
              </a:cxnLst>
              <a:rect l="0" t="0" r="r" b="b"/>
              <a:pathLst>
                <a:path w="14" h="21">
                  <a:moveTo>
                    <a:pt x="14" y="0"/>
                  </a:moveTo>
                  <a:cubicBezTo>
                    <a:pt x="9" y="7"/>
                    <a:pt x="4" y="14"/>
                    <a:pt x="0" y="21"/>
                  </a:cubicBezTo>
                  <a:cubicBezTo>
                    <a:pt x="4" y="14"/>
                    <a:pt x="9" y="7"/>
                    <a:pt x="14"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36" name="Freeform 37"/>
            <p:cNvSpPr>
              <a:spLocks/>
            </p:cNvSpPr>
            <p:nvPr/>
          </p:nvSpPr>
          <p:spPr bwMode="auto">
            <a:xfrm>
              <a:off x="6006343" y="4677131"/>
              <a:ext cx="12700" cy="28575"/>
            </a:xfrm>
            <a:custGeom>
              <a:avLst/>
              <a:gdLst>
                <a:gd name="T0" fmla="*/ 5 w 5"/>
                <a:gd name="T1" fmla="*/ 0 h 11"/>
                <a:gd name="T2" fmla="*/ 0 w 5"/>
                <a:gd name="T3" fmla="*/ 11 h 11"/>
                <a:gd name="T4" fmla="*/ 5 w 5"/>
                <a:gd name="T5" fmla="*/ 0 h 11"/>
              </a:gdLst>
              <a:ahLst/>
              <a:cxnLst>
                <a:cxn ang="0">
                  <a:pos x="T0" y="T1"/>
                </a:cxn>
                <a:cxn ang="0">
                  <a:pos x="T2" y="T3"/>
                </a:cxn>
                <a:cxn ang="0">
                  <a:pos x="T4" y="T5"/>
                </a:cxn>
              </a:cxnLst>
              <a:rect l="0" t="0" r="r" b="b"/>
              <a:pathLst>
                <a:path w="5" h="11">
                  <a:moveTo>
                    <a:pt x="5" y="0"/>
                  </a:moveTo>
                  <a:cubicBezTo>
                    <a:pt x="3" y="4"/>
                    <a:pt x="2" y="8"/>
                    <a:pt x="0" y="11"/>
                  </a:cubicBezTo>
                  <a:cubicBezTo>
                    <a:pt x="2" y="8"/>
                    <a:pt x="3" y="4"/>
                    <a:pt x="5"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37" name="Freeform 38"/>
            <p:cNvSpPr>
              <a:spLocks/>
            </p:cNvSpPr>
            <p:nvPr/>
          </p:nvSpPr>
          <p:spPr bwMode="auto">
            <a:xfrm>
              <a:off x="2164593" y="4829531"/>
              <a:ext cx="17463" cy="20638"/>
            </a:xfrm>
            <a:custGeom>
              <a:avLst/>
              <a:gdLst>
                <a:gd name="T0" fmla="*/ 7 w 7"/>
                <a:gd name="T1" fmla="*/ 8 h 8"/>
                <a:gd name="T2" fmla="*/ 0 w 7"/>
                <a:gd name="T3" fmla="*/ 0 h 8"/>
                <a:gd name="T4" fmla="*/ 7 w 7"/>
                <a:gd name="T5" fmla="*/ 8 h 8"/>
              </a:gdLst>
              <a:ahLst/>
              <a:cxnLst>
                <a:cxn ang="0">
                  <a:pos x="T0" y="T1"/>
                </a:cxn>
                <a:cxn ang="0">
                  <a:pos x="T2" y="T3"/>
                </a:cxn>
                <a:cxn ang="0">
                  <a:pos x="T4" y="T5"/>
                </a:cxn>
              </a:cxnLst>
              <a:rect l="0" t="0" r="r" b="b"/>
              <a:pathLst>
                <a:path w="7" h="8">
                  <a:moveTo>
                    <a:pt x="7" y="8"/>
                  </a:moveTo>
                  <a:cubicBezTo>
                    <a:pt x="4" y="5"/>
                    <a:pt x="2" y="3"/>
                    <a:pt x="0" y="0"/>
                  </a:cubicBezTo>
                  <a:cubicBezTo>
                    <a:pt x="2" y="3"/>
                    <a:pt x="4" y="5"/>
                    <a:pt x="7" y="8"/>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38" name="Freeform 39"/>
            <p:cNvSpPr>
              <a:spLocks/>
            </p:cNvSpPr>
            <p:nvPr/>
          </p:nvSpPr>
          <p:spPr bwMode="auto">
            <a:xfrm>
              <a:off x="2113793" y="4762856"/>
              <a:ext cx="14288" cy="20638"/>
            </a:xfrm>
            <a:custGeom>
              <a:avLst/>
              <a:gdLst>
                <a:gd name="T0" fmla="*/ 6 w 6"/>
                <a:gd name="T1" fmla="*/ 8 h 8"/>
                <a:gd name="T2" fmla="*/ 0 w 6"/>
                <a:gd name="T3" fmla="*/ 0 h 8"/>
                <a:gd name="T4" fmla="*/ 6 w 6"/>
                <a:gd name="T5" fmla="*/ 8 h 8"/>
              </a:gdLst>
              <a:ahLst/>
              <a:cxnLst>
                <a:cxn ang="0">
                  <a:pos x="T0" y="T1"/>
                </a:cxn>
                <a:cxn ang="0">
                  <a:pos x="T2" y="T3"/>
                </a:cxn>
                <a:cxn ang="0">
                  <a:pos x="T4" y="T5"/>
                </a:cxn>
              </a:cxnLst>
              <a:rect l="0" t="0" r="r" b="b"/>
              <a:pathLst>
                <a:path w="6" h="8">
                  <a:moveTo>
                    <a:pt x="6" y="8"/>
                  </a:moveTo>
                  <a:cubicBezTo>
                    <a:pt x="4" y="5"/>
                    <a:pt x="2" y="3"/>
                    <a:pt x="0" y="0"/>
                  </a:cubicBezTo>
                  <a:cubicBezTo>
                    <a:pt x="2" y="3"/>
                    <a:pt x="4" y="5"/>
                    <a:pt x="6" y="8"/>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39" name="Freeform 40"/>
            <p:cNvSpPr>
              <a:spLocks/>
            </p:cNvSpPr>
            <p:nvPr/>
          </p:nvSpPr>
          <p:spPr bwMode="auto">
            <a:xfrm>
              <a:off x="2139193" y="4799368"/>
              <a:ext cx="14288" cy="17463"/>
            </a:xfrm>
            <a:custGeom>
              <a:avLst/>
              <a:gdLst>
                <a:gd name="T0" fmla="*/ 6 w 6"/>
                <a:gd name="T1" fmla="*/ 7 h 7"/>
                <a:gd name="T2" fmla="*/ 0 w 6"/>
                <a:gd name="T3" fmla="*/ 0 h 7"/>
                <a:gd name="T4" fmla="*/ 6 w 6"/>
                <a:gd name="T5" fmla="*/ 7 h 7"/>
              </a:gdLst>
              <a:ahLst/>
              <a:cxnLst>
                <a:cxn ang="0">
                  <a:pos x="T0" y="T1"/>
                </a:cxn>
                <a:cxn ang="0">
                  <a:pos x="T2" y="T3"/>
                </a:cxn>
                <a:cxn ang="0">
                  <a:pos x="T4" y="T5"/>
                </a:cxn>
              </a:cxnLst>
              <a:rect l="0" t="0" r="r" b="b"/>
              <a:pathLst>
                <a:path w="6" h="7">
                  <a:moveTo>
                    <a:pt x="6" y="7"/>
                  </a:moveTo>
                  <a:cubicBezTo>
                    <a:pt x="4" y="5"/>
                    <a:pt x="2" y="2"/>
                    <a:pt x="0" y="0"/>
                  </a:cubicBezTo>
                  <a:cubicBezTo>
                    <a:pt x="2" y="2"/>
                    <a:pt x="4" y="5"/>
                    <a:pt x="6" y="7"/>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40" name="Freeform 41"/>
            <p:cNvSpPr>
              <a:spLocks/>
            </p:cNvSpPr>
            <p:nvPr/>
          </p:nvSpPr>
          <p:spPr bwMode="auto">
            <a:xfrm>
              <a:off x="2067755" y="4689831"/>
              <a:ext cx="12700" cy="20638"/>
            </a:xfrm>
            <a:custGeom>
              <a:avLst/>
              <a:gdLst>
                <a:gd name="T0" fmla="*/ 5 w 5"/>
                <a:gd name="T1" fmla="*/ 8 h 8"/>
                <a:gd name="T2" fmla="*/ 0 w 5"/>
                <a:gd name="T3" fmla="*/ 0 h 8"/>
                <a:gd name="T4" fmla="*/ 5 w 5"/>
                <a:gd name="T5" fmla="*/ 8 h 8"/>
              </a:gdLst>
              <a:ahLst/>
              <a:cxnLst>
                <a:cxn ang="0">
                  <a:pos x="T0" y="T1"/>
                </a:cxn>
                <a:cxn ang="0">
                  <a:pos x="T2" y="T3"/>
                </a:cxn>
                <a:cxn ang="0">
                  <a:pos x="T4" y="T5"/>
                </a:cxn>
              </a:cxnLst>
              <a:rect l="0" t="0" r="r" b="b"/>
              <a:pathLst>
                <a:path w="5" h="8">
                  <a:moveTo>
                    <a:pt x="5" y="8"/>
                  </a:moveTo>
                  <a:cubicBezTo>
                    <a:pt x="3" y="6"/>
                    <a:pt x="2" y="3"/>
                    <a:pt x="0" y="0"/>
                  </a:cubicBezTo>
                  <a:cubicBezTo>
                    <a:pt x="2" y="3"/>
                    <a:pt x="3" y="6"/>
                    <a:pt x="5" y="8"/>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41" name="Freeform 42"/>
            <p:cNvSpPr>
              <a:spLocks/>
            </p:cNvSpPr>
            <p:nvPr/>
          </p:nvSpPr>
          <p:spPr bwMode="auto">
            <a:xfrm>
              <a:off x="5974593" y="4740631"/>
              <a:ext cx="12700" cy="20638"/>
            </a:xfrm>
            <a:custGeom>
              <a:avLst/>
              <a:gdLst>
                <a:gd name="T0" fmla="*/ 5 w 5"/>
                <a:gd name="T1" fmla="*/ 0 h 8"/>
                <a:gd name="T2" fmla="*/ 0 w 5"/>
                <a:gd name="T3" fmla="*/ 8 h 8"/>
                <a:gd name="T4" fmla="*/ 5 w 5"/>
                <a:gd name="T5" fmla="*/ 0 h 8"/>
              </a:gdLst>
              <a:ahLst/>
              <a:cxnLst>
                <a:cxn ang="0">
                  <a:pos x="T0" y="T1"/>
                </a:cxn>
                <a:cxn ang="0">
                  <a:pos x="T2" y="T3"/>
                </a:cxn>
                <a:cxn ang="0">
                  <a:pos x="T4" y="T5"/>
                </a:cxn>
              </a:cxnLst>
              <a:rect l="0" t="0" r="r" b="b"/>
              <a:pathLst>
                <a:path w="5" h="8">
                  <a:moveTo>
                    <a:pt x="5" y="0"/>
                  </a:moveTo>
                  <a:cubicBezTo>
                    <a:pt x="3" y="2"/>
                    <a:pt x="2" y="5"/>
                    <a:pt x="0" y="8"/>
                  </a:cubicBezTo>
                  <a:cubicBezTo>
                    <a:pt x="2" y="5"/>
                    <a:pt x="3" y="2"/>
                    <a:pt x="5"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42" name="Freeform 43"/>
            <p:cNvSpPr>
              <a:spLocks/>
            </p:cNvSpPr>
            <p:nvPr/>
          </p:nvSpPr>
          <p:spPr bwMode="auto">
            <a:xfrm>
              <a:off x="2089980" y="4727931"/>
              <a:ext cx="12700" cy="20638"/>
            </a:xfrm>
            <a:custGeom>
              <a:avLst/>
              <a:gdLst>
                <a:gd name="T0" fmla="*/ 5 w 5"/>
                <a:gd name="T1" fmla="*/ 8 h 8"/>
                <a:gd name="T2" fmla="*/ 0 w 5"/>
                <a:gd name="T3" fmla="*/ 0 h 8"/>
                <a:gd name="T4" fmla="*/ 5 w 5"/>
                <a:gd name="T5" fmla="*/ 8 h 8"/>
              </a:gdLst>
              <a:ahLst/>
              <a:cxnLst>
                <a:cxn ang="0">
                  <a:pos x="T0" y="T1"/>
                </a:cxn>
                <a:cxn ang="0">
                  <a:pos x="T2" y="T3"/>
                </a:cxn>
                <a:cxn ang="0">
                  <a:pos x="T4" y="T5"/>
                </a:cxn>
              </a:cxnLst>
              <a:rect l="0" t="0" r="r" b="b"/>
              <a:pathLst>
                <a:path w="5" h="8">
                  <a:moveTo>
                    <a:pt x="5" y="8"/>
                  </a:moveTo>
                  <a:cubicBezTo>
                    <a:pt x="3" y="5"/>
                    <a:pt x="2" y="3"/>
                    <a:pt x="0" y="0"/>
                  </a:cubicBezTo>
                  <a:cubicBezTo>
                    <a:pt x="2" y="3"/>
                    <a:pt x="3" y="5"/>
                    <a:pt x="5" y="8"/>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43" name="Freeform 44"/>
            <p:cNvSpPr>
              <a:spLocks/>
            </p:cNvSpPr>
            <p:nvPr/>
          </p:nvSpPr>
          <p:spPr bwMode="auto">
            <a:xfrm>
              <a:off x="2047118" y="4651731"/>
              <a:ext cx="9525" cy="20638"/>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cubicBezTo>
                    <a:pt x="3" y="6"/>
                    <a:pt x="1" y="3"/>
                    <a:pt x="0" y="0"/>
                  </a:cubicBezTo>
                  <a:cubicBezTo>
                    <a:pt x="1" y="3"/>
                    <a:pt x="3" y="6"/>
                    <a:pt x="4" y="8"/>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44" name="Freeform 45"/>
            <p:cNvSpPr>
              <a:spLocks/>
            </p:cNvSpPr>
            <p:nvPr/>
          </p:nvSpPr>
          <p:spPr bwMode="auto">
            <a:xfrm>
              <a:off x="2189993" y="4859693"/>
              <a:ext cx="26988" cy="28575"/>
            </a:xfrm>
            <a:custGeom>
              <a:avLst/>
              <a:gdLst>
                <a:gd name="T0" fmla="*/ 11 w 11"/>
                <a:gd name="T1" fmla="*/ 11 h 11"/>
                <a:gd name="T2" fmla="*/ 0 w 11"/>
                <a:gd name="T3" fmla="*/ 0 h 11"/>
                <a:gd name="T4" fmla="*/ 11 w 11"/>
                <a:gd name="T5" fmla="*/ 11 h 11"/>
              </a:gdLst>
              <a:ahLst/>
              <a:cxnLst>
                <a:cxn ang="0">
                  <a:pos x="T0" y="T1"/>
                </a:cxn>
                <a:cxn ang="0">
                  <a:pos x="T2" y="T3"/>
                </a:cxn>
                <a:cxn ang="0">
                  <a:pos x="T4" y="T5"/>
                </a:cxn>
              </a:cxnLst>
              <a:rect l="0" t="0" r="r" b="b"/>
              <a:pathLst>
                <a:path w="11" h="11">
                  <a:moveTo>
                    <a:pt x="11" y="11"/>
                  </a:moveTo>
                  <a:cubicBezTo>
                    <a:pt x="7" y="7"/>
                    <a:pt x="4" y="4"/>
                    <a:pt x="0" y="0"/>
                  </a:cubicBezTo>
                  <a:cubicBezTo>
                    <a:pt x="4" y="4"/>
                    <a:pt x="7" y="7"/>
                    <a:pt x="11" y="11"/>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45" name="Freeform 46"/>
            <p:cNvSpPr>
              <a:spLocks/>
            </p:cNvSpPr>
            <p:nvPr/>
          </p:nvSpPr>
          <p:spPr bwMode="auto">
            <a:xfrm>
              <a:off x="5533268" y="5048606"/>
              <a:ext cx="15875" cy="9525"/>
            </a:xfrm>
            <a:custGeom>
              <a:avLst/>
              <a:gdLst>
                <a:gd name="T0" fmla="*/ 2 w 6"/>
                <a:gd name="T1" fmla="*/ 2 h 4"/>
                <a:gd name="T2" fmla="*/ 4 w 6"/>
                <a:gd name="T3" fmla="*/ 3 h 4"/>
                <a:gd name="T4" fmla="*/ 4 w 6"/>
                <a:gd name="T5" fmla="*/ 3 h 4"/>
                <a:gd name="T6" fmla="*/ 4 w 6"/>
                <a:gd name="T7" fmla="*/ 3 h 4"/>
                <a:gd name="T8" fmla="*/ 4 w 6"/>
                <a:gd name="T9" fmla="*/ 3 h 4"/>
                <a:gd name="T10" fmla="*/ 4 w 6"/>
                <a:gd name="T11" fmla="*/ 3 h 4"/>
                <a:gd name="T12" fmla="*/ 4 w 6"/>
                <a:gd name="T13" fmla="*/ 3 h 4"/>
                <a:gd name="T14" fmla="*/ 4 w 6"/>
                <a:gd name="T15" fmla="*/ 3 h 4"/>
                <a:gd name="T16" fmla="*/ 6 w 6"/>
                <a:gd name="T17" fmla="*/ 4 h 4"/>
                <a:gd name="T18" fmla="*/ 0 w 6"/>
                <a:gd name="T19" fmla="*/ 0 h 4"/>
                <a:gd name="T20" fmla="*/ 2 w 6"/>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4">
                  <a:moveTo>
                    <a:pt x="2" y="2"/>
                  </a:move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5" y="4"/>
                    <a:pt x="5" y="4"/>
                    <a:pt x="6" y="4"/>
                  </a:cubicBezTo>
                  <a:cubicBezTo>
                    <a:pt x="4" y="3"/>
                    <a:pt x="2" y="1"/>
                    <a:pt x="0" y="0"/>
                  </a:cubicBezTo>
                  <a:cubicBezTo>
                    <a:pt x="1" y="0"/>
                    <a:pt x="1" y="2"/>
                    <a:pt x="2" y="2"/>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46" name="Freeform 47"/>
            <p:cNvSpPr>
              <a:spLocks/>
            </p:cNvSpPr>
            <p:nvPr/>
          </p:nvSpPr>
          <p:spPr bwMode="auto">
            <a:xfrm>
              <a:off x="5947605" y="4796193"/>
              <a:ext cx="4763" cy="11113"/>
            </a:xfrm>
            <a:custGeom>
              <a:avLst/>
              <a:gdLst>
                <a:gd name="T0" fmla="*/ 2 w 2"/>
                <a:gd name="T1" fmla="*/ 0 h 4"/>
                <a:gd name="T2" fmla="*/ 0 w 2"/>
                <a:gd name="T3" fmla="*/ 4 h 4"/>
                <a:gd name="T4" fmla="*/ 2 w 2"/>
                <a:gd name="T5" fmla="*/ 0 h 4"/>
              </a:gdLst>
              <a:ahLst/>
              <a:cxnLst>
                <a:cxn ang="0">
                  <a:pos x="T0" y="T1"/>
                </a:cxn>
                <a:cxn ang="0">
                  <a:pos x="T2" y="T3"/>
                </a:cxn>
                <a:cxn ang="0">
                  <a:pos x="T4" y="T5"/>
                </a:cxn>
              </a:cxnLst>
              <a:rect l="0" t="0" r="r" b="b"/>
              <a:pathLst>
                <a:path w="2" h="4">
                  <a:moveTo>
                    <a:pt x="2" y="0"/>
                  </a:moveTo>
                  <a:cubicBezTo>
                    <a:pt x="1" y="1"/>
                    <a:pt x="0" y="2"/>
                    <a:pt x="0" y="4"/>
                  </a:cubicBezTo>
                  <a:cubicBezTo>
                    <a:pt x="0" y="2"/>
                    <a:pt x="1" y="1"/>
                    <a:pt x="2"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47" name="Freeform 48"/>
            <p:cNvSpPr>
              <a:spLocks/>
            </p:cNvSpPr>
            <p:nvPr/>
          </p:nvSpPr>
          <p:spPr bwMode="auto">
            <a:xfrm>
              <a:off x="4726818" y="4758093"/>
              <a:ext cx="9525" cy="7938"/>
            </a:xfrm>
            <a:custGeom>
              <a:avLst/>
              <a:gdLst>
                <a:gd name="T0" fmla="*/ 4 w 4"/>
                <a:gd name="T1" fmla="*/ 0 h 3"/>
                <a:gd name="T2" fmla="*/ 0 w 4"/>
                <a:gd name="T3" fmla="*/ 3 h 3"/>
                <a:gd name="T4" fmla="*/ 4 w 4"/>
                <a:gd name="T5" fmla="*/ 0 h 3"/>
              </a:gdLst>
              <a:ahLst/>
              <a:cxnLst>
                <a:cxn ang="0">
                  <a:pos x="T0" y="T1"/>
                </a:cxn>
                <a:cxn ang="0">
                  <a:pos x="T2" y="T3"/>
                </a:cxn>
                <a:cxn ang="0">
                  <a:pos x="T4" y="T5"/>
                </a:cxn>
              </a:cxnLst>
              <a:rect l="0" t="0" r="r" b="b"/>
              <a:pathLst>
                <a:path w="4" h="3">
                  <a:moveTo>
                    <a:pt x="4" y="0"/>
                  </a:moveTo>
                  <a:cubicBezTo>
                    <a:pt x="3" y="1"/>
                    <a:pt x="2" y="2"/>
                    <a:pt x="0" y="3"/>
                  </a:cubicBezTo>
                  <a:cubicBezTo>
                    <a:pt x="2" y="2"/>
                    <a:pt x="3" y="1"/>
                    <a:pt x="4"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48" name="Freeform 49"/>
            <p:cNvSpPr>
              <a:spLocks/>
            </p:cNvSpPr>
            <p:nvPr/>
          </p:nvSpPr>
          <p:spPr bwMode="auto">
            <a:xfrm>
              <a:off x="2912305" y="2853093"/>
              <a:ext cx="7938" cy="6350"/>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cubicBezTo>
                    <a:pt x="1" y="1"/>
                    <a:pt x="2" y="1"/>
                    <a:pt x="3" y="0"/>
                  </a:cubicBezTo>
                  <a:cubicBezTo>
                    <a:pt x="2" y="1"/>
                    <a:pt x="1" y="1"/>
                    <a:pt x="0" y="2"/>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49" name="Freeform 57"/>
            <p:cNvSpPr>
              <a:spLocks/>
            </p:cNvSpPr>
            <p:nvPr/>
          </p:nvSpPr>
          <p:spPr bwMode="auto">
            <a:xfrm>
              <a:off x="4247393" y="5299431"/>
              <a:ext cx="1450975" cy="596900"/>
            </a:xfrm>
            <a:custGeom>
              <a:avLst/>
              <a:gdLst>
                <a:gd name="T0" fmla="*/ 158 w 572"/>
                <a:gd name="T1" fmla="*/ 228 h 235"/>
                <a:gd name="T2" fmla="*/ 572 w 572"/>
                <a:gd name="T3" fmla="*/ 0 h 235"/>
                <a:gd name="T4" fmla="*/ 0 w 572"/>
                <a:gd name="T5" fmla="*/ 216 h 235"/>
                <a:gd name="T6" fmla="*/ 158 w 572"/>
                <a:gd name="T7" fmla="*/ 228 h 235"/>
              </a:gdLst>
              <a:ahLst/>
              <a:cxnLst>
                <a:cxn ang="0">
                  <a:pos x="T0" y="T1"/>
                </a:cxn>
                <a:cxn ang="0">
                  <a:pos x="T2" y="T3"/>
                </a:cxn>
                <a:cxn ang="0">
                  <a:pos x="T4" y="T5"/>
                </a:cxn>
                <a:cxn ang="0">
                  <a:pos x="T6" y="T7"/>
                </a:cxn>
              </a:cxnLst>
              <a:rect l="0" t="0" r="r" b="b"/>
              <a:pathLst>
                <a:path w="572" h="235">
                  <a:moveTo>
                    <a:pt x="158" y="228"/>
                  </a:moveTo>
                  <a:cubicBezTo>
                    <a:pt x="316" y="189"/>
                    <a:pt x="458" y="109"/>
                    <a:pt x="572" y="0"/>
                  </a:cubicBezTo>
                  <a:cubicBezTo>
                    <a:pt x="425" y="136"/>
                    <a:pt x="226" y="218"/>
                    <a:pt x="0" y="216"/>
                  </a:cubicBezTo>
                  <a:cubicBezTo>
                    <a:pt x="56" y="232"/>
                    <a:pt x="109" y="235"/>
                    <a:pt x="158" y="228"/>
                  </a:cubicBezTo>
                  <a:close/>
                </a:path>
              </a:pathLst>
            </a:custGeom>
            <a:gradFill>
              <a:gsLst>
                <a:gs pos="0">
                  <a:schemeClr val="tx1">
                    <a:lumMod val="75000"/>
                    <a:lumOff val="25000"/>
                  </a:schemeClr>
                </a:gs>
                <a:gs pos="100000">
                  <a:schemeClr val="bg1">
                    <a:lumMod val="6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50" name="Freeform 60"/>
            <p:cNvSpPr>
              <a:spLocks/>
            </p:cNvSpPr>
            <p:nvPr/>
          </p:nvSpPr>
          <p:spPr bwMode="auto">
            <a:xfrm>
              <a:off x="2983743" y="1327506"/>
              <a:ext cx="1951038" cy="288925"/>
            </a:xfrm>
            <a:custGeom>
              <a:avLst/>
              <a:gdLst>
                <a:gd name="T0" fmla="*/ 111 w 769"/>
                <a:gd name="T1" fmla="*/ 76 h 114"/>
                <a:gd name="T2" fmla="*/ 198 w 769"/>
                <a:gd name="T3" fmla="*/ 37 h 114"/>
                <a:gd name="T4" fmla="*/ 330 w 769"/>
                <a:gd name="T5" fmla="*/ 18 h 114"/>
                <a:gd name="T6" fmla="*/ 330 w 769"/>
                <a:gd name="T7" fmla="*/ 23 h 114"/>
                <a:gd name="T8" fmla="*/ 410 w 769"/>
                <a:gd name="T9" fmla="*/ 33 h 114"/>
                <a:gd name="T10" fmla="*/ 585 w 769"/>
                <a:gd name="T11" fmla="*/ 34 h 114"/>
                <a:gd name="T12" fmla="*/ 585 w 769"/>
                <a:gd name="T13" fmla="*/ 34 h 114"/>
                <a:gd name="T14" fmla="*/ 769 w 769"/>
                <a:gd name="T15" fmla="*/ 62 h 114"/>
                <a:gd name="T16" fmla="*/ 439 w 769"/>
                <a:gd name="T17" fmla="*/ 0 h 114"/>
                <a:gd name="T18" fmla="*/ 0 w 769"/>
                <a:gd name="T19" fmla="*/ 114 h 114"/>
                <a:gd name="T20" fmla="*/ 78 w 769"/>
                <a:gd name="T21" fmla="*/ 86 h 114"/>
                <a:gd name="T22" fmla="*/ 111 w 769"/>
                <a:gd name="T23" fmla="*/ 7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9" h="114">
                  <a:moveTo>
                    <a:pt x="111" y="76"/>
                  </a:moveTo>
                  <a:cubicBezTo>
                    <a:pt x="142" y="66"/>
                    <a:pt x="170" y="51"/>
                    <a:pt x="198" y="37"/>
                  </a:cubicBezTo>
                  <a:cubicBezTo>
                    <a:pt x="244" y="35"/>
                    <a:pt x="286" y="24"/>
                    <a:pt x="330" y="18"/>
                  </a:cubicBezTo>
                  <a:cubicBezTo>
                    <a:pt x="330" y="20"/>
                    <a:pt x="330" y="21"/>
                    <a:pt x="330" y="23"/>
                  </a:cubicBezTo>
                  <a:cubicBezTo>
                    <a:pt x="353" y="32"/>
                    <a:pt x="368" y="32"/>
                    <a:pt x="410" y="33"/>
                  </a:cubicBezTo>
                  <a:cubicBezTo>
                    <a:pt x="474" y="30"/>
                    <a:pt x="531" y="30"/>
                    <a:pt x="585" y="34"/>
                  </a:cubicBezTo>
                  <a:cubicBezTo>
                    <a:pt x="585" y="34"/>
                    <a:pt x="585" y="34"/>
                    <a:pt x="585" y="34"/>
                  </a:cubicBezTo>
                  <a:cubicBezTo>
                    <a:pt x="654" y="38"/>
                    <a:pt x="717" y="48"/>
                    <a:pt x="769" y="62"/>
                  </a:cubicBezTo>
                  <a:cubicBezTo>
                    <a:pt x="667" y="22"/>
                    <a:pt x="556" y="0"/>
                    <a:pt x="439" y="0"/>
                  </a:cubicBezTo>
                  <a:cubicBezTo>
                    <a:pt x="280" y="0"/>
                    <a:pt x="130" y="42"/>
                    <a:pt x="0" y="114"/>
                  </a:cubicBezTo>
                  <a:cubicBezTo>
                    <a:pt x="22" y="104"/>
                    <a:pt x="48" y="94"/>
                    <a:pt x="78" y="86"/>
                  </a:cubicBezTo>
                  <a:cubicBezTo>
                    <a:pt x="89" y="82"/>
                    <a:pt x="100" y="79"/>
                    <a:pt x="111" y="76"/>
                  </a:cubicBezTo>
                  <a:close/>
                </a:path>
              </a:pathLst>
            </a:custGeom>
            <a:gradFill>
              <a:gsLst>
                <a:gs pos="0">
                  <a:schemeClr val="tx1">
                    <a:lumMod val="75000"/>
                    <a:lumOff val="25000"/>
                  </a:schemeClr>
                </a:gs>
                <a:gs pos="100000">
                  <a:schemeClr val="bg1">
                    <a:lumMod val="6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51" name="Freeform 66"/>
            <p:cNvSpPr>
              <a:spLocks/>
            </p:cNvSpPr>
            <p:nvPr/>
          </p:nvSpPr>
          <p:spPr bwMode="auto">
            <a:xfrm>
              <a:off x="4468055" y="1413231"/>
              <a:ext cx="1936750" cy="3678238"/>
            </a:xfrm>
            <a:custGeom>
              <a:avLst/>
              <a:gdLst>
                <a:gd name="T0" fmla="*/ 46 w 763"/>
                <a:gd name="T1" fmla="*/ 46 h 1448"/>
                <a:gd name="T2" fmla="*/ 114 w 763"/>
                <a:gd name="T3" fmla="*/ 160 h 1448"/>
                <a:gd name="T4" fmla="*/ 130 w 763"/>
                <a:gd name="T5" fmla="*/ 179 h 1448"/>
                <a:gd name="T6" fmla="*/ 138 w 763"/>
                <a:gd name="T7" fmla="*/ 187 h 1448"/>
                <a:gd name="T8" fmla="*/ 144 w 763"/>
                <a:gd name="T9" fmla="*/ 193 h 1448"/>
                <a:gd name="T10" fmla="*/ 224 w 763"/>
                <a:gd name="T11" fmla="*/ 243 h 1448"/>
                <a:gd name="T12" fmla="*/ 225 w 763"/>
                <a:gd name="T13" fmla="*/ 243 h 1448"/>
                <a:gd name="T14" fmla="*/ 238 w 763"/>
                <a:gd name="T15" fmla="*/ 246 h 1448"/>
                <a:gd name="T16" fmla="*/ 243 w 763"/>
                <a:gd name="T17" fmla="*/ 246 h 1448"/>
                <a:gd name="T18" fmla="*/ 251 w 763"/>
                <a:gd name="T19" fmla="*/ 247 h 1448"/>
                <a:gd name="T20" fmla="*/ 254 w 763"/>
                <a:gd name="T21" fmla="*/ 247 h 1448"/>
                <a:gd name="T22" fmla="*/ 324 w 763"/>
                <a:gd name="T23" fmla="*/ 220 h 1448"/>
                <a:gd name="T24" fmla="*/ 436 w 763"/>
                <a:gd name="T25" fmla="*/ 238 h 1448"/>
                <a:gd name="T26" fmla="*/ 441 w 763"/>
                <a:gd name="T27" fmla="*/ 241 h 1448"/>
                <a:gd name="T28" fmla="*/ 452 w 763"/>
                <a:gd name="T29" fmla="*/ 249 h 1448"/>
                <a:gd name="T30" fmla="*/ 556 w 763"/>
                <a:gd name="T31" fmla="*/ 370 h 1448"/>
                <a:gd name="T32" fmla="*/ 560 w 763"/>
                <a:gd name="T33" fmla="*/ 376 h 1448"/>
                <a:gd name="T34" fmla="*/ 565 w 763"/>
                <a:gd name="T35" fmla="*/ 386 h 1448"/>
                <a:gd name="T36" fmla="*/ 593 w 763"/>
                <a:gd name="T37" fmla="*/ 492 h 1448"/>
                <a:gd name="T38" fmla="*/ 592 w 763"/>
                <a:gd name="T39" fmla="*/ 496 h 1448"/>
                <a:gd name="T40" fmla="*/ 591 w 763"/>
                <a:gd name="T41" fmla="*/ 501 h 1448"/>
                <a:gd name="T42" fmla="*/ 590 w 763"/>
                <a:gd name="T43" fmla="*/ 506 h 1448"/>
                <a:gd name="T44" fmla="*/ 470 w 763"/>
                <a:gd name="T45" fmla="*/ 531 h 1448"/>
                <a:gd name="T46" fmla="*/ 404 w 763"/>
                <a:gd name="T47" fmla="*/ 479 h 1448"/>
                <a:gd name="T48" fmla="*/ 404 w 763"/>
                <a:gd name="T49" fmla="*/ 479 h 1448"/>
                <a:gd name="T50" fmla="*/ 404 w 763"/>
                <a:gd name="T51" fmla="*/ 478 h 1448"/>
                <a:gd name="T52" fmla="*/ 205 w 763"/>
                <a:gd name="T53" fmla="*/ 537 h 1448"/>
                <a:gd name="T54" fmla="*/ 211 w 763"/>
                <a:gd name="T55" fmla="*/ 610 h 1448"/>
                <a:gd name="T56" fmla="*/ 213 w 763"/>
                <a:gd name="T57" fmla="*/ 876 h 1448"/>
                <a:gd name="T58" fmla="*/ 497 w 763"/>
                <a:gd name="T59" fmla="*/ 916 h 1448"/>
                <a:gd name="T60" fmla="*/ 505 w 763"/>
                <a:gd name="T61" fmla="*/ 1156 h 1448"/>
                <a:gd name="T62" fmla="*/ 420 w 763"/>
                <a:gd name="T63" fmla="*/ 1431 h 1448"/>
                <a:gd name="T64" fmla="*/ 426 w 763"/>
                <a:gd name="T65" fmla="*/ 1435 h 1448"/>
                <a:gd name="T66" fmla="*/ 583 w 763"/>
                <a:gd name="T67" fmla="*/ 1336 h 1448"/>
                <a:gd name="T68" fmla="*/ 585 w 763"/>
                <a:gd name="T69" fmla="*/ 1332 h 1448"/>
                <a:gd name="T70" fmla="*/ 594 w 763"/>
                <a:gd name="T71" fmla="*/ 1318 h 1448"/>
                <a:gd name="T72" fmla="*/ 599 w 763"/>
                <a:gd name="T73" fmla="*/ 1310 h 1448"/>
                <a:gd name="T74" fmla="*/ 606 w 763"/>
                <a:gd name="T75" fmla="*/ 1296 h 1448"/>
                <a:gd name="T76" fmla="*/ 611 w 763"/>
                <a:gd name="T77" fmla="*/ 1285 h 1448"/>
                <a:gd name="T78" fmla="*/ 616 w 763"/>
                <a:gd name="T79" fmla="*/ 1273 h 1448"/>
                <a:gd name="T80" fmla="*/ 622 w 763"/>
                <a:gd name="T81" fmla="*/ 1258 h 1448"/>
                <a:gd name="T82" fmla="*/ 625 w 763"/>
                <a:gd name="T83" fmla="*/ 1249 h 1448"/>
                <a:gd name="T84" fmla="*/ 632 w 763"/>
                <a:gd name="T85" fmla="*/ 1223 h 1448"/>
                <a:gd name="T86" fmla="*/ 632 w 763"/>
                <a:gd name="T87" fmla="*/ 1223 h 1448"/>
                <a:gd name="T88" fmla="*/ 683 w 763"/>
                <a:gd name="T89" fmla="*/ 1070 h 1448"/>
                <a:gd name="T90" fmla="*/ 724 w 763"/>
                <a:gd name="T91" fmla="*/ 1035 h 1448"/>
                <a:gd name="T92" fmla="*/ 726 w 763"/>
                <a:gd name="T93" fmla="*/ 1035 h 1448"/>
                <a:gd name="T94" fmla="*/ 729 w 763"/>
                <a:gd name="T95" fmla="*/ 1038 h 1448"/>
                <a:gd name="T96" fmla="*/ 730 w 763"/>
                <a:gd name="T97" fmla="*/ 1039 h 1448"/>
                <a:gd name="T98" fmla="*/ 731 w 763"/>
                <a:gd name="T99" fmla="*/ 1040 h 1448"/>
                <a:gd name="T100" fmla="*/ 732 w 763"/>
                <a:gd name="T101" fmla="*/ 1041 h 1448"/>
                <a:gd name="T102" fmla="*/ 740 w 763"/>
                <a:gd name="T103" fmla="*/ 1080 h 1448"/>
                <a:gd name="T104" fmla="*/ 763 w 763"/>
                <a:gd name="T105" fmla="*/ 875 h 1448"/>
                <a:gd name="T106" fmla="*/ 763 w 763"/>
                <a:gd name="T107" fmla="*/ 875 h 1448"/>
                <a:gd name="T108" fmla="*/ 184 w 763"/>
                <a:gd name="T109" fmla="*/ 28 h 1448"/>
                <a:gd name="T110" fmla="*/ 0 w 763"/>
                <a:gd name="T111" fmla="*/ 0 h 1448"/>
                <a:gd name="T112" fmla="*/ 46 w 763"/>
                <a:gd name="T113" fmla="*/ 46 h 1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63" h="1448">
                  <a:moveTo>
                    <a:pt x="46" y="46"/>
                  </a:moveTo>
                  <a:cubicBezTo>
                    <a:pt x="71" y="76"/>
                    <a:pt x="93" y="114"/>
                    <a:pt x="114" y="160"/>
                  </a:cubicBezTo>
                  <a:cubicBezTo>
                    <a:pt x="119" y="166"/>
                    <a:pt x="125" y="173"/>
                    <a:pt x="130" y="179"/>
                  </a:cubicBezTo>
                  <a:cubicBezTo>
                    <a:pt x="133" y="181"/>
                    <a:pt x="135" y="184"/>
                    <a:pt x="138" y="187"/>
                  </a:cubicBezTo>
                  <a:cubicBezTo>
                    <a:pt x="140" y="189"/>
                    <a:pt x="142" y="191"/>
                    <a:pt x="144" y="193"/>
                  </a:cubicBezTo>
                  <a:cubicBezTo>
                    <a:pt x="171" y="218"/>
                    <a:pt x="198" y="235"/>
                    <a:pt x="224" y="243"/>
                  </a:cubicBezTo>
                  <a:cubicBezTo>
                    <a:pt x="225" y="243"/>
                    <a:pt x="225" y="243"/>
                    <a:pt x="225" y="243"/>
                  </a:cubicBezTo>
                  <a:cubicBezTo>
                    <a:pt x="229" y="244"/>
                    <a:pt x="234" y="245"/>
                    <a:pt x="238" y="246"/>
                  </a:cubicBezTo>
                  <a:cubicBezTo>
                    <a:pt x="240" y="246"/>
                    <a:pt x="241" y="246"/>
                    <a:pt x="243" y="246"/>
                  </a:cubicBezTo>
                  <a:cubicBezTo>
                    <a:pt x="246" y="247"/>
                    <a:pt x="249" y="247"/>
                    <a:pt x="251" y="247"/>
                  </a:cubicBezTo>
                  <a:cubicBezTo>
                    <a:pt x="252" y="247"/>
                    <a:pt x="253" y="247"/>
                    <a:pt x="254" y="247"/>
                  </a:cubicBezTo>
                  <a:cubicBezTo>
                    <a:pt x="280" y="248"/>
                    <a:pt x="304" y="239"/>
                    <a:pt x="324" y="220"/>
                  </a:cubicBezTo>
                  <a:cubicBezTo>
                    <a:pt x="349" y="196"/>
                    <a:pt x="392" y="208"/>
                    <a:pt x="436" y="238"/>
                  </a:cubicBezTo>
                  <a:cubicBezTo>
                    <a:pt x="438" y="239"/>
                    <a:pt x="439" y="240"/>
                    <a:pt x="441" y="241"/>
                  </a:cubicBezTo>
                  <a:cubicBezTo>
                    <a:pt x="445" y="244"/>
                    <a:pt x="448" y="247"/>
                    <a:pt x="452" y="249"/>
                  </a:cubicBezTo>
                  <a:cubicBezTo>
                    <a:pt x="491" y="280"/>
                    <a:pt x="529" y="323"/>
                    <a:pt x="556" y="370"/>
                  </a:cubicBezTo>
                  <a:cubicBezTo>
                    <a:pt x="558" y="372"/>
                    <a:pt x="559" y="374"/>
                    <a:pt x="560" y="376"/>
                  </a:cubicBezTo>
                  <a:cubicBezTo>
                    <a:pt x="562" y="380"/>
                    <a:pt x="564" y="383"/>
                    <a:pt x="565" y="386"/>
                  </a:cubicBezTo>
                  <a:cubicBezTo>
                    <a:pt x="585" y="423"/>
                    <a:pt x="595" y="460"/>
                    <a:pt x="593" y="492"/>
                  </a:cubicBezTo>
                  <a:cubicBezTo>
                    <a:pt x="593" y="494"/>
                    <a:pt x="592" y="495"/>
                    <a:pt x="592" y="496"/>
                  </a:cubicBezTo>
                  <a:cubicBezTo>
                    <a:pt x="592" y="498"/>
                    <a:pt x="592" y="499"/>
                    <a:pt x="591" y="501"/>
                  </a:cubicBezTo>
                  <a:cubicBezTo>
                    <a:pt x="591" y="503"/>
                    <a:pt x="591" y="504"/>
                    <a:pt x="590" y="506"/>
                  </a:cubicBezTo>
                  <a:cubicBezTo>
                    <a:pt x="580" y="553"/>
                    <a:pt x="533" y="567"/>
                    <a:pt x="470" y="531"/>
                  </a:cubicBezTo>
                  <a:cubicBezTo>
                    <a:pt x="440" y="514"/>
                    <a:pt x="417" y="491"/>
                    <a:pt x="404" y="479"/>
                  </a:cubicBezTo>
                  <a:cubicBezTo>
                    <a:pt x="404" y="479"/>
                    <a:pt x="404" y="479"/>
                    <a:pt x="404" y="479"/>
                  </a:cubicBezTo>
                  <a:cubicBezTo>
                    <a:pt x="404" y="479"/>
                    <a:pt x="404" y="478"/>
                    <a:pt x="404" y="478"/>
                  </a:cubicBezTo>
                  <a:cubicBezTo>
                    <a:pt x="392" y="468"/>
                    <a:pt x="229" y="335"/>
                    <a:pt x="205" y="537"/>
                  </a:cubicBezTo>
                  <a:cubicBezTo>
                    <a:pt x="208" y="561"/>
                    <a:pt x="210" y="585"/>
                    <a:pt x="211" y="610"/>
                  </a:cubicBezTo>
                  <a:cubicBezTo>
                    <a:pt x="217" y="699"/>
                    <a:pt x="218" y="788"/>
                    <a:pt x="213" y="876"/>
                  </a:cubicBezTo>
                  <a:cubicBezTo>
                    <a:pt x="317" y="883"/>
                    <a:pt x="419" y="881"/>
                    <a:pt x="497" y="916"/>
                  </a:cubicBezTo>
                  <a:cubicBezTo>
                    <a:pt x="630" y="974"/>
                    <a:pt x="561" y="1115"/>
                    <a:pt x="505" y="1156"/>
                  </a:cubicBezTo>
                  <a:cubicBezTo>
                    <a:pt x="427" y="1213"/>
                    <a:pt x="365" y="1379"/>
                    <a:pt x="420" y="1431"/>
                  </a:cubicBezTo>
                  <a:cubicBezTo>
                    <a:pt x="422" y="1432"/>
                    <a:pt x="424" y="1434"/>
                    <a:pt x="426" y="1435"/>
                  </a:cubicBezTo>
                  <a:cubicBezTo>
                    <a:pt x="469" y="1448"/>
                    <a:pt x="536" y="1404"/>
                    <a:pt x="583" y="1336"/>
                  </a:cubicBezTo>
                  <a:cubicBezTo>
                    <a:pt x="583" y="1334"/>
                    <a:pt x="584" y="1333"/>
                    <a:pt x="585" y="1332"/>
                  </a:cubicBezTo>
                  <a:cubicBezTo>
                    <a:pt x="588" y="1327"/>
                    <a:pt x="591" y="1323"/>
                    <a:pt x="594" y="1318"/>
                  </a:cubicBezTo>
                  <a:cubicBezTo>
                    <a:pt x="596" y="1315"/>
                    <a:pt x="597" y="1312"/>
                    <a:pt x="599" y="1310"/>
                  </a:cubicBezTo>
                  <a:cubicBezTo>
                    <a:pt x="601" y="1305"/>
                    <a:pt x="603" y="1301"/>
                    <a:pt x="606" y="1296"/>
                  </a:cubicBezTo>
                  <a:cubicBezTo>
                    <a:pt x="608" y="1293"/>
                    <a:pt x="609" y="1289"/>
                    <a:pt x="611" y="1285"/>
                  </a:cubicBezTo>
                  <a:cubicBezTo>
                    <a:pt x="613" y="1281"/>
                    <a:pt x="615" y="1277"/>
                    <a:pt x="616" y="1273"/>
                  </a:cubicBezTo>
                  <a:cubicBezTo>
                    <a:pt x="618" y="1268"/>
                    <a:pt x="620" y="1263"/>
                    <a:pt x="622" y="1258"/>
                  </a:cubicBezTo>
                  <a:cubicBezTo>
                    <a:pt x="623" y="1255"/>
                    <a:pt x="624" y="1252"/>
                    <a:pt x="625" y="1249"/>
                  </a:cubicBezTo>
                  <a:cubicBezTo>
                    <a:pt x="628" y="1240"/>
                    <a:pt x="630" y="1232"/>
                    <a:pt x="632" y="1223"/>
                  </a:cubicBezTo>
                  <a:cubicBezTo>
                    <a:pt x="632" y="1223"/>
                    <a:pt x="632" y="1223"/>
                    <a:pt x="632" y="1223"/>
                  </a:cubicBezTo>
                  <a:cubicBezTo>
                    <a:pt x="642" y="1177"/>
                    <a:pt x="659" y="1110"/>
                    <a:pt x="683" y="1070"/>
                  </a:cubicBezTo>
                  <a:cubicBezTo>
                    <a:pt x="698" y="1042"/>
                    <a:pt x="713" y="1031"/>
                    <a:pt x="724" y="1035"/>
                  </a:cubicBezTo>
                  <a:cubicBezTo>
                    <a:pt x="724" y="1035"/>
                    <a:pt x="725" y="1035"/>
                    <a:pt x="726" y="1035"/>
                  </a:cubicBezTo>
                  <a:cubicBezTo>
                    <a:pt x="726" y="1035"/>
                    <a:pt x="727" y="1036"/>
                    <a:pt x="729" y="1038"/>
                  </a:cubicBezTo>
                  <a:cubicBezTo>
                    <a:pt x="729" y="1039"/>
                    <a:pt x="730" y="1039"/>
                    <a:pt x="730" y="1039"/>
                  </a:cubicBezTo>
                  <a:cubicBezTo>
                    <a:pt x="730" y="1039"/>
                    <a:pt x="731" y="1040"/>
                    <a:pt x="731" y="1040"/>
                  </a:cubicBezTo>
                  <a:cubicBezTo>
                    <a:pt x="731" y="1040"/>
                    <a:pt x="731" y="1041"/>
                    <a:pt x="732" y="1041"/>
                  </a:cubicBezTo>
                  <a:cubicBezTo>
                    <a:pt x="738" y="1054"/>
                    <a:pt x="741" y="1067"/>
                    <a:pt x="740" y="1080"/>
                  </a:cubicBezTo>
                  <a:cubicBezTo>
                    <a:pt x="755" y="1014"/>
                    <a:pt x="763" y="946"/>
                    <a:pt x="763" y="875"/>
                  </a:cubicBezTo>
                  <a:cubicBezTo>
                    <a:pt x="763" y="875"/>
                    <a:pt x="763" y="875"/>
                    <a:pt x="763" y="875"/>
                  </a:cubicBezTo>
                  <a:cubicBezTo>
                    <a:pt x="763" y="489"/>
                    <a:pt x="523" y="160"/>
                    <a:pt x="184" y="28"/>
                  </a:cubicBezTo>
                  <a:cubicBezTo>
                    <a:pt x="132" y="14"/>
                    <a:pt x="69" y="4"/>
                    <a:pt x="0" y="0"/>
                  </a:cubicBezTo>
                  <a:cubicBezTo>
                    <a:pt x="16" y="12"/>
                    <a:pt x="31" y="28"/>
                    <a:pt x="46" y="46"/>
                  </a:cubicBezTo>
                  <a:close/>
                </a:path>
              </a:pathLst>
            </a:custGeom>
            <a:gradFill>
              <a:gsLst>
                <a:gs pos="0">
                  <a:schemeClr val="bg1">
                    <a:lumMod val="75000"/>
                  </a:schemeClr>
                </a:gs>
                <a:gs pos="100000">
                  <a:schemeClr val="bg1">
                    <a:lumMod val="8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52" name="Freeform 67"/>
            <p:cNvSpPr>
              <a:spLocks/>
            </p:cNvSpPr>
            <p:nvPr/>
          </p:nvSpPr>
          <p:spPr bwMode="auto">
            <a:xfrm>
              <a:off x="2815468" y="1616431"/>
              <a:ext cx="168275" cy="101600"/>
            </a:xfrm>
            <a:custGeom>
              <a:avLst/>
              <a:gdLst>
                <a:gd name="T0" fmla="*/ 66 w 66"/>
                <a:gd name="T1" fmla="*/ 0 h 40"/>
                <a:gd name="T2" fmla="*/ 37 w 66"/>
                <a:gd name="T3" fmla="*/ 13 h 40"/>
                <a:gd name="T4" fmla="*/ 36 w 66"/>
                <a:gd name="T5" fmla="*/ 14 h 40"/>
                <a:gd name="T6" fmla="*/ 0 w 66"/>
                <a:gd name="T7" fmla="*/ 40 h 40"/>
                <a:gd name="T8" fmla="*/ 66 w 66"/>
                <a:gd name="T9" fmla="*/ 0 h 40"/>
              </a:gdLst>
              <a:ahLst/>
              <a:cxnLst>
                <a:cxn ang="0">
                  <a:pos x="T0" y="T1"/>
                </a:cxn>
                <a:cxn ang="0">
                  <a:pos x="T2" y="T3"/>
                </a:cxn>
                <a:cxn ang="0">
                  <a:pos x="T4" y="T5"/>
                </a:cxn>
                <a:cxn ang="0">
                  <a:pos x="T6" y="T7"/>
                </a:cxn>
                <a:cxn ang="0">
                  <a:pos x="T8" y="T9"/>
                </a:cxn>
              </a:cxnLst>
              <a:rect l="0" t="0" r="r" b="b"/>
              <a:pathLst>
                <a:path w="66" h="40">
                  <a:moveTo>
                    <a:pt x="66" y="0"/>
                  </a:moveTo>
                  <a:cubicBezTo>
                    <a:pt x="56" y="4"/>
                    <a:pt x="46" y="9"/>
                    <a:pt x="37" y="13"/>
                  </a:cubicBezTo>
                  <a:cubicBezTo>
                    <a:pt x="36" y="14"/>
                    <a:pt x="36" y="14"/>
                    <a:pt x="36" y="14"/>
                  </a:cubicBezTo>
                  <a:cubicBezTo>
                    <a:pt x="23" y="22"/>
                    <a:pt x="11" y="31"/>
                    <a:pt x="0" y="40"/>
                  </a:cubicBezTo>
                  <a:cubicBezTo>
                    <a:pt x="21" y="26"/>
                    <a:pt x="43" y="12"/>
                    <a:pt x="66"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53" name="Freeform 68"/>
            <p:cNvSpPr>
              <a:spLocks/>
            </p:cNvSpPr>
            <p:nvPr/>
          </p:nvSpPr>
          <p:spPr bwMode="auto">
            <a:xfrm>
              <a:off x="2145543" y="1373543"/>
              <a:ext cx="3829050" cy="2689225"/>
            </a:xfrm>
            <a:custGeom>
              <a:avLst/>
              <a:gdLst>
                <a:gd name="T0" fmla="*/ 95 w 1509"/>
                <a:gd name="T1" fmla="*/ 367 h 1059"/>
                <a:gd name="T2" fmla="*/ 96 w 1509"/>
                <a:gd name="T3" fmla="*/ 371 h 1059"/>
                <a:gd name="T4" fmla="*/ 110 w 1509"/>
                <a:gd name="T5" fmla="*/ 379 h 1059"/>
                <a:gd name="T6" fmla="*/ 133 w 1509"/>
                <a:gd name="T7" fmla="*/ 375 h 1059"/>
                <a:gd name="T8" fmla="*/ 315 w 1509"/>
                <a:gd name="T9" fmla="*/ 257 h 1059"/>
                <a:gd name="T10" fmla="*/ 324 w 1509"/>
                <a:gd name="T11" fmla="*/ 254 h 1059"/>
                <a:gd name="T12" fmla="*/ 354 w 1509"/>
                <a:gd name="T13" fmla="*/ 252 h 1059"/>
                <a:gd name="T14" fmla="*/ 380 w 1509"/>
                <a:gd name="T15" fmla="*/ 255 h 1059"/>
                <a:gd name="T16" fmla="*/ 398 w 1509"/>
                <a:gd name="T17" fmla="*/ 260 h 1059"/>
                <a:gd name="T18" fmla="*/ 413 w 1509"/>
                <a:gd name="T19" fmla="*/ 269 h 1059"/>
                <a:gd name="T20" fmla="*/ 451 w 1509"/>
                <a:gd name="T21" fmla="*/ 398 h 1059"/>
                <a:gd name="T22" fmla="*/ 305 w 1509"/>
                <a:gd name="T23" fmla="*/ 583 h 1059"/>
                <a:gd name="T24" fmla="*/ 289 w 1509"/>
                <a:gd name="T25" fmla="*/ 590 h 1059"/>
                <a:gd name="T26" fmla="*/ 270 w 1509"/>
                <a:gd name="T27" fmla="*/ 595 h 1059"/>
                <a:gd name="T28" fmla="*/ 185 w 1509"/>
                <a:gd name="T29" fmla="*/ 586 h 1059"/>
                <a:gd name="T30" fmla="*/ 167 w 1509"/>
                <a:gd name="T31" fmla="*/ 576 h 1059"/>
                <a:gd name="T32" fmla="*/ 0 w 1509"/>
                <a:gd name="T33" fmla="*/ 798 h 1059"/>
                <a:gd name="T34" fmla="*/ 52 w 1509"/>
                <a:gd name="T35" fmla="*/ 1059 h 1059"/>
                <a:gd name="T36" fmla="*/ 1125 w 1509"/>
                <a:gd name="T37" fmla="*/ 895 h 1059"/>
                <a:gd name="T38" fmla="*/ 1128 w 1509"/>
                <a:gd name="T39" fmla="*/ 892 h 1059"/>
                <a:gd name="T40" fmla="*/ 1120 w 1509"/>
                <a:gd name="T41" fmla="*/ 553 h 1059"/>
                <a:gd name="T42" fmla="*/ 1319 w 1509"/>
                <a:gd name="T43" fmla="*/ 495 h 1059"/>
                <a:gd name="T44" fmla="*/ 1505 w 1509"/>
                <a:gd name="T45" fmla="*/ 522 h 1059"/>
                <a:gd name="T46" fmla="*/ 1507 w 1509"/>
                <a:gd name="T47" fmla="*/ 512 h 1059"/>
                <a:gd name="T48" fmla="*/ 1480 w 1509"/>
                <a:gd name="T49" fmla="*/ 402 h 1059"/>
                <a:gd name="T50" fmla="*/ 1471 w 1509"/>
                <a:gd name="T51" fmla="*/ 386 h 1059"/>
                <a:gd name="T52" fmla="*/ 1356 w 1509"/>
                <a:gd name="T53" fmla="*/ 257 h 1059"/>
                <a:gd name="T54" fmla="*/ 1233 w 1509"/>
                <a:gd name="T55" fmla="*/ 243 h 1059"/>
                <a:gd name="T56" fmla="*/ 1166 w 1509"/>
                <a:gd name="T57" fmla="*/ 263 h 1059"/>
                <a:gd name="T58" fmla="*/ 1153 w 1509"/>
                <a:gd name="T59" fmla="*/ 262 h 1059"/>
                <a:gd name="T60" fmla="*/ 1139 w 1509"/>
                <a:gd name="T61" fmla="*/ 259 h 1059"/>
                <a:gd name="T62" fmla="*/ 1053 w 1509"/>
                <a:gd name="T63" fmla="*/ 203 h 1059"/>
                <a:gd name="T64" fmla="*/ 1029 w 1509"/>
                <a:gd name="T65" fmla="*/ 176 h 1059"/>
                <a:gd name="T66" fmla="*/ 915 w 1509"/>
                <a:gd name="T67" fmla="*/ 16 h 1059"/>
                <a:gd name="T68" fmla="*/ 740 w 1509"/>
                <a:gd name="T69" fmla="*/ 15 h 1059"/>
                <a:gd name="T70" fmla="*/ 660 w 1509"/>
                <a:gd name="T71" fmla="*/ 0 h 1059"/>
                <a:gd name="T72" fmla="*/ 441 w 1509"/>
                <a:gd name="T73" fmla="*/ 58 h 1059"/>
                <a:gd name="T74" fmla="*/ 330 w 1509"/>
                <a:gd name="T75" fmla="*/ 96 h 1059"/>
                <a:gd name="T76" fmla="*/ 117 w 1509"/>
                <a:gd name="T77" fmla="*/ 297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09" h="1059">
                  <a:moveTo>
                    <a:pt x="117" y="297"/>
                  </a:moveTo>
                  <a:cubicBezTo>
                    <a:pt x="98" y="333"/>
                    <a:pt x="93" y="355"/>
                    <a:pt x="95" y="367"/>
                  </a:cubicBezTo>
                  <a:cubicBezTo>
                    <a:pt x="95" y="367"/>
                    <a:pt x="95" y="368"/>
                    <a:pt x="95" y="369"/>
                  </a:cubicBezTo>
                  <a:cubicBezTo>
                    <a:pt x="96" y="370"/>
                    <a:pt x="96" y="370"/>
                    <a:pt x="96" y="371"/>
                  </a:cubicBezTo>
                  <a:cubicBezTo>
                    <a:pt x="99" y="376"/>
                    <a:pt x="103" y="379"/>
                    <a:pt x="109" y="379"/>
                  </a:cubicBezTo>
                  <a:cubicBezTo>
                    <a:pt x="109" y="379"/>
                    <a:pt x="109" y="379"/>
                    <a:pt x="110" y="379"/>
                  </a:cubicBezTo>
                  <a:cubicBezTo>
                    <a:pt x="112" y="380"/>
                    <a:pt x="115" y="379"/>
                    <a:pt x="119" y="379"/>
                  </a:cubicBezTo>
                  <a:cubicBezTo>
                    <a:pt x="123" y="378"/>
                    <a:pt x="128" y="377"/>
                    <a:pt x="133" y="375"/>
                  </a:cubicBezTo>
                  <a:cubicBezTo>
                    <a:pt x="199" y="350"/>
                    <a:pt x="241" y="289"/>
                    <a:pt x="305" y="261"/>
                  </a:cubicBezTo>
                  <a:cubicBezTo>
                    <a:pt x="308" y="260"/>
                    <a:pt x="311" y="258"/>
                    <a:pt x="315" y="257"/>
                  </a:cubicBezTo>
                  <a:cubicBezTo>
                    <a:pt x="317" y="256"/>
                    <a:pt x="319" y="255"/>
                    <a:pt x="321" y="255"/>
                  </a:cubicBezTo>
                  <a:cubicBezTo>
                    <a:pt x="323" y="254"/>
                    <a:pt x="323" y="254"/>
                    <a:pt x="324" y="254"/>
                  </a:cubicBezTo>
                  <a:cubicBezTo>
                    <a:pt x="332" y="253"/>
                    <a:pt x="340" y="252"/>
                    <a:pt x="348" y="252"/>
                  </a:cubicBezTo>
                  <a:cubicBezTo>
                    <a:pt x="350" y="252"/>
                    <a:pt x="352" y="252"/>
                    <a:pt x="354" y="252"/>
                  </a:cubicBezTo>
                  <a:cubicBezTo>
                    <a:pt x="361" y="252"/>
                    <a:pt x="367" y="252"/>
                    <a:pt x="373" y="253"/>
                  </a:cubicBezTo>
                  <a:cubicBezTo>
                    <a:pt x="375" y="254"/>
                    <a:pt x="377" y="254"/>
                    <a:pt x="380" y="255"/>
                  </a:cubicBezTo>
                  <a:cubicBezTo>
                    <a:pt x="383" y="255"/>
                    <a:pt x="387" y="256"/>
                    <a:pt x="391" y="258"/>
                  </a:cubicBezTo>
                  <a:cubicBezTo>
                    <a:pt x="393" y="258"/>
                    <a:pt x="396" y="259"/>
                    <a:pt x="398" y="260"/>
                  </a:cubicBezTo>
                  <a:cubicBezTo>
                    <a:pt x="402" y="262"/>
                    <a:pt x="405" y="264"/>
                    <a:pt x="409" y="266"/>
                  </a:cubicBezTo>
                  <a:cubicBezTo>
                    <a:pt x="410" y="267"/>
                    <a:pt x="412" y="268"/>
                    <a:pt x="413" y="269"/>
                  </a:cubicBezTo>
                  <a:cubicBezTo>
                    <a:pt x="440" y="287"/>
                    <a:pt x="449" y="317"/>
                    <a:pt x="453" y="340"/>
                  </a:cubicBezTo>
                  <a:cubicBezTo>
                    <a:pt x="456" y="359"/>
                    <a:pt x="455" y="378"/>
                    <a:pt x="451" y="398"/>
                  </a:cubicBezTo>
                  <a:cubicBezTo>
                    <a:pt x="450" y="403"/>
                    <a:pt x="450" y="406"/>
                    <a:pt x="449" y="406"/>
                  </a:cubicBezTo>
                  <a:cubicBezTo>
                    <a:pt x="432" y="484"/>
                    <a:pt x="372" y="554"/>
                    <a:pt x="305" y="583"/>
                  </a:cubicBezTo>
                  <a:cubicBezTo>
                    <a:pt x="304" y="584"/>
                    <a:pt x="303" y="584"/>
                    <a:pt x="302" y="585"/>
                  </a:cubicBezTo>
                  <a:cubicBezTo>
                    <a:pt x="298" y="586"/>
                    <a:pt x="294" y="588"/>
                    <a:pt x="289" y="590"/>
                  </a:cubicBezTo>
                  <a:cubicBezTo>
                    <a:pt x="283" y="592"/>
                    <a:pt x="278" y="594"/>
                    <a:pt x="272" y="595"/>
                  </a:cubicBezTo>
                  <a:cubicBezTo>
                    <a:pt x="271" y="595"/>
                    <a:pt x="271" y="595"/>
                    <a:pt x="270" y="595"/>
                  </a:cubicBezTo>
                  <a:cubicBezTo>
                    <a:pt x="242" y="602"/>
                    <a:pt x="214" y="600"/>
                    <a:pt x="187" y="588"/>
                  </a:cubicBezTo>
                  <a:cubicBezTo>
                    <a:pt x="187" y="587"/>
                    <a:pt x="186" y="587"/>
                    <a:pt x="185" y="586"/>
                  </a:cubicBezTo>
                  <a:cubicBezTo>
                    <a:pt x="179" y="583"/>
                    <a:pt x="173" y="580"/>
                    <a:pt x="167" y="576"/>
                  </a:cubicBezTo>
                  <a:cubicBezTo>
                    <a:pt x="167" y="576"/>
                    <a:pt x="167" y="576"/>
                    <a:pt x="167" y="576"/>
                  </a:cubicBezTo>
                  <a:cubicBezTo>
                    <a:pt x="141" y="557"/>
                    <a:pt x="0" y="517"/>
                    <a:pt x="0" y="790"/>
                  </a:cubicBezTo>
                  <a:cubicBezTo>
                    <a:pt x="0" y="793"/>
                    <a:pt x="0" y="795"/>
                    <a:pt x="0" y="798"/>
                  </a:cubicBezTo>
                  <a:cubicBezTo>
                    <a:pt x="6" y="887"/>
                    <a:pt x="24" y="974"/>
                    <a:pt x="51" y="1058"/>
                  </a:cubicBezTo>
                  <a:cubicBezTo>
                    <a:pt x="52" y="1059"/>
                    <a:pt x="52" y="1059"/>
                    <a:pt x="52" y="1059"/>
                  </a:cubicBezTo>
                  <a:cubicBezTo>
                    <a:pt x="101" y="1033"/>
                    <a:pt x="164" y="1008"/>
                    <a:pt x="240" y="986"/>
                  </a:cubicBezTo>
                  <a:cubicBezTo>
                    <a:pt x="498" y="909"/>
                    <a:pt x="839" y="877"/>
                    <a:pt x="1125" y="895"/>
                  </a:cubicBezTo>
                  <a:cubicBezTo>
                    <a:pt x="1125" y="892"/>
                    <a:pt x="1125" y="892"/>
                    <a:pt x="1125" y="892"/>
                  </a:cubicBezTo>
                  <a:cubicBezTo>
                    <a:pt x="1128" y="892"/>
                    <a:pt x="1128" y="892"/>
                    <a:pt x="1128" y="892"/>
                  </a:cubicBezTo>
                  <a:cubicBezTo>
                    <a:pt x="1133" y="804"/>
                    <a:pt x="1132" y="715"/>
                    <a:pt x="1126" y="626"/>
                  </a:cubicBezTo>
                  <a:cubicBezTo>
                    <a:pt x="1125" y="601"/>
                    <a:pt x="1123" y="577"/>
                    <a:pt x="1120" y="553"/>
                  </a:cubicBezTo>
                  <a:cubicBezTo>
                    <a:pt x="1121" y="411"/>
                    <a:pt x="1239" y="420"/>
                    <a:pt x="1319" y="494"/>
                  </a:cubicBezTo>
                  <a:cubicBezTo>
                    <a:pt x="1319" y="495"/>
                    <a:pt x="1319" y="495"/>
                    <a:pt x="1319" y="495"/>
                  </a:cubicBezTo>
                  <a:cubicBezTo>
                    <a:pt x="1319" y="495"/>
                    <a:pt x="1319" y="495"/>
                    <a:pt x="1319" y="495"/>
                  </a:cubicBezTo>
                  <a:cubicBezTo>
                    <a:pt x="1420" y="594"/>
                    <a:pt x="1491" y="578"/>
                    <a:pt x="1505" y="522"/>
                  </a:cubicBezTo>
                  <a:cubicBezTo>
                    <a:pt x="1506" y="520"/>
                    <a:pt x="1506" y="519"/>
                    <a:pt x="1506" y="517"/>
                  </a:cubicBezTo>
                  <a:cubicBezTo>
                    <a:pt x="1507" y="515"/>
                    <a:pt x="1507" y="514"/>
                    <a:pt x="1507" y="512"/>
                  </a:cubicBezTo>
                  <a:cubicBezTo>
                    <a:pt x="1509" y="494"/>
                    <a:pt x="1507" y="473"/>
                    <a:pt x="1500" y="449"/>
                  </a:cubicBezTo>
                  <a:cubicBezTo>
                    <a:pt x="1495" y="433"/>
                    <a:pt x="1488" y="418"/>
                    <a:pt x="1480" y="402"/>
                  </a:cubicBezTo>
                  <a:cubicBezTo>
                    <a:pt x="1479" y="399"/>
                    <a:pt x="1477" y="396"/>
                    <a:pt x="1475" y="392"/>
                  </a:cubicBezTo>
                  <a:cubicBezTo>
                    <a:pt x="1474" y="390"/>
                    <a:pt x="1473" y="388"/>
                    <a:pt x="1471" y="386"/>
                  </a:cubicBezTo>
                  <a:cubicBezTo>
                    <a:pt x="1444" y="340"/>
                    <a:pt x="1406" y="296"/>
                    <a:pt x="1367" y="265"/>
                  </a:cubicBezTo>
                  <a:cubicBezTo>
                    <a:pt x="1363" y="263"/>
                    <a:pt x="1360" y="260"/>
                    <a:pt x="1356" y="257"/>
                  </a:cubicBezTo>
                  <a:cubicBezTo>
                    <a:pt x="1354" y="256"/>
                    <a:pt x="1353" y="255"/>
                    <a:pt x="1351" y="254"/>
                  </a:cubicBezTo>
                  <a:cubicBezTo>
                    <a:pt x="1304" y="222"/>
                    <a:pt x="1259" y="212"/>
                    <a:pt x="1233" y="243"/>
                  </a:cubicBezTo>
                  <a:cubicBezTo>
                    <a:pt x="1227" y="250"/>
                    <a:pt x="1204" y="264"/>
                    <a:pt x="1169" y="263"/>
                  </a:cubicBezTo>
                  <a:cubicBezTo>
                    <a:pt x="1168" y="263"/>
                    <a:pt x="1167" y="263"/>
                    <a:pt x="1166" y="263"/>
                  </a:cubicBezTo>
                  <a:cubicBezTo>
                    <a:pt x="1164" y="263"/>
                    <a:pt x="1161" y="263"/>
                    <a:pt x="1158" y="262"/>
                  </a:cubicBezTo>
                  <a:cubicBezTo>
                    <a:pt x="1156" y="262"/>
                    <a:pt x="1154" y="262"/>
                    <a:pt x="1153" y="262"/>
                  </a:cubicBezTo>
                  <a:cubicBezTo>
                    <a:pt x="1149" y="261"/>
                    <a:pt x="1144" y="260"/>
                    <a:pt x="1140" y="259"/>
                  </a:cubicBezTo>
                  <a:cubicBezTo>
                    <a:pt x="1140" y="259"/>
                    <a:pt x="1140" y="259"/>
                    <a:pt x="1139" y="259"/>
                  </a:cubicBezTo>
                  <a:cubicBezTo>
                    <a:pt x="1115" y="252"/>
                    <a:pt x="1088" y="237"/>
                    <a:pt x="1059" y="209"/>
                  </a:cubicBezTo>
                  <a:cubicBezTo>
                    <a:pt x="1057" y="207"/>
                    <a:pt x="1055" y="205"/>
                    <a:pt x="1053" y="203"/>
                  </a:cubicBezTo>
                  <a:cubicBezTo>
                    <a:pt x="1050" y="200"/>
                    <a:pt x="1048" y="197"/>
                    <a:pt x="1045" y="195"/>
                  </a:cubicBezTo>
                  <a:cubicBezTo>
                    <a:pt x="1040" y="189"/>
                    <a:pt x="1034" y="182"/>
                    <a:pt x="1029" y="176"/>
                  </a:cubicBezTo>
                  <a:cubicBezTo>
                    <a:pt x="1008" y="130"/>
                    <a:pt x="986" y="92"/>
                    <a:pt x="961" y="62"/>
                  </a:cubicBezTo>
                  <a:cubicBezTo>
                    <a:pt x="946" y="44"/>
                    <a:pt x="931" y="28"/>
                    <a:pt x="915" y="16"/>
                  </a:cubicBezTo>
                  <a:cubicBezTo>
                    <a:pt x="915" y="16"/>
                    <a:pt x="915" y="16"/>
                    <a:pt x="915" y="16"/>
                  </a:cubicBezTo>
                  <a:cubicBezTo>
                    <a:pt x="861" y="12"/>
                    <a:pt x="804" y="12"/>
                    <a:pt x="740" y="15"/>
                  </a:cubicBezTo>
                  <a:cubicBezTo>
                    <a:pt x="698" y="14"/>
                    <a:pt x="683" y="14"/>
                    <a:pt x="660" y="5"/>
                  </a:cubicBezTo>
                  <a:cubicBezTo>
                    <a:pt x="660" y="3"/>
                    <a:pt x="660" y="2"/>
                    <a:pt x="660" y="0"/>
                  </a:cubicBezTo>
                  <a:cubicBezTo>
                    <a:pt x="616" y="6"/>
                    <a:pt x="574" y="17"/>
                    <a:pt x="528" y="19"/>
                  </a:cubicBezTo>
                  <a:cubicBezTo>
                    <a:pt x="500" y="33"/>
                    <a:pt x="472" y="48"/>
                    <a:pt x="441" y="58"/>
                  </a:cubicBezTo>
                  <a:cubicBezTo>
                    <a:pt x="430" y="61"/>
                    <a:pt x="419" y="64"/>
                    <a:pt x="408" y="68"/>
                  </a:cubicBezTo>
                  <a:cubicBezTo>
                    <a:pt x="378" y="76"/>
                    <a:pt x="352" y="86"/>
                    <a:pt x="330" y="96"/>
                  </a:cubicBezTo>
                  <a:cubicBezTo>
                    <a:pt x="307" y="108"/>
                    <a:pt x="285" y="122"/>
                    <a:pt x="264" y="136"/>
                  </a:cubicBezTo>
                  <a:cubicBezTo>
                    <a:pt x="207" y="180"/>
                    <a:pt x="157" y="234"/>
                    <a:pt x="117" y="297"/>
                  </a:cubicBezTo>
                  <a:close/>
                </a:path>
              </a:pathLst>
            </a:custGeom>
            <a:gradFill>
              <a:gsLst>
                <a:gs pos="0">
                  <a:srgbClr val="FFB10C"/>
                </a:gs>
                <a:gs pos="100000">
                  <a:srgbClr val="FF4600"/>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dirty="0">
                <a:solidFill>
                  <a:prstClr val="black"/>
                </a:solidFill>
              </a:endParaRPr>
            </a:p>
          </p:txBody>
        </p:sp>
        <p:sp>
          <p:nvSpPr>
            <p:cNvPr id="54" name="Freeform 80"/>
            <p:cNvSpPr>
              <a:spLocks/>
            </p:cNvSpPr>
            <p:nvPr/>
          </p:nvSpPr>
          <p:spPr bwMode="auto">
            <a:xfrm>
              <a:off x="2278893" y="3600806"/>
              <a:ext cx="2722563" cy="2247900"/>
            </a:xfrm>
            <a:custGeom>
              <a:avLst/>
              <a:gdLst>
                <a:gd name="T0" fmla="*/ 188 w 1073"/>
                <a:gd name="T1" fmla="*/ 109 h 885"/>
                <a:gd name="T2" fmla="*/ 0 w 1073"/>
                <a:gd name="T3" fmla="*/ 182 h 885"/>
                <a:gd name="T4" fmla="*/ 776 w 1073"/>
                <a:gd name="T5" fmla="*/ 885 h 885"/>
                <a:gd name="T6" fmla="*/ 896 w 1073"/>
                <a:gd name="T7" fmla="*/ 739 h 885"/>
                <a:gd name="T8" fmla="*/ 910 w 1073"/>
                <a:gd name="T9" fmla="*/ 680 h 885"/>
                <a:gd name="T10" fmla="*/ 892 w 1073"/>
                <a:gd name="T11" fmla="*/ 654 h 885"/>
                <a:gd name="T12" fmla="*/ 863 w 1073"/>
                <a:gd name="T13" fmla="*/ 654 h 885"/>
                <a:gd name="T14" fmla="*/ 822 w 1073"/>
                <a:gd name="T15" fmla="*/ 681 h 885"/>
                <a:gd name="T16" fmla="*/ 822 w 1073"/>
                <a:gd name="T17" fmla="*/ 681 h 885"/>
                <a:gd name="T18" fmla="*/ 820 w 1073"/>
                <a:gd name="T19" fmla="*/ 684 h 885"/>
                <a:gd name="T20" fmla="*/ 634 w 1073"/>
                <a:gd name="T21" fmla="*/ 559 h 885"/>
                <a:gd name="T22" fmla="*/ 812 w 1073"/>
                <a:gd name="T23" fmla="*/ 408 h 885"/>
                <a:gd name="T24" fmla="*/ 932 w 1073"/>
                <a:gd name="T25" fmla="*/ 474 h 885"/>
                <a:gd name="T26" fmla="*/ 965 w 1073"/>
                <a:gd name="T27" fmla="*/ 459 h 885"/>
                <a:gd name="T28" fmla="*/ 969 w 1073"/>
                <a:gd name="T29" fmla="*/ 456 h 885"/>
                <a:gd name="T30" fmla="*/ 974 w 1073"/>
                <a:gd name="T31" fmla="*/ 452 h 885"/>
                <a:gd name="T32" fmla="*/ 1026 w 1073"/>
                <a:gd name="T33" fmla="*/ 374 h 885"/>
                <a:gd name="T34" fmla="*/ 1073 w 1073"/>
                <a:gd name="T35" fmla="*/ 18 h 885"/>
                <a:gd name="T36" fmla="*/ 188 w 1073"/>
                <a:gd name="T37" fmla="*/ 109 h 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73" h="885">
                  <a:moveTo>
                    <a:pt x="188" y="109"/>
                  </a:moveTo>
                  <a:cubicBezTo>
                    <a:pt x="112" y="131"/>
                    <a:pt x="49" y="156"/>
                    <a:pt x="0" y="182"/>
                  </a:cubicBezTo>
                  <a:cubicBezTo>
                    <a:pt x="120" y="549"/>
                    <a:pt x="430" y="842"/>
                    <a:pt x="776" y="885"/>
                  </a:cubicBezTo>
                  <a:cubicBezTo>
                    <a:pt x="820" y="853"/>
                    <a:pt x="860" y="802"/>
                    <a:pt x="896" y="739"/>
                  </a:cubicBezTo>
                  <a:cubicBezTo>
                    <a:pt x="907" y="712"/>
                    <a:pt x="910" y="693"/>
                    <a:pt x="910" y="680"/>
                  </a:cubicBezTo>
                  <a:cubicBezTo>
                    <a:pt x="908" y="666"/>
                    <a:pt x="901" y="658"/>
                    <a:pt x="892" y="654"/>
                  </a:cubicBezTo>
                  <a:cubicBezTo>
                    <a:pt x="882" y="651"/>
                    <a:pt x="869" y="652"/>
                    <a:pt x="863" y="654"/>
                  </a:cubicBezTo>
                  <a:cubicBezTo>
                    <a:pt x="849" y="658"/>
                    <a:pt x="834" y="668"/>
                    <a:pt x="822" y="681"/>
                  </a:cubicBezTo>
                  <a:cubicBezTo>
                    <a:pt x="822" y="681"/>
                    <a:pt x="822" y="681"/>
                    <a:pt x="822" y="681"/>
                  </a:cubicBezTo>
                  <a:cubicBezTo>
                    <a:pt x="820" y="684"/>
                    <a:pt x="820" y="684"/>
                    <a:pt x="820" y="684"/>
                  </a:cubicBezTo>
                  <a:cubicBezTo>
                    <a:pt x="729" y="797"/>
                    <a:pt x="640" y="608"/>
                    <a:pt x="634" y="559"/>
                  </a:cubicBezTo>
                  <a:cubicBezTo>
                    <a:pt x="618" y="435"/>
                    <a:pt x="732" y="352"/>
                    <a:pt x="812" y="408"/>
                  </a:cubicBezTo>
                  <a:cubicBezTo>
                    <a:pt x="900" y="470"/>
                    <a:pt x="909" y="478"/>
                    <a:pt x="932" y="474"/>
                  </a:cubicBezTo>
                  <a:cubicBezTo>
                    <a:pt x="945" y="471"/>
                    <a:pt x="955" y="466"/>
                    <a:pt x="965" y="459"/>
                  </a:cubicBezTo>
                  <a:cubicBezTo>
                    <a:pt x="967" y="458"/>
                    <a:pt x="968" y="457"/>
                    <a:pt x="969" y="456"/>
                  </a:cubicBezTo>
                  <a:cubicBezTo>
                    <a:pt x="971" y="455"/>
                    <a:pt x="972" y="453"/>
                    <a:pt x="974" y="452"/>
                  </a:cubicBezTo>
                  <a:cubicBezTo>
                    <a:pt x="992" y="436"/>
                    <a:pt x="1009" y="412"/>
                    <a:pt x="1026" y="374"/>
                  </a:cubicBezTo>
                  <a:cubicBezTo>
                    <a:pt x="1050" y="263"/>
                    <a:pt x="1067" y="142"/>
                    <a:pt x="1073" y="18"/>
                  </a:cubicBezTo>
                  <a:cubicBezTo>
                    <a:pt x="787" y="0"/>
                    <a:pt x="446" y="32"/>
                    <a:pt x="188" y="109"/>
                  </a:cubicBezTo>
                  <a:close/>
                </a:path>
              </a:pathLst>
            </a:custGeom>
            <a:gradFill>
              <a:gsLst>
                <a:gs pos="0">
                  <a:srgbClr val="18ADB3"/>
                </a:gs>
                <a:gs pos="100000">
                  <a:srgbClr val="183144"/>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55" name="Freeform 81"/>
            <p:cNvSpPr>
              <a:spLocks/>
            </p:cNvSpPr>
            <p:nvPr/>
          </p:nvSpPr>
          <p:spPr bwMode="auto">
            <a:xfrm>
              <a:off x="6015868" y="4451706"/>
              <a:ext cx="241300" cy="466725"/>
            </a:xfrm>
            <a:custGeom>
              <a:avLst/>
              <a:gdLst>
                <a:gd name="T0" fmla="*/ 18 w 95"/>
                <a:gd name="T1" fmla="*/ 158 h 184"/>
                <a:gd name="T2" fmla="*/ 86 w 95"/>
                <a:gd name="T3" fmla="*/ 25 h 184"/>
                <a:gd name="T4" fmla="*/ 95 w 95"/>
                <a:gd name="T5" fmla="*/ 0 h 184"/>
                <a:gd name="T6" fmla="*/ 0 w 95"/>
                <a:gd name="T7" fmla="*/ 184 h 184"/>
                <a:gd name="T8" fmla="*/ 18 w 95"/>
                <a:gd name="T9" fmla="*/ 158 h 184"/>
              </a:gdLst>
              <a:ahLst/>
              <a:cxnLst>
                <a:cxn ang="0">
                  <a:pos x="T0" y="T1"/>
                </a:cxn>
                <a:cxn ang="0">
                  <a:pos x="T2" y="T3"/>
                </a:cxn>
                <a:cxn ang="0">
                  <a:pos x="T4" y="T5"/>
                </a:cxn>
                <a:cxn ang="0">
                  <a:pos x="T6" y="T7"/>
                </a:cxn>
                <a:cxn ang="0">
                  <a:pos x="T8" y="T9"/>
                </a:cxn>
              </a:cxnLst>
              <a:rect l="0" t="0" r="r" b="b"/>
              <a:pathLst>
                <a:path w="95" h="184">
                  <a:moveTo>
                    <a:pt x="18" y="158"/>
                  </a:moveTo>
                  <a:cubicBezTo>
                    <a:pt x="46" y="111"/>
                    <a:pt x="48" y="108"/>
                    <a:pt x="86" y="25"/>
                  </a:cubicBezTo>
                  <a:cubicBezTo>
                    <a:pt x="89" y="17"/>
                    <a:pt x="92" y="9"/>
                    <a:pt x="95" y="0"/>
                  </a:cubicBezTo>
                  <a:cubicBezTo>
                    <a:pt x="70" y="65"/>
                    <a:pt x="38" y="127"/>
                    <a:pt x="0" y="184"/>
                  </a:cubicBezTo>
                  <a:cubicBezTo>
                    <a:pt x="6" y="175"/>
                    <a:pt x="12" y="166"/>
                    <a:pt x="18" y="158"/>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56" name="Freeform 82"/>
            <p:cNvSpPr>
              <a:spLocks/>
            </p:cNvSpPr>
            <p:nvPr/>
          </p:nvSpPr>
          <p:spPr bwMode="auto">
            <a:xfrm>
              <a:off x="5698368" y="5023206"/>
              <a:ext cx="244475" cy="276225"/>
            </a:xfrm>
            <a:custGeom>
              <a:avLst/>
              <a:gdLst>
                <a:gd name="T0" fmla="*/ 0 w 96"/>
                <a:gd name="T1" fmla="*/ 109 h 109"/>
                <a:gd name="T2" fmla="*/ 73 w 96"/>
                <a:gd name="T3" fmla="*/ 30 h 109"/>
                <a:gd name="T4" fmla="*/ 96 w 96"/>
                <a:gd name="T5" fmla="*/ 0 h 109"/>
                <a:gd name="T6" fmla="*/ 0 w 96"/>
                <a:gd name="T7" fmla="*/ 109 h 109"/>
              </a:gdLst>
              <a:ahLst/>
              <a:cxnLst>
                <a:cxn ang="0">
                  <a:pos x="T0" y="T1"/>
                </a:cxn>
                <a:cxn ang="0">
                  <a:pos x="T2" y="T3"/>
                </a:cxn>
                <a:cxn ang="0">
                  <a:pos x="T4" y="T5"/>
                </a:cxn>
                <a:cxn ang="0">
                  <a:pos x="T6" y="T7"/>
                </a:cxn>
              </a:cxnLst>
              <a:rect l="0" t="0" r="r" b="b"/>
              <a:pathLst>
                <a:path w="96" h="109">
                  <a:moveTo>
                    <a:pt x="0" y="109"/>
                  </a:moveTo>
                  <a:cubicBezTo>
                    <a:pt x="26" y="84"/>
                    <a:pt x="51" y="58"/>
                    <a:pt x="73" y="30"/>
                  </a:cubicBezTo>
                  <a:cubicBezTo>
                    <a:pt x="80" y="21"/>
                    <a:pt x="88" y="11"/>
                    <a:pt x="96" y="0"/>
                  </a:cubicBezTo>
                  <a:cubicBezTo>
                    <a:pt x="67" y="39"/>
                    <a:pt x="34" y="75"/>
                    <a:pt x="0" y="109"/>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57" name="Freeform 83"/>
            <p:cNvSpPr>
              <a:spLocks/>
            </p:cNvSpPr>
            <p:nvPr/>
          </p:nvSpPr>
          <p:spPr bwMode="auto">
            <a:xfrm>
              <a:off x="5969830" y="4972406"/>
              <a:ext cx="11113" cy="12700"/>
            </a:xfrm>
            <a:custGeom>
              <a:avLst/>
              <a:gdLst>
                <a:gd name="T0" fmla="*/ 4 w 4"/>
                <a:gd name="T1" fmla="*/ 0 h 5"/>
                <a:gd name="T2" fmla="*/ 0 w 4"/>
                <a:gd name="T3" fmla="*/ 5 h 5"/>
                <a:gd name="T4" fmla="*/ 4 w 4"/>
                <a:gd name="T5" fmla="*/ 0 h 5"/>
              </a:gdLst>
              <a:ahLst/>
              <a:cxnLst>
                <a:cxn ang="0">
                  <a:pos x="T0" y="T1"/>
                </a:cxn>
                <a:cxn ang="0">
                  <a:pos x="T2" y="T3"/>
                </a:cxn>
                <a:cxn ang="0">
                  <a:pos x="T4" y="T5"/>
                </a:cxn>
              </a:cxnLst>
              <a:rect l="0" t="0" r="r" b="b"/>
              <a:pathLst>
                <a:path w="4" h="5">
                  <a:moveTo>
                    <a:pt x="4" y="0"/>
                  </a:moveTo>
                  <a:cubicBezTo>
                    <a:pt x="2" y="1"/>
                    <a:pt x="1" y="3"/>
                    <a:pt x="0" y="5"/>
                  </a:cubicBezTo>
                  <a:cubicBezTo>
                    <a:pt x="1" y="3"/>
                    <a:pt x="2" y="1"/>
                    <a:pt x="4"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58" name="Freeform 85"/>
            <p:cNvSpPr>
              <a:spLocks/>
            </p:cNvSpPr>
            <p:nvPr/>
          </p:nvSpPr>
          <p:spPr bwMode="auto">
            <a:xfrm>
              <a:off x="3853693" y="3638905"/>
              <a:ext cx="2495550" cy="2214563"/>
            </a:xfrm>
            <a:custGeom>
              <a:avLst/>
              <a:gdLst>
                <a:gd name="T0" fmla="*/ 974 w 984"/>
                <a:gd name="T1" fmla="*/ 164 h 872"/>
                <a:gd name="T2" fmla="*/ 972 w 984"/>
                <a:gd name="T3" fmla="*/ 162 h 872"/>
                <a:gd name="T4" fmla="*/ 967 w 984"/>
                <a:gd name="T5" fmla="*/ 159 h 872"/>
                <a:gd name="T6" fmla="*/ 926 w 984"/>
                <a:gd name="T7" fmla="*/ 194 h 872"/>
                <a:gd name="T8" fmla="*/ 875 w 984"/>
                <a:gd name="T9" fmla="*/ 347 h 872"/>
                <a:gd name="T10" fmla="*/ 875 w 984"/>
                <a:gd name="T11" fmla="*/ 347 h 872"/>
                <a:gd name="T12" fmla="*/ 868 w 984"/>
                <a:gd name="T13" fmla="*/ 373 h 872"/>
                <a:gd name="T14" fmla="*/ 865 w 984"/>
                <a:gd name="T15" fmla="*/ 382 h 872"/>
                <a:gd name="T16" fmla="*/ 859 w 984"/>
                <a:gd name="T17" fmla="*/ 397 h 872"/>
                <a:gd name="T18" fmla="*/ 854 w 984"/>
                <a:gd name="T19" fmla="*/ 409 h 872"/>
                <a:gd name="T20" fmla="*/ 849 w 984"/>
                <a:gd name="T21" fmla="*/ 420 h 872"/>
                <a:gd name="T22" fmla="*/ 842 w 984"/>
                <a:gd name="T23" fmla="*/ 434 h 872"/>
                <a:gd name="T24" fmla="*/ 837 w 984"/>
                <a:gd name="T25" fmla="*/ 442 h 872"/>
                <a:gd name="T26" fmla="*/ 828 w 984"/>
                <a:gd name="T27" fmla="*/ 456 h 872"/>
                <a:gd name="T28" fmla="*/ 826 w 984"/>
                <a:gd name="T29" fmla="*/ 460 h 872"/>
                <a:gd name="T30" fmla="*/ 669 w 984"/>
                <a:gd name="T31" fmla="*/ 559 h 872"/>
                <a:gd name="T32" fmla="*/ 667 w 984"/>
                <a:gd name="T33" fmla="*/ 558 h 872"/>
                <a:gd name="T34" fmla="*/ 667 w 984"/>
                <a:gd name="T35" fmla="*/ 558 h 872"/>
                <a:gd name="T36" fmla="*/ 667 w 984"/>
                <a:gd name="T37" fmla="*/ 558 h 872"/>
                <a:gd name="T38" fmla="*/ 667 w 984"/>
                <a:gd name="T39" fmla="*/ 558 h 872"/>
                <a:gd name="T40" fmla="*/ 667 w 984"/>
                <a:gd name="T41" fmla="*/ 558 h 872"/>
                <a:gd name="T42" fmla="*/ 667 w 984"/>
                <a:gd name="T43" fmla="*/ 558 h 872"/>
                <a:gd name="T44" fmla="*/ 667 w 984"/>
                <a:gd name="T45" fmla="*/ 558 h 872"/>
                <a:gd name="T46" fmla="*/ 665 w 984"/>
                <a:gd name="T47" fmla="*/ 557 h 872"/>
                <a:gd name="T48" fmla="*/ 663 w 984"/>
                <a:gd name="T49" fmla="*/ 555 h 872"/>
                <a:gd name="T50" fmla="*/ 650 w 984"/>
                <a:gd name="T51" fmla="*/ 541 h 872"/>
                <a:gd name="T52" fmla="*/ 746 w 984"/>
                <a:gd name="T53" fmla="*/ 279 h 872"/>
                <a:gd name="T54" fmla="*/ 745 w 984"/>
                <a:gd name="T55" fmla="*/ 279 h 872"/>
                <a:gd name="T56" fmla="*/ 740 w 984"/>
                <a:gd name="T57" fmla="*/ 40 h 872"/>
                <a:gd name="T58" fmla="*/ 456 w 984"/>
                <a:gd name="T59" fmla="*/ 0 h 872"/>
                <a:gd name="T60" fmla="*/ 453 w 984"/>
                <a:gd name="T61" fmla="*/ 0 h 872"/>
                <a:gd name="T62" fmla="*/ 453 w 984"/>
                <a:gd name="T63" fmla="*/ 3 h 872"/>
                <a:gd name="T64" fmla="*/ 406 w 984"/>
                <a:gd name="T65" fmla="*/ 359 h 872"/>
                <a:gd name="T66" fmla="*/ 406 w 984"/>
                <a:gd name="T67" fmla="*/ 360 h 872"/>
                <a:gd name="T68" fmla="*/ 354 w 984"/>
                <a:gd name="T69" fmla="*/ 437 h 872"/>
                <a:gd name="T70" fmla="*/ 349 w 984"/>
                <a:gd name="T71" fmla="*/ 441 h 872"/>
                <a:gd name="T72" fmla="*/ 345 w 984"/>
                <a:gd name="T73" fmla="*/ 444 h 872"/>
                <a:gd name="T74" fmla="*/ 221 w 984"/>
                <a:gd name="T75" fmla="*/ 420 h 872"/>
                <a:gd name="T76" fmla="*/ 26 w 984"/>
                <a:gd name="T77" fmla="*/ 477 h 872"/>
                <a:gd name="T78" fmla="*/ 160 w 984"/>
                <a:gd name="T79" fmla="*/ 700 h 872"/>
                <a:gd name="T80" fmla="*/ 199 w 984"/>
                <a:gd name="T81" fmla="*/ 670 h 872"/>
                <a:gd name="T82" fmla="*/ 202 w 984"/>
                <a:gd name="T83" fmla="*/ 666 h 872"/>
                <a:gd name="T84" fmla="*/ 202 w 984"/>
                <a:gd name="T85" fmla="*/ 666 h 872"/>
                <a:gd name="T86" fmla="*/ 202 w 984"/>
                <a:gd name="T87" fmla="*/ 666 h 872"/>
                <a:gd name="T88" fmla="*/ 204 w 984"/>
                <a:gd name="T89" fmla="*/ 664 h 872"/>
                <a:gd name="T90" fmla="*/ 237 w 984"/>
                <a:gd name="T91" fmla="*/ 640 h 872"/>
                <a:gd name="T92" fmla="*/ 243 w 984"/>
                <a:gd name="T93" fmla="*/ 639 h 872"/>
                <a:gd name="T94" fmla="*/ 272 w 984"/>
                <a:gd name="T95" fmla="*/ 639 h 872"/>
                <a:gd name="T96" fmla="*/ 290 w 984"/>
                <a:gd name="T97" fmla="*/ 665 h 872"/>
                <a:gd name="T98" fmla="*/ 290 w 984"/>
                <a:gd name="T99" fmla="*/ 667 h 872"/>
                <a:gd name="T100" fmla="*/ 276 w 984"/>
                <a:gd name="T101" fmla="*/ 724 h 872"/>
                <a:gd name="T102" fmla="*/ 156 w 984"/>
                <a:gd name="T103" fmla="*/ 870 h 872"/>
                <a:gd name="T104" fmla="*/ 728 w 984"/>
                <a:gd name="T105" fmla="*/ 654 h 872"/>
                <a:gd name="T106" fmla="*/ 824 w 984"/>
                <a:gd name="T107" fmla="*/ 545 h 872"/>
                <a:gd name="T108" fmla="*/ 835 w 984"/>
                <a:gd name="T109" fmla="*/ 530 h 872"/>
                <a:gd name="T110" fmla="*/ 839 w 984"/>
                <a:gd name="T111" fmla="*/ 525 h 872"/>
                <a:gd name="T112" fmla="*/ 853 w 984"/>
                <a:gd name="T113" fmla="*/ 504 h 872"/>
                <a:gd name="T114" fmla="*/ 948 w 984"/>
                <a:gd name="T115" fmla="*/ 320 h 872"/>
                <a:gd name="T116" fmla="*/ 971 w 984"/>
                <a:gd name="T117" fmla="*/ 249 h 872"/>
                <a:gd name="T118" fmla="*/ 983 w 984"/>
                <a:gd name="T119" fmla="*/ 204 h 872"/>
                <a:gd name="T120" fmla="*/ 974 w 984"/>
                <a:gd name="T121" fmla="*/ 164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4" h="872">
                  <a:moveTo>
                    <a:pt x="974" y="164"/>
                  </a:moveTo>
                  <a:cubicBezTo>
                    <a:pt x="973" y="163"/>
                    <a:pt x="972" y="163"/>
                    <a:pt x="972" y="162"/>
                  </a:cubicBezTo>
                  <a:cubicBezTo>
                    <a:pt x="970" y="161"/>
                    <a:pt x="969" y="160"/>
                    <a:pt x="967" y="159"/>
                  </a:cubicBezTo>
                  <a:cubicBezTo>
                    <a:pt x="951" y="160"/>
                    <a:pt x="938" y="173"/>
                    <a:pt x="926" y="194"/>
                  </a:cubicBezTo>
                  <a:cubicBezTo>
                    <a:pt x="909" y="224"/>
                    <a:pt x="890" y="273"/>
                    <a:pt x="875" y="347"/>
                  </a:cubicBezTo>
                  <a:cubicBezTo>
                    <a:pt x="875" y="347"/>
                    <a:pt x="875" y="347"/>
                    <a:pt x="875" y="347"/>
                  </a:cubicBezTo>
                  <a:cubicBezTo>
                    <a:pt x="873" y="356"/>
                    <a:pt x="871" y="364"/>
                    <a:pt x="868" y="373"/>
                  </a:cubicBezTo>
                  <a:cubicBezTo>
                    <a:pt x="867" y="376"/>
                    <a:pt x="866" y="379"/>
                    <a:pt x="865" y="382"/>
                  </a:cubicBezTo>
                  <a:cubicBezTo>
                    <a:pt x="863" y="387"/>
                    <a:pt x="861" y="392"/>
                    <a:pt x="859" y="397"/>
                  </a:cubicBezTo>
                  <a:cubicBezTo>
                    <a:pt x="858" y="401"/>
                    <a:pt x="856" y="405"/>
                    <a:pt x="854" y="409"/>
                  </a:cubicBezTo>
                  <a:cubicBezTo>
                    <a:pt x="852" y="413"/>
                    <a:pt x="851" y="417"/>
                    <a:pt x="849" y="420"/>
                  </a:cubicBezTo>
                  <a:cubicBezTo>
                    <a:pt x="846" y="425"/>
                    <a:pt x="844" y="429"/>
                    <a:pt x="842" y="434"/>
                  </a:cubicBezTo>
                  <a:cubicBezTo>
                    <a:pt x="840" y="436"/>
                    <a:pt x="839" y="439"/>
                    <a:pt x="837" y="442"/>
                  </a:cubicBezTo>
                  <a:cubicBezTo>
                    <a:pt x="834" y="447"/>
                    <a:pt x="831" y="451"/>
                    <a:pt x="828" y="456"/>
                  </a:cubicBezTo>
                  <a:cubicBezTo>
                    <a:pt x="827" y="457"/>
                    <a:pt x="826" y="458"/>
                    <a:pt x="826" y="460"/>
                  </a:cubicBezTo>
                  <a:cubicBezTo>
                    <a:pt x="777" y="532"/>
                    <a:pt x="707" y="576"/>
                    <a:pt x="669" y="559"/>
                  </a:cubicBezTo>
                  <a:cubicBezTo>
                    <a:pt x="668" y="559"/>
                    <a:pt x="668" y="559"/>
                    <a:pt x="667" y="558"/>
                  </a:cubicBezTo>
                  <a:cubicBezTo>
                    <a:pt x="667" y="558"/>
                    <a:pt x="667" y="558"/>
                    <a:pt x="667" y="558"/>
                  </a:cubicBezTo>
                  <a:cubicBezTo>
                    <a:pt x="667" y="558"/>
                    <a:pt x="667" y="558"/>
                    <a:pt x="667" y="558"/>
                  </a:cubicBezTo>
                  <a:cubicBezTo>
                    <a:pt x="667" y="558"/>
                    <a:pt x="667" y="558"/>
                    <a:pt x="667" y="558"/>
                  </a:cubicBezTo>
                  <a:cubicBezTo>
                    <a:pt x="667" y="558"/>
                    <a:pt x="667" y="558"/>
                    <a:pt x="667" y="558"/>
                  </a:cubicBezTo>
                  <a:cubicBezTo>
                    <a:pt x="667" y="558"/>
                    <a:pt x="667" y="558"/>
                    <a:pt x="667" y="558"/>
                  </a:cubicBezTo>
                  <a:cubicBezTo>
                    <a:pt x="667" y="558"/>
                    <a:pt x="667" y="558"/>
                    <a:pt x="667" y="558"/>
                  </a:cubicBezTo>
                  <a:cubicBezTo>
                    <a:pt x="667" y="558"/>
                    <a:pt x="667" y="558"/>
                    <a:pt x="665" y="557"/>
                  </a:cubicBezTo>
                  <a:cubicBezTo>
                    <a:pt x="664" y="557"/>
                    <a:pt x="664" y="555"/>
                    <a:pt x="663" y="555"/>
                  </a:cubicBezTo>
                  <a:cubicBezTo>
                    <a:pt x="658" y="551"/>
                    <a:pt x="654" y="547"/>
                    <a:pt x="650" y="541"/>
                  </a:cubicBezTo>
                  <a:cubicBezTo>
                    <a:pt x="630" y="503"/>
                    <a:pt x="637" y="369"/>
                    <a:pt x="746" y="279"/>
                  </a:cubicBezTo>
                  <a:cubicBezTo>
                    <a:pt x="745" y="279"/>
                    <a:pt x="745" y="279"/>
                    <a:pt x="745" y="279"/>
                  </a:cubicBezTo>
                  <a:cubicBezTo>
                    <a:pt x="825" y="206"/>
                    <a:pt x="846" y="93"/>
                    <a:pt x="740" y="40"/>
                  </a:cubicBezTo>
                  <a:cubicBezTo>
                    <a:pt x="657" y="20"/>
                    <a:pt x="560" y="7"/>
                    <a:pt x="456" y="0"/>
                  </a:cubicBezTo>
                  <a:cubicBezTo>
                    <a:pt x="453" y="0"/>
                    <a:pt x="453" y="0"/>
                    <a:pt x="453" y="0"/>
                  </a:cubicBezTo>
                  <a:cubicBezTo>
                    <a:pt x="453" y="3"/>
                    <a:pt x="453" y="3"/>
                    <a:pt x="453" y="3"/>
                  </a:cubicBezTo>
                  <a:cubicBezTo>
                    <a:pt x="447" y="127"/>
                    <a:pt x="430" y="248"/>
                    <a:pt x="406" y="359"/>
                  </a:cubicBezTo>
                  <a:cubicBezTo>
                    <a:pt x="406" y="360"/>
                    <a:pt x="406" y="360"/>
                    <a:pt x="406" y="360"/>
                  </a:cubicBezTo>
                  <a:cubicBezTo>
                    <a:pt x="399" y="375"/>
                    <a:pt x="382" y="413"/>
                    <a:pt x="354" y="437"/>
                  </a:cubicBezTo>
                  <a:cubicBezTo>
                    <a:pt x="352" y="439"/>
                    <a:pt x="351" y="440"/>
                    <a:pt x="349" y="441"/>
                  </a:cubicBezTo>
                  <a:cubicBezTo>
                    <a:pt x="348" y="442"/>
                    <a:pt x="347" y="443"/>
                    <a:pt x="345" y="444"/>
                  </a:cubicBezTo>
                  <a:cubicBezTo>
                    <a:pt x="292" y="482"/>
                    <a:pt x="240" y="444"/>
                    <a:pt x="221" y="420"/>
                  </a:cubicBezTo>
                  <a:cubicBezTo>
                    <a:pt x="173" y="358"/>
                    <a:pt x="52" y="366"/>
                    <a:pt x="26" y="477"/>
                  </a:cubicBezTo>
                  <a:cubicBezTo>
                    <a:pt x="0" y="581"/>
                    <a:pt x="99" y="722"/>
                    <a:pt x="160" y="700"/>
                  </a:cubicBezTo>
                  <a:cubicBezTo>
                    <a:pt x="178" y="694"/>
                    <a:pt x="193" y="677"/>
                    <a:pt x="199" y="670"/>
                  </a:cubicBezTo>
                  <a:cubicBezTo>
                    <a:pt x="202" y="666"/>
                    <a:pt x="202" y="666"/>
                    <a:pt x="202" y="666"/>
                  </a:cubicBezTo>
                  <a:cubicBezTo>
                    <a:pt x="202" y="666"/>
                    <a:pt x="202" y="666"/>
                    <a:pt x="202" y="666"/>
                  </a:cubicBezTo>
                  <a:cubicBezTo>
                    <a:pt x="202" y="666"/>
                    <a:pt x="202" y="666"/>
                    <a:pt x="202" y="666"/>
                  </a:cubicBezTo>
                  <a:cubicBezTo>
                    <a:pt x="202" y="666"/>
                    <a:pt x="202" y="666"/>
                    <a:pt x="204" y="664"/>
                  </a:cubicBezTo>
                  <a:cubicBezTo>
                    <a:pt x="209" y="658"/>
                    <a:pt x="220" y="647"/>
                    <a:pt x="237" y="640"/>
                  </a:cubicBezTo>
                  <a:cubicBezTo>
                    <a:pt x="238" y="640"/>
                    <a:pt x="240" y="640"/>
                    <a:pt x="243" y="639"/>
                  </a:cubicBezTo>
                  <a:cubicBezTo>
                    <a:pt x="253" y="636"/>
                    <a:pt x="264" y="636"/>
                    <a:pt x="272" y="639"/>
                  </a:cubicBezTo>
                  <a:cubicBezTo>
                    <a:pt x="281" y="642"/>
                    <a:pt x="288" y="650"/>
                    <a:pt x="290" y="665"/>
                  </a:cubicBezTo>
                  <a:cubicBezTo>
                    <a:pt x="290" y="666"/>
                    <a:pt x="290" y="666"/>
                    <a:pt x="290" y="667"/>
                  </a:cubicBezTo>
                  <a:cubicBezTo>
                    <a:pt x="291" y="686"/>
                    <a:pt x="284" y="704"/>
                    <a:pt x="276" y="724"/>
                  </a:cubicBezTo>
                  <a:cubicBezTo>
                    <a:pt x="240" y="787"/>
                    <a:pt x="200" y="838"/>
                    <a:pt x="156" y="870"/>
                  </a:cubicBezTo>
                  <a:cubicBezTo>
                    <a:pt x="382" y="872"/>
                    <a:pt x="581" y="790"/>
                    <a:pt x="728" y="654"/>
                  </a:cubicBezTo>
                  <a:cubicBezTo>
                    <a:pt x="762" y="620"/>
                    <a:pt x="795" y="584"/>
                    <a:pt x="824" y="545"/>
                  </a:cubicBezTo>
                  <a:cubicBezTo>
                    <a:pt x="828" y="540"/>
                    <a:pt x="831" y="535"/>
                    <a:pt x="835" y="530"/>
                  </a:cubicBezTo>
                  <a:cubicBezTo>
                    <a:pt x="836" y="528"/>
                    <a:pt x="837" y="526"/>
                    <a:pt x="839" y="525"/>
                  </a:cubicBezTo>
                  <a:cubicBezTo>
                    <a:pt x="843" y="518"/>
                    <a:pt x="848" y="511"/>
                    <a:pt x="853" y="504"/>
                  </a:cubicBezTo>
                  <a:cubicBezTo>
                    <a:pt x="891" y="447"/>
                    <a:pt x="923" y="385"/>
                    <a:pt x="948" y="320"/>
                  </a:cubicBezTo>
                  <a:cubicBezTo>
                    <a:pt x="956" y="297"/>
                    <a:pt x="964" y="273"/>
                    <a:pt x="971" y="249"/>
                  </a:cubicBezTo>
                  <a:cubicBezTo>
                    <a:pt x="975" y="234"/>
                    <a:pt x="979" y="219"/>
                    <a:pt x="983" y="204"/>
                  </a:cubicBezTo>
                  <a:cubicBezTo>
                    <a:pt x="984" y="191"/>
                    <a:pt x="981" y="178"/>
                    <a:pt x="974" y="164"/>
                  </a:cubicBezTo>
                  <a:close/>
                </a:path>
              </a:pathLst>
            </a:custGeom>
            <a:gradFill>
              <a:gsLst>
                <a:gs pos="0">
                  <a:srgbClr val="EF528B"/>
                </a:gs>
                <a:gs pos="100000">
                  <a:srgbClr val="C92056"/>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59" name="Freeform 86"/>
            <p:cNvSpPr>
              <a:spLocks/>
            </p:cNvSpPr>
            <p:nvPr/>
          </p:nvSpPr>
          <p:spPr bwMode="auto">
            <a:xfrm>
              <a:off x="5393568" y="3740506"/>
              <a:ext cx="673100" cy="1308100"/>
            </a:xfrm>
            <a:custGeom>
              <a:avLst/>
              <a:gdLst>
                <a:gd name="T0" fmla="*/ 140 w 265"/>
                <a:gd name="T1" fmla="*/ 240 h 515"/>
                <a:gd name="T2" fmla="*/ 132 w 265"/>
                <a:gd name="T3" fmla="*/ 0 h 515"/>
                <a:gd name="T4" fmla="*/ 137 w 265"/>
                <a:gd name="T5" fmla="*/ 239 h 515"/>
                <a:gd name="T6" fmla="*/ 138 w 265"/>
                <a:gd name="T7" fmla="*/ 239 h 515"/>
                <a:gd name="T8" fmla="*/ 42 w 265"/>
                <a:gd name="T9" fmla="*/ 501 h 515"/>
                <a:gd name="T10" fmla="*/ 55 w 265"/>
                <a:gd name="T11" fmla="*/ 515 h 515"/>
                <a:gd name="T12" fmla="*/ 140 w 265"/>
                <a:gd name="T13" fmla="*/ 240 h 515"/>
              </a:gdLst>
              <a:ahLst/>
              <a:cxnLst>
                <a:cxn ang="0">
                  <a:pos x="T0" y="T1"/>
                </a:cxn>
                <a:cxn ang="0">
                  <a:pos x="T2" y="T3"/>
                </a:cxn>
                <a:cxn ang="0">
                  <a:pos x="T4" y="T5"/>
                </a:cxn>
                <a:cxn ang="0">
                  <a:pos x="T6" y="T7"/>
                </a:cxn>
                <a:cxn ang="0">
                  <a:pos x="T8" y="T9"/>
                </a:cxn>
                <a:cxn ang="0">
                  <a:pos x="T10" y="T11"/>
                </a:cxn>
                <a:cxn ang="0">
                  <a:pos x="T12" y="T13"/>
                </a:cxn>
              </a:cxnLst>
              <a:rect l="0" t="0" r="r" b="b"/>
              <a:pathLst>
                <a:path w="265" h="515">
                  <a:moveTo>
                    <a:pt x="140" y="240"/>
                  </a:moveTo>
                  <a:cubicBezTo>
                    <a:pt x="196" y="199"/>
                    <a:pt x="265" y="58"/>
                    <a:pt x="132" y="0"/>
                  </a:cubicBezTo>
                  <a:cubicBezTo>
                    <a:pt x="238" y="53"/>
                    <a:pt x="217" y="166"/>
                    <a:pt x="137" y="239"/>
                  </a:cubicBezTo>
                  <a:cubicBezTo>
                    <a:pt x="138" y="239"/>
                    <a:pt x="138" y="239"/>
                    <a:pt x="138" y="239"/>
                  </a:cubicBezTo>
                  <a:cubicBezTo>
                    <a:pt x="29" y="329"/>
                    <a:pt x="22" y="463"/>
                    <a:pt x="42" y="501"/>
                  </a:cubicBezTo>
                  <a:cubicBezTo>
                    <a:pt x="46" y="507"/>
                    <a:pt x="50" y="511"/>
                    <a:pt x="55" y="515"/>
                  </a:cubicBezTo>
                  <a:cubicBezTo>
                    <a:pt x="0" y="463"/>
                    <a:pt x="62" y="297"/>
                    <a:pt x="140" y="240"/>
                  </a:cubicBezTo>
                  <a:close/>
                </a:path>
              </a:pathLst>
            </a:custGeom>
            <a:solidFill>
              <a:srgbClr val="C92056"/>
            </a:solidFill>
            <a:ln>
              <a:noFill/>
            </a:ln>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60" name="Freeform 87"/>
            <p:cNvSpPr>
              <a:spLocks/>
            </p:cNvSpPr>
            <p:nvPr/>
          </p:nvSpPr>
          <p:spPr bwMode="auto">
            <a:xfrm>
              <a:off x="5549143" y="4807306"/>
              <a:ext cx="398463" cy="293688"/>
            </a:xfrm>
            <a:custGeom>
              <a:avLst/>
              <a:gdLst>
                <a:gd name="T0" fmla="*/ 0 w 157"/>
                <a:gd name="T1" fmla="*/ 99 h 116"/>
                <a:gd name="T2" fmla="*/ 157 w 157"/>
                <a:gd name="T3" fmla="*/ 0 h 116"/>
                <a:gd name="T4" fmla="*/ 0 w 157"/>
                <a:gd name="T5" fmla="*/ 99 h 116"/>
              </a:gdLst>
              <a:ahLst/>
              <a:cxnLst>
                <a:cxn ang="0">
                  <a:pos x="T0" y="T1"/>
                </a:cxn>
                <a:cxn ang="0">
                  <a:pos x="T2" y="T3"/>
                </a:cxn>
                <a:cxn ang="0">
                  <a:pos x="T4" y="T5"/>
                </a:cxn>
              </a:cxnLst>
              <a:rect l="0" t="0" r="r" b="b"/>
              <a:pathLst>
                <a:path w="157" h="116">
                  <a:moveTo>
                    <a:pt x="0" y="99"/>
                  </a:moveTo>
                  <a:cubicBezTo>
                    <a:pt x="38" y="116"/>
                    <a:pt x="108" y="72"/>
                    <a:pt x="157" y="0"/>
                  </a:cubicBezTo>
                  <a:cubicBezTo>
                    <a:pt x="110" y="68"/>
                    <a:pt x="43" y="112"/>
                    <a:pt x="0" y="99"/>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61" name="Freeform 90"/>
            <p:cNvSpPr>
              <a:spLocks/>
            </p:cNvSpPr>
            <p:nvPr/>
          </p:nvSpPr>
          <p:spPr bwMode="auto">
            <a:xfrm>
              <a:off x="6046030" y="4585056"/>
              <a:ext cx="7938" cy="23813"/>
            </a:xfrm>
            <a:custGeom>
              <a:avLst/>
              <a:gdLst>
                <a:gd name="T0" fmla="*/ 3 w 3"/>
                <a:gd name="T1" fmla="*/ 0 h 9"/>
                <a:gd name="T2" fmla="*/ 0 w 3"/>
                <a:gd name="T3" fmla="*/ 9 h 9"/>
                <a:gd name="T4" fmla="*/ 3 w 3"/>
                <a:gd name="T5" fmla="*/ 0 h 9"/>
              </a:gdLst>
              <a:ahLst/>
              <a:cxnLst>
                <a:cxn ang="0">
                  <a:pos x="T0" y="T1"/>
                </a:cxn>
                <a:cxn ang="0">
                  <a:pos x="T2" y="T3"/>
                </a:cxn>
                <a:cxn ang="0">
                  <a:pos x="T4" y="T5"/>
                </a:cxn>
              </a:cxnLst>
              <a:rect l="0" t="0" r="r" b="b"/>
              <a:pathLst>
                <a:path w="3" h="9">
                  <a:moveTo>
                    <a:pt x="3" y="0"/>
                  </a:moveTo>
                  <a:cubicBezTo>
                    <a:pt x="2" y="3"/>
                    <a:pt x="1" y="6"/>
                    <a:pt x="0" y="9"/>
                  </a:cubicBezTo>
                  <a:cubicBezTo>
                    <a:pt x="1" y="6"/>
                    <a:pt x="2" y="3"/>
                    <a:pt x="3"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62" name="Freeform 91"/>
            <p:cNvSpPr>
              <a:spLocks/>
            </p:cNvSpPr>
            <p:nvPr/>
          </p:nvSpPr>
          <p:spPr bwMode="auto">
            <a:xfrm>
              <a:off x="5952368" y="4761268"/>
              <a:ext cx="22225" cy="34925"/>
            </a:xfrm>
            <a:custGeom>
              <a:avLst/>
              <a:gdLst>
                <a:gd name="T0" fmla="*/ 9 w 9"/>
                <a:gd name="T1" fmla="*/ 0 h 14"/>
                <a:gd name="T2" fmla="*/ 0 w 9"/>
                <a:gd name="T3" fmla="*/ 14 h 14"/>
                <a:gd name="T4" fmla="*/ 9 w 9"/>
                <a:gd name="T5" fmla="*/ 0 h 14"/>
              </a:gdLst>
              <a:ahLst/>
              <a:cxnLst>
                <a:cxn ang="0">
                  <a:pos x="T0" y="T1"/>
                </a:cxn>
                <a:cxn ang="0">
                  <a:pos x="T2" y="T3"/>
                </a:cxn>
                <a:cxn ang="0">
                  <a:pos x="T4" y="T5"/>
                </a:cxn>
              </a:cxnLst>
              <a:rect l="0" t="0" r="r" b="b"/>
              <a:pathLst>
                <a:path w="9" h="14">
                  <a:moveTo>
                    <a:pt x="9" y="0"/>
                  </a:moveTo>
                  <a:cubicBezTo>
                    <a:pt x="6" y="5"/>
                    <a:pt x="3" y="9"/>
                    <a:pt x="0" y="14"/>
                  </a:cubicBezTo>
                  <a:cubicBezTo>
                    <a:pt x="3" y="9"/>
                    <a:pt x="6" y="5"/>
                    <a:pt x="9"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63" name="Freeform 92"/>
            <p:cNvSpPr>
              <a:spLocks/>
            </p:cNvSpPr>
            <p:nvPr/>
          </p:nvSpPr>
          <p:spPr bwMode="auto">
            <a:xfrm>
              <a:off x="5987293" y="4705706"/>
              <a:ext cx="19050" cy="34925"/>
            </a:xfrm>
            <a:custGeom>
              <a:avLst/>
              <a:gdLst>
                <a:gd name="T0" fmla="*/ 7 w 7"/>
                <a:gd name="T1" fmla="*/ 0 h 14"/>
                <a:gd name="T2" fmla="*/ 0 w 7"/>
                <a:gd name="T3" fmla="*/ 14 h 14"/>
                <a:gd name="T4" fmla="*/ 7 w 7"/>
                <a:gd name="T5" fmla="*/ 0 h 14"/>
              </a:gdLst>
              <a:ahLst/>
              <a:cxnLst>
                <a:cxn ang="0">
                  <a:pos x="T0" y="T1"/>
                </a:cxn>
                <a:cxn ang="0">
                  <a:pos x="T2" y="T3"/>
                </a:cxn>
                <a:cxn ang="0">
                  <a:pos x="T4" y="T5"/>
                </a:cxn>
              </a:cxnLst>
              <a:rect l="0" t="0" r="r" b="b"/>
              <a:pathLst>
                <a:path w="7" h="14">
                  <a:moveTo>
                    <a:pt x="7" y="0"/>
                  </a:moveTo>
                  <a:cubicBezTo>
                    <a:pt x="4" y="5"/>
                    <a:pt x="2" y="9"/>
                    <a:pt x="0" y="14"/>
                  </a:cubicBezTo>
                  <a:cubicBezTo>
                    <a:pt x="2" y="9"/>
                    <a:pt x="4" y="5"/>
                    <a:pt x="7"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64" name="Freeform 93"/>
            <p:cNvSpPr>
              <a:spLocks/>
            </p:cNvSpPr>
            <p:nvPr/>
          </p:nvSpPr>
          <p:spPr bwMode="auto">
            <a:xfrm>
              <a:off x="6019043" y="4646968"/>
              <a:ext cx="12700" cy="30163"/>
            </a:xfrm>
            <a:custGeom>
              <a:avLst/>
              <a:gdLst>
                <a:gd name="T0" fmla="*/ 5 w 5"/>
                <a:gd name="T1" fmla="*/ 0 h 12"/>
                <a:gd name="T2" fmla="*/ 0 w 5"/>
                <a:gd name="T3" fmla="*/ 12 h 12"/>
                <a:gd name="T4" fmla="*/ 5 w 5"/>
                <a:gd name="T5" fmla="*/ 0 h 12"/>
              </a:gdLst>
              <a:ahLst/>
              <a:cxnLst>
                <a:cxn ang="0">
                  <a:pos x="T0" y="T1"/>
                </a:cxn>
                <a:cxn ang="0">
                  <a:pos x="T2" y="T3"/>
                </a:cxn>
                <a:cxn ang="0">
                  <a:pos x="T4" y="T5"/>
                </a:cxn>
              </a:cxnLst>
              <a:rect l="0" t="0" r="r" b="b"/>
              <a:pathLst>
                <a:path w="5" h="12">
                  <a:moveTo>
                    <a:pt x="5" y="0"/>
                  </a:moveTo>
                  <a:cubicBezTo>
                    <a:pt x="4" y="4"/>
                    <a:pt x="2" y="8"/>
                    <a:pt x="0" y="12"/>
                  </a:cubicBezTo>
                  <a:cubicBezTo>
                    <a:pt x="2" y="8"/>
                    <a:pt x="4" y="4"/>
                    <a:pt x="5"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65" name="Freeform 95"/>
            <p:cNvSpPr>
              <a:spLocks/>
            </p:cNvSpPr>
            <p:nvPr/>
          </p:nvSpPr>
          <p:spPr bwMode="auto">
            <a:xfrm>
              <a:off x="4468055" y="5253393"/>
              <a:ext cx="73025" cy="7938"/>
            </a:xfrm>
            <a:custGeom>
              <a:avLst/>
              <a:gdLst>
                <a:gd name="T0" fmla="*/ 29 w 29"/>
                <a:gd name="T1" fmla="*/ 3 h 3"/>
                <a:gd name="T2" fmla="*/ 0 w 29"/>
                <a:gd name="T3" fmla="*/ 3 h 3"/>
                <a:gd name="T4" fmla="*/ 29 w 29"/>
                <a:gd name="T5" fmla="*/ 3 h 3"/>
              </a:gdLst>
              <a:ahLst/>
              <a:cxnLst>
                <a:cxn ang="0">
                  <a:pos x="T0" y="T1"/>
                </a:cxn>
                <a:cxn ang="0">
                  <a:pos x="T2" y="T3"/>
                </a:cxn>
                <a:cxn ang="0">
                  <a:pos x="T4" y="T5"/>
                </a:cxn>
              </a:cxnLst>
              <a:rect l="0" t="0" r="r" b="b"/>
              <a:pathLst>
                <a:path w="29" h="3">
                  <a:moveTo>
                    <a:pt x="29" y="3"/>
                  </a:moveTo>
                  <a:cubicBezTo>
                    <a:pt x="21" y="0"/>
                    <a:pt x="10" y="0"/>
                    <a:pt x="0" y="3"/>
                  </a:cubicBezTo>
                  <a:cubicBezTo>
                    <a:pt x="6" y="1"/>
                    <a:pt x="19" y="0"/>
                    <a:pt x="29" y="3"/>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66" name="Freeform 96"/>
            <p:cNvSpPr>
              <a:spLocks/>
            </p:cNvSpPr>
            <p:nvPr/>
          </p:nvSpPr>
          <p:spPr bwMode="auto">
            <a:xfrm>
              <a:off x="4552193" y="5328006"/>
              <a:ext cx="38100" cy="149225"/>
            </a:xfrm>
            <a:custGeom>
              <a:avLst/>
              <a:gdLst>
                <a:gd name="T0" fmla="*/ 0 w 15"/>
                <a:gd name="T1" fmla="*/ 59 h 59"/>
                <a:gd name="T2" fmla="*/ 14 w 15"/>
                <a:gd name="T3" fmla="*/ 2 h 59"/>
                <a:gd name="T4" fmla="*/ 14 w 15"/>
                <a:gd name="T5" fmla="*/ 0 h 59"/>
                <a:gd name="T6" fmla="*/ 0 w 15"/>
                <a:gd name="T7" fmla="*/ 59 h 59"/>
              </a:gdLst>
              <a:ahLst/>
              <a:cxnLst>
                <a:cxn ang="0">
                  <a:pos x="T0" y="T1"/>
                </a:cxn>
                <a:cxn ang="0">
                  <a:pos x="T2" y="T3"/>
                </a:cxn>
                <a:cxn ang="0">
                  <a:pos x="T4" y="T5"/>
                </a:cxn>
                <a:cxn ang="0">
                  <a:pos x="T6" y="T7"/>
                </a:cxn>
              </a:cxnLst>
              <a:rect l="0" t="0" r="r" b="b"/>
              <a:pathLst>
                <a:path w="15" h="59">
                  <a:moveTo>
                    <a:pt x="0" y="59"/>
                  </a:moveTo>
                  <a:cubicBezTo>
                    <a:pt x="8" y="39"/>
                    <a:pt x="15" y="21"/>
                    <a:pt x="14" y="2"/>
                  </a:cubicBezTo>
                  <a:cubicBezTo>
                    <a:pt x="14" y="1"/>
                    <a:pt x="14" y="1"/>
                    <a:pt x="14" y="0"/>
                  </a:cubicBezTo>
                  <a:cubicBezTo>
                    <a:pt x="14" y="13"/>
                    <a:pt x="11" y="32"/>
                    <a:pt x="0" y="59"/>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67" name="Freeform 97"/>
            <p:cNvSpPr>
              <a:spLocks/>
            </p:cNvSpPr>
            <p:nvPr/>
          </p:nvSpPr>
          <p:spPr bwMode="auto">
            <a:xfrm>
              <a:off x="4736343" y="4748568"/>
              <a:ext cx="12700" cy="9525"/>
            </a:xfrm>
            <a:custGeom>
              <a:avLst/>
              <a:gdLst>
                <a:gd name="T0" fmla="*/ 5 w 5"/>
                <a:gd name="T1" fmla="*/ 0 h 4"/>
                <a:gd name="T2" fmla="*/ 0 w 5"/>
                <a:gd name="T3" fmla="*/ 4 h 4"/>
                <a:gd name="T4" fmla="*/ 5 w 5"/>
                <a:gd name="T5" fmla="*/ 0 h 4"/>
              </a:gdLst>
              <a:ahLst/>
              <a:cxnLst>
                <a:cxn ang="0">
                  <a:pos x="T0" y="T1"/>
                </a:cxn>
                <a:cxn ang="0">
                  <a:pos x="T2" y="T3"/>
                </a:cxn>
                <a:cxn ang="0">
                  <a:pos x="T4" y="T5"/>
                </a:cxn>
              </a:cxnLst>
              <a:rect l="0" t="0" r="r" b="b"/>
              <a:pathLst>
                <a:path w="5" h="4">
                  <a:moveTo>
                    <a:pt x="5" y="0"/>
                  </a:moveTo>
                  <a:cubicBezTo>
                    <a:pt x="3" y="1"/>
                    <a:pt x="2" y="3"/>
                    <a:pt x="0" y="4"/>
                  </a:cubicBezTo>
                  <a:cubicBezTo>
                    <a:pt x="2" y="3"/>
                    <a:pt x="3" y="2"/>
                    <a:pt x="5"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68" name="Freeform 98"/>
            <p:cNvSpPr>
              <a:spLocks/>
            </p:cNvSpPr>
            <p:nvPr/>
          </p:nvSpPr>
          <p:spPr bwMode="auto">
            <a:xfrm>
              <a:off x="3845755" y="4494568"/>
              <a:ext cx="881063" cy="1130300"/>
            </a:xfrm>
            <a:custGeom>
              <a:avLst/>
              <a:gdLst>
                <a:gd name="T0" fmla="*/ 194 w 347"/>
                <a:gd name="T1" fmla="*/ 56 h 445"/>
                <a:gd name="T2" fmla="*/ 16 w 347"/>
                <a:gd name="T3" fmla="*/ 207 h 445"/>
                <a:gd name="T4" fmla="*/ 202 w 347"/>
                <a:gd name="T5" fmla="*/ 332 h 445"/>
                <a:gd name="T6" fmla="*/ 204 w 347"/>
                <a:gd name="T7" fmla="*/ 329 h 445"/>
                <a:gd name="T8" fmla="*/ 204 w 347"/>
                <a:gd name="T9" fmla="*/ 329 h 445"/>
                <a:gd name="T10" fmla="*/ 201 w 347"/>
                <a:gd name="T11" fmla="*/ 333 h 445"/>
                <a:gd name="T12" fmla="*/ 162 w 347"/>
                <a:gd name="T13" fmla="*/ 363 h 445"/>
                <a:gd name="T14" fmla="*/ 28 w 347"/>
                <a:gd name="T15" fmla="*/ 140 h 445"/>
                <a:gd name="T16" fmla="*/ 223 w 347"/>
                <a:gd name="T17" fmla="*/ 83 h 445"/>
                <a:gd name="T18" fmla="*/ 347 w 347"/>
                <a:gd name="T19" fmla="*/ 107 h 445"/>
                <a:gd name="T20" fmla="*/ 314 w 347"/>
                <a:gd name="T21" fmla="*/ 122 h 445"/>
                <a:gd name="T22" fmla="*/ 194 w 347"/>
                <a:gd name="T23" fmla="*/ 56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7" h="445">
                  <a:moveTo>
                    <a:pt x="194" y="56"/>
                  </a:moveTo>
                  <a:cubicBezTo>
                    <a:pt x="114" y="0"/>
                    <a:pt x="0" y="83"/>
                    <a:pt x="16" y="207"/>
                  </a:cubicBezTo>
                  <a:cubicBezTo>
                    <a:pt x="22" y="256"/>
                    <a:pt x="111" y="445"/>
                    <a:pt x="202" y="332"/>
                  </a:cubicBezTo>
                  <a:cubicBezTo>
                    <a:pt x="204" y="329"/>
                    <a:pt x="204" y="329"/>
                    <a:pt x="204" y="329"/>
                  </a:cubicBezTo>
                  <a:cubicBezTo>
                    <a:pt x="204" y="329"/>
                    <a:pt x="204" y="329"/>
                    <a:pt x="204" y="329"/>
                  </a:cubicBezTo>
                  <a:cubicBezTo>
                    <a:pt x="204" y="329"/>
                    <a:pt x="204" y="329"/>
                    <a:pt x="201" y="333"/>
                  </a:cubicBezTo>
                  <a:cubicBezTo>
                    <a:pt x="195" y="340"/>
                    <a:pt x="180" y="357"/>
                    <a:pt x="162" y="363"/>
                  </a:cubicBezTo>
                  <a:cubicBezTo>
                    <a:pt x="101" y="385"/>
                    <a:pt x="2" y="244"/>
                    <a:pt x="28" y="140"/>
                  </a:cubicBezTo>
                  <a:cubicBezTo>
                    <a:pt x="54" y="29"/>
                    <a:pt x="175" y="21"/>
                    <a:pt x="223" y="83"/>
                  </a:cubicBezTo>
                  <a:cubicBezTo>
                    <a:pt x="242" y="107"/>
                    <a:pt x="294" y="145"/>
                    <a:pt x="347" y="107"/>
                  </a:cubicBezTo>
                  <a:cubicBezTo>
                    <a:pt x="337" y="114"/>
                    <a:pt x="327" y="119"/>
                    <a:pt x="314" y="122"/>
                  </a:cubicBezTo>
                  <a:cubicBezTo>
                    <a:pt x="291" y="126"/>
                    <a:pt x="282" y="118"/>
                    <a:pt x="194" y="56"/>
                  </a:cubicBezTo>
                  <a:close/>
                </a:path>
              </a:pathLst>
            </a:custGeom>
            <a:solidFill>
              <a:srgbClr val="C92056"/>
            </a:solidFill>
            <a:ln>
              <a:noFill/>
            </a:ln>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69" name="Freeform 99"/>
            <p:cNvSpPr>
              <a:spLocks/>
            </p:cNvSpPr>
            <p:nvPr/>
          </p:nvSpPr>
          <p:spPr bwMode="auto">
            <a:xfrm>
              <a:off x="1982030" y="4550131"/>
              <a:ext cx="138113" cy="274638"/>
            </a:xfrm>
            <a:custGeom>
              <a:avLst/>
              <a:gdLst>
                <a:gd name="T0" fmla="*/ 8 w 55"/>
                <a:gd name="T1" fmla="*/ 20 h 108"/>
                <a:gd name="T2" fmla="*/ 55 w 55"/>
                <a:gd name="T3" fmla="*/ 108 h 108"/>
                <a:gd name="T4" fmla="*/ 0 w 55"/>
                <a:gd name="T5" fmla="*/ 0 h 108"/>
                <a:gd name="T6" fmla="*/ 8 w 55"/>
                <a:gd name="T7" fmla="*/ 20 h 108"/>
              </a:gdLst>
              <a:ahLst/>
              <a:cxnLst>
                <a:cxn ang="0">
                  <a:pos x="T0" y="T1"/>
                </a:cxn>
                <a:cxn ang="0">
                  <a:pos x="T2" y="T3"/>
                </a:cxn>
                <a:cxn ang="0">
                  <a:pos x="T4" y="T5"/>
                </a:cxn>
                <a:cxn ang="0">
                  <a:pos x="T6" y="T7"/>
                </a:cxn>
              </a:cxnLst>
              <a:rect l="0" t="0" r="r" b="b"/>
              <a:pathLst>
                <a:path w="55" h="108">
                  <a:moveTo>
                    <a:pt x="8" y="20"/>
                  </a:moveTo>
                  <a:cubicBezTo>
                    <a:pt x="26" y="58"/>
                    <a:pt x="32" y="69"/>
                    <a:pt x="55" y="108"/>
                  </a:cubicBezTo>
                  <a:cubicBezTo>
                    <a:pt x="34" y="73"/>
                    <a:pt x="16" y="37"/>
                    <a:pt x="0" y="0"/>
                  </a:cubicBezTo>
                  <a:cubicBezTo>
                    <a:pt x="2" y="6"/>
                    <a:pt x="5" y="13"/>
                    <a:pt x="8" y="2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70" name="Freeform 100"/>
            <p:cNvSpPr>
              <a:spLocks/>
            </p:cNvSpPr>
            <p:nvPr/>
          </p:nvSpPr>
          <p:spPr bwMode="auto">
            <a:xfrm>
              <a:off x="1859793" y="4185006"/>
              <a:ext cx="98425" cy="311150"/>
            </a:xfrm>
            <a:custGeom>
              <a:avLst/>
              <a:gdLst>
                <a:gd name="T0" fmla="*/ 5 w 39"/>
                <a:gd name="T1" fmla="*/ 22 h 123"/>
                <a:gd name="T2" fmla="*/ 39 w 39"/>
                <a:gd name="T3" fmla="*/ 123 h 123"/>
                <a:gd name="T4" fmla="*/ 0 w 39"/>
                <a:gd name="T5" fmla="*/ 0 h 123"/>
                <a:gd name="T6" fmla="*/ 5 w 39"/>
                <a:gd name="T7" fmla="*/ 22 h 123"/>
              </a:gdLst>
              <a:ahLst/>
              <a:cxnLst>
                <a:cxn ang="0">
                  <a:pos x="T0" y="T1"/>
                </a:cxn>
                <a:cxn ang="0">
                  <a:pos x="T2" y="T3"/>
                </a:cxn>
                <a:cxn ang="0">
                  <a:pos x="T4" y="T5"/>
                </a:cxn>
                <a:cxn ang="0">
                  <a:pos x="T6" y="T7"/>
                </a:cxn>
              </a:cxnLst>
              <a:rect l="0" t="0" r="r" b="b"/>
              <a:pathLst>
                <a:path w="39" h="123">
                  <a:moveTo>
                    <a:pt x="5" y="22"/>
                  </a:moveTo>
                  <a:cubicBezTo>
                    <a:pt x="16" y="65"/>
                    <a:pt x="19" y="75"/>
                    <a:pt x="39" y="123"/>
                  </a:cubicBezTo>
                  <a:cubicBezTo>
                    <a:pt x="23" y="84"/>
                    <a:pt x="10" y="43"/>
                    <a:pt x="0" y="0"/>
                  </a:cubicBezTo>
                  <a:cubicBezTo>
                    <a:pt x="1" y="7"/>
                    <a:pt x="3" y="14"/>
                    <a:pt x="5" y="22"/>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71" name="Freeform 101"/>
            <p:cNvSpPr>
              <a:spLocks/>
            </p:cNvSpPr>
            <p:nvPr/>
          </p:nvSpPr>
          <p:spPr bwMode="auto">
            <a:xfrm>
              <a:off x="2136018" y="4846993"/>
              <a:ext cx="585788" cy="642938"/>
            </a:xfrm>
            <a:custGeom>
              <a:avLst/>
              <a:gdLst>
                <a:gd name="T0" fmla="*/ 0 w 231"/>
                <a:gd name="T1" fmla="*/ 0 h 253"/>
                <a:gd name="T2" fmla="*/ 20 w 231"/>
                <a:gd name="T3" fmla="*/ 33 h 253"/>
                <a:gd name="T4" fmla="*/ 114 w 231"/>
                <a:gd name="T5" fmla="*/ 149 h 253"/>
                <a:gd name="T6" fmla="*/ 218 w 231"/>
                <a:gd name="T7" fmla="*/ 243 h 253"/>
                <a:gd name="T8" fmla="*/ 231 w 231"/>
                <a:gd name="T9" fmla="*/ 253 h 253"/>
                <a:gd name="T10" fmla="*/ 0 w 231"/>
                <a:gd name="T11" fmla="*/ 0 h 253"/>
              </a:gdLst>
              <a:ahLst/>
              <a:cxnLst>
                <a:cxn ang="0">
                  <a:pos x="T0" y="T1"/>
                </a:cxn>
                <a:cxn ang="0">
                  <a:pos x="T2" y="T3"/>
                </a:cxn>
                <a:cxn ang="0">
                  <a:pos x="T4" y="T5"/>
                </a:cxn>
                <a:cxn ang="0">
                  <a:pos x="T6" y="T7"/>
                </a:cxn>
                <a:cxn ang="0">
                  <a:pos x="T8" y="T9"/>
                </a:cxn>
                <a:cxn ang="0">
                  <a:pos x="T10" y="T11"/>
                </a:cxn>
              </a:cxnLst>
              <a:rect l="0" t="0" r="r" b="b"/>
              <a:pathLst>
                <a:path w="231" h="253">
                  <a:moveTo>
                    <a:pt x="0" y="0"/>
                  </a:moveTo>
                  <a:cubicBezTo>
                    <a:pt x="6" y="9"/>
                    <a:pt x="12" y="20"/>
                    <a:pt x="20" y="33"/>
                  </a:cubicBezTo>
                  <a:cubicBezTo>
                    <a:pt x="52" y="79"/>
                    <a:pt x="55" y="83"/>
                    <a:pt x="114" y="149"/>
                  </a:cubicBezTo>
                  <a:cubicBezTo>
                    <a:pt x="149" y="186"/>
                    <a:pt x="151" y="188"/>
                    <a:pt x="218" y="243"/>
                  </a:cubicBezTo>
                  <a:cubicBezTo>
                    <a:pt x="224" y="248"/>
                    <a:pt x="228" y="251"/>
                    <a:pt x="231" y="253"/>
                  </a:cubicBezTo>
                  <a:cubicBezTo>
                    <a:pt x="139" y="184"/>
                    <a:pt x="60" y="98"/>
                    <a:pt x="0"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72" name="Freeform 102"/>
            <p:cNvSpPr>
              <a:spLocks/>
            </p:cNvSpPr>
            <p:nvPr/>
          </p:nvSpPr>
          <p:spPr bwMode="auto">
            <a:xfrm>
              <a:off x="1788355" y="1652943"/>
              <a:ext cx="1119188" cy="2430463"/>
            </a:xfrm>
            <a:custGeom>
              <a:avLst/>
              <a:gdLst>
                <a:gd name="T0" fmla="*/ 405 w 441"/>
                <a:gd name="T1" fmla="*/ 26 h 957"/>
                <a:gd name="T2" fmla="*/ 441 w 441"/>
                <a:gd name="T3" fmla="*/ 0 h 957"/>
                <a:gd name="T4" fmla="*/ 418 w 441"/>
                <a:gd name="T5" fmla="*/ 13 h 957"/>
                <a:gd name="T6" fmla="*/ 370 w 441"/>
                <a:gd name="T7" fmla="*/ 47 h 957"/>
                <a:gd name="T8" fmla="*/ 253 w 441"/>
                <a:gd name="T9" fmla="*/ 150 h 957"/>
                <a:gd name="T10" fmla="*/ 158 w 441"/>
                <a:gd name="T11" fmla="*/ 267 h 957"/>
                <a:gd name="T12" fmla="*/ 85 w 441"/>
                <a:gd name="T13" fmla="*/ 397 h 957"/>
                <a:gd name="T14" fmla="*/ 33 w 441"/>
                <a:gd name="T15" fmla="*/ 538 h 957"/>
                <a:gd name="T16" fmla="*/ 6 w 441"/>
                <a:gd name="T17" fmla="*/ 686 h 957"/>
                <a:gd name="T18" fmla="*/ 3 w 441"/>
                <a:gd name="T19" fmla="*/ 841 h 957"/>
                <a:gd name="T20" fmla="*/ 19 w 441"/>
                <a:gd name="T21" fmla="*/ 957 h 957"/>
                <a:gd name="T22" fmla="*/ 2 w 441"/>
                <a:gd name="T23" fmla="*/ 781 h 957"/>
                <a:gd name="T24" fmla="*/ 405 w 441"/>
                <a:gd name="T25" fmla="*/ 26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1" h="957">
                  <a:moveTo>
                    <a:pt x="405" y="26"/>
                  </a:moveTo>
                  <a:cubicBezTo>
                    <a:pt x="416" y="17"/>
                    <a:pt x="428" y="8"/>
                    <a:pt x="441" y="0"/>
                  </a:cubicBezTo>
                  <a:cubicBezTo>
                    <a:pt x="433" y="4"/>
                    <a:pt x="425" y="9"/>
                    <a:pt x="418" y="13"/>
                  </a:cubicBezTo>
                  <a:cubicBezTo>
                    <a:pt x="403" y="23"/>
                    <a:pt x="384" y="37"/>
                    <a:pt x="370" y="47"/>
                  </a:cubicBezTo>
                  <a:cubicBezTo>
                    <a:pt x="317" y="87"/>
                    <a:pt x="308" y="96"/>
                    <a:pt x="253" y="150"/>
                  </a:cubicBezTo>
                  <a:cubicBezTo>
                    <a:pt x="213" y="193"/>
                    <a:pt x="209" y="198"/>
                    <a:pt x="158" y="267"/>
                  </a:cubicBezTo>
                  <a:cubicBezTo>
                    <a:pt x="127" y="313"/>
                    <a:pt x="125" y="318"/>
                    <a:pt x="85" y="397"/>
                  </a:cubicBezTo>
                  <a:cubicBezTo>
                    <a:pt x="62" y="446"/>
                    <a:pt x="61" y="450"/>
                    <a:pt x="33" y="538"/>
                  </a:cubicBezTo>
                  <a:cubicBezTo>
                    <a:pt x="19" y="590"/>
                    <a:pt x="19" y="592"/>
                    <a:pt x="6" y="686"/>
                  </a:cubicBezTo>
                  <a:cubicBezTo>
                    <a:pt x="0" y="741"/>
                    <a:pt x="0" y="743"/>
                    <a:pt x="3" y="841"/>
                  </a:cubicBezTo>
                  <a:cubicBezTo>
                    <a:pt x="8" y="895"/>
                    <a:pt x="11" y="917"/>
                    <a:pt x="19" y="957"/>
                  </a:cubicBezTo>
                  <a:cubicBezTo>
                    <a:pt x="8" y="900"/>
                    <a:pt x="2" y="841"/>
                    <a:pt x="2" y="781"/>
                  </a:cubicBezTo>
                  <a:cubicBezTo>
                    <a:pt x="2" y="466"/>
                    <a:pt x="162" y="189"/>
                    <a:pt x="405" y="26"/>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73" name="Freeform 103"/>
            <p:cNvSpPr>
              <a:spLocks/>
            </p:cNvSpPr>
            <p:nvPr/>
          </p:nvSpPr>
          <p:spPr bwMode="auto">
            <a:xfrm>
              <a:off x="1793118" y="1718031"/>
              <a:ext cx="1517650" cy="3779838"/>
            </a:xfrm>
            <a:custGeom>
              <a:avLst/>
              <a:gdLst>
                <a:gd name="T0" fmla="*/ 367 w 598"/>
                <a:gd name="T1" fmla="*/ 1485 h 1488"/>
                <a:gd name="T2" fmla="*/ 377 w 598"/>
                <a:gd name="T3" fmla="*/ 1487 h 1488"/>
                <a:gd name="T4" fmla="*/ 167 w 598"/>
                <a:gd name="T5" fmla="*/ 1248 h 1488"/>
                <a:gd name="T6" fmla="*/ 153 w 598"/>
                <a:gd name="T7" fmla="*/ 1233 h 1488"/>
                <a:gd name="T8" fmla="*/ 142 w 598"/>
                <a:gd name="T9" fmla="*/ 1220 h 1488"/>
                <a:gd name="T10" fmla="*/ 132 w 598"/>
                <a:gd name="T11" fmla="*/ 1207 h 1488"/>
                <a:gd name="T12" fmla="*/ 122 w 598"/>
                <a:gd name="T13" fmla="*/ 1193 h 1488"/>
                <a:gd name="T14" fmla="*/ 113 w 598"/>
                <a:gd name="T15" fmla="*/ 1178 h 1488"/>
                <a:gd name="T16" fmla="*/ 104 w 598"/>
                <a:gd name="T17" fmla="*/ 1163 h 1488"/>
                <a:gd name="T18" fmla="*/ 96 w 598"/>
                <a:gd name="T19" fmla="*/ 1148 h 1488"/>
                <a:gd name="T20" fmla="*/ 89 w 598"/>
                <a:gd name="T21" fmla="*/ 1132 h 1488"/>
                <a:gd name="T22" fmla="*/ 83 w 598"/>
                <a:gd name="T23" fmla="*/ 1117 h 1488"/>
                <a:gd name="T24" fmla="*/ 77 w 598"/>
                <a:gd name="T25" fmla="*/ 1099 h 1488"/>
                <a:gd name="T26" fmla="*/ 73 w 598"/>
                <a:gd name="T27" fmla="*/ 1086 h 1488"/>
                <a:gd name="T28" fmla="*/ 69 w 598"/>
                <a:gd name="T29" fmla="*/ 1027 h 1488"/>
                <a:gd name="T30" fmla="*/ 190 w 598"/>
                <a:gd name="T31" fmla="*/ 922 h 1488"/>
                <a:gd name="T32" fmla="*/ 139 w 598"/>
                <a:gd name="T33" fmla="*/ 654 h 1488"/>
                <a:gd name="T34" fmla="*/ 306 w 598"/>
                <a:gd name="T35" fmla="*/ 440 h 1488"/>
                <a:gd name="T36" fmla="*/ 326 w 598"/>
                <a:gd name="T37" fmla="*/ 452 h 1488"/>
                <a:gd name="T38" fmla="*/ 411 w 598"/>
                <a:gd name="T39" fmla="*/ 459 h 1488"/>
                <a:gd name="T40" fmla="*/ 441 w 598"/>
                <a:gd name="T41" fmla="*/ 449 h 1488"/>
                <a:gd name="T42" fmla="*/ 590 w 598"/>
                <a:gd name="T43" fmla="*/ 262 h 1488"/>
                <a:gd name="T44" fmla="*/ 548 w 598"/>
                <a:gd name="T45" fmla="*/ 130 h 1488"/>
                <a:gd name="T46" fmla="*/ 530 w 598"/>
                <a:gd name="T47" fmla="*/ 122 h 1488"/>
                <a:gd name="T48" fmla="*/ 512 w 598"/>
                <a:gd name="T49" fmla="*/ 117 h 1488"/>
                <a:gd name="T50" fmla="*/ 487 w 598"/>
                <a:gd name="T51" fmla="*/ 116 h 1488"/>
                <a:gd name="T52" fmla="*/ 462 w 598"/>
                <a:gd name="T53" fmla="*/ 118 h 1488"/>
                <a:gd name="T54" fmla="*/ 444 w 598"/>
                <a:gd name="T55" fmla="*/ 125 h 1488"/>
                <a:gd name="T56" fmla="*/ 258 w 598"/>
                <a:gd name="T57" fmla="*/ 243 h 1488"/>
                <a:gd name="T58" fmla="*/ 248 w 598"/>
                <a:gd name="T59" fmla="*/ 243 h 1488"/>
                <a:gd name="T60" fmla="*/ 234 w 598"/>
                <a:gd name="T61" fmla="*/ 233 h 1488"/>
                <a:gd name="T62" fmla="*/ 256 w 598"/>
                <a:gd name="T63" fmla="*/ 161 h 1488"/>
                <a:gd name="T64" fmla="*/ 0 w 598"/>
                <a:gd name="T65" fmla="*/ 755 h 1488"/>
                <a:gd name="T66" fmla="*/ 26 w 598"/>
                <a:gd name="T67" fmla="*/ 971 h 1488"/>
                <a:gd name="T68" fmla="*/ 74 w 598"/>
                <a:gd name="T69" fmla="*/ 1115 h 1488"/>
                <a:gd name="T70" fmla="*/ 135 w 598"/>
                <a:gd name="T71" fmla="*/ 1232 h 1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98" h="1488">
                  <a:moveTo>
                    <a:pt x="366" y="1485"/>
                  </a:moveTo>
                  <a:cubicBezTo>
                    <a:pt x="367" y="1485"/>
                    <a:pt x="367" y="1485"/>
                    <a:pt x="367" y="1485"/>
                  </a:cubicBezTo>
                  <a:cubicBezTo>
                    <a:pt x="369" y="1486"/>
                    <a:pt x="372" y="1487"/>
                    <a:pt x="375" y="1488"/>
                  </a:cubicBezTo>
                  <a:cubicBezTo>
                    <a:pt x="376" y="1488"/>
                    <a:pt x="376" y="1487"/>
                    <a:pt x="377" y="1487"/>
                  </a:cubicBezTo>
                  <a:cubicBezTo>
                    <a:pt x="369" y="1455"/>
                    <a:pt x="211" y="1286"/>
                    <a:pt x="167" y="1248"/>
                  </a:cubicBezTo>
                  <a:cubicBezTo>
                    <a:pt x="167" y="1248"/>
                    <a:pt x="167" y="1248"/>
                    <a:pt x="167" y="1248"/>
                  </a:cubicBezTo>
                  <a:cubicBezTo>
                    <a:pt x="163" y="1244"/>
                    <a:pt x="160" y="1241"/>
                    <a:pt x="156" y="1237"/>
                  </a:cubicBezTo>
                  <a:cubicBezTo>
                    <a:pt x="155" y="1236"/>
                    <a:pt x="154" y="1234"/>
                    <a:pt x="153" y="1233"/>
                  </a:cubicBezTo>
                  <a:cubicBezTo>
                    <a:pt x="150" y="1230"/>
                    <a:pt x="148" y="1228"/>
                    <a:pt x="146" y="1225"/>
                  </a:cubicBezTo>
                  <a:cubicBezTo>
                    <a:pt x="145" y="1224"/>
                    <a:pt x="143" y="1222"/>
                    <a:pt x="142" y="1220"/>
                  </a:cubicBezTo>
                  <a:cubicBezTo>
                    <a:pt x="140" y="1218"/>
                    <a:pt x="138" y="1215"/>
                    <a:pt x="136" y="1213"/>
                  </a:cubicBezTo>
                  <a:cubicBezTo>
                    <a:pt x="135" y="1211"/>
                    <a:pt x="133" y="1209"/>
                    <a:pt x="132" y="1207"/>
                  </a:cubicBezTo>
                  <a:cubicBezTo>
                    <a:pt x="130" y="1204"/>
                    <a:pt x="128" y="1202"/>
                    <a:pt x="126" y="1199"/>
                  </a:cubicBezTo>
                  <a:cubicBezTo>
                    <a:pt x="125" y="1197"/>
                    <a:pt x="123" y="1195"/>
                    <a:pt x="122" y="1193"/>
                  </a:cubicBezTo>
                  <a:cubicBezTo>
                    <a:pt x="120" y="1190"/>
                    <a:pt x="119" y="1188"/>
                    <a:pt x="117" y="1185"/>
                  </a:cubicBezTo>
                  <a:cubicBezTo>
                    <a:pt x="116" y="1183"/>
                    <a:pt x="114" y="1181"/>
                    <a:pt x="113" y="1178"/>
                  </a:cubicBezTo>
                  <a:cubicBezTo>
                    <a:pt x="111" y="1176"/>
                    <a:pt x="110" y="1173"/>
                    <a:pt x="108" y="1170"/>
                  </a:cubicBezTo>
                  <a:cubicBezTo>
                    <a:pt x="107" y="1168"/>
                    <a:pt x="106" y="1166"/>
                    <a:pt x="104" y="1163"/>
                  </a:cubicBezTo>
                  <a:cubicBezTo>
                    <a:pt x="103" y="1161"/>
                    <a:pt x="101" y="1158"/>
                    <a:pt x="100" y="1155"/>
                  </a:cubicBezTo>
                  <a:cubicBezTo>
                    <a:pt x="99" y="1153"/>
                    <a:pt x="98" y="1150"/>
                    <a:pt x="96" y="1148"/>
                  </a:cubicBezTo>
                  <a:cubicBezTo>
                    <a:pt x="95" y="1145"/>
                    <a:pt x="94" y="1143"/>
                    <a:pt x="93" y="1140"/>
                  </a:cubicBezTo>
                  <a:cubicBezTo>
                    <a:pt x="92" y="1137"/>
                    <a:pt x="90" y="1135"/>
                    <a:pt x="89" y="1132"/>
                  </a:cubicBezTo>
                  <a:cubicBezTo>
                    <a:pt x="88" y="1130"/>
                    <a:pt x="87" y="1127"/>
                    <a:pt x="86" y="1125"/>
                  </a:cubicBezTo>
                  <a:cubicBezTo>
                    <a:pt x="85" y="1122"/>
                    <a:pt x="84" y="1119"/>
                    <a:pt x="83" y="1117"/>
                  </a:cubicBezTo>
                  <a:cubicBezTo>
                    <a:pt x="82" y="1113"/>
                    <a:pt x="80" y="1110"/>
                    <a:pt x="79" y="1106"/>
                  </a:cubicBezTo>
                  <a:cubicBezTo>
                    <a:pt x="78" y="1104"/>
                    <a:pt x="78" y="1101"/>
                    <a:pt x="77" y="1099"/>
                  </a:cubicBezTo>
                  <a:cubicBezTo>
                    <a:pt x="75" y="1095"/>
                    <a:pt x="74" y="1090"/>
                    <a:pt x="73" y="1086"/>
                  </a:cubicBezTo>
                  <a:cubicBezTo>
                    <a:pt x="73" y="1086"/>
                    <a:pt x="73" y="1086"/>
                    <a:pt x="73" y="1086"/>
                  </a:cubicBezTo>
                  <a:cubicBezTo>
                    <a:pt x="68" y="1067"/>
                    <a:pt x="66" y="1049"/>
                    <a:pt x="67" y="1032"/>
                  </a:cubicBezTo>
                  <a:cubicBezTo>
                    <a:pt x="67" y="1031"/>
                    <a:pt x="68" y="1031"/>
                    <a:pt x="69" y="1027"/>
                  </a:cubicBezTo>
                  <a:cubicBezTo>
                    <a:pt x="70" y="1025"/>
                    <a:pt x="71" y="1021"/>
                    <a:pt x="71" y="1019"/>
                  </a:cubicBezTo>
                  <a:cubicBezTo>
                    <a:pt x="91" y="986"/>
                    <a:pt x="130" y="953"/>
                    <a:pt x="190" y="922"/>
                  </a:cubicBezTo>
                  <a:cubicBezTo>
                    <a:pt x="163" y="838"/>
                    <a:pt x="145" y="751"/>
                    <a:pt x="139" y="662"/>
                  </a:cubicBezTo>
                  <a:cubicBezTo>
                    <a:pt x="139" y="659"/>
                    <a:pt x="139" y="657"/>
                    <a:pt x="139" y="654"/>
                  </a:cubicBezTo>
                  <a:cubicBezTo>
                    <a:pt x="139" y="381"/>
                    <a:pt x="280" y="421"/>
                    <a:pt x="306" y="440"/>
                  </a:cubicBezTo>
                  <a:cubicBezTo>
                    <a:pt x="306" y="440"/>
                    <a:pt x="306" y="440"/>
                    <a:pt x="306" y="440"/>
                  </a:cubicBezTo>
                  <a:cubicBezTo>
                    <a:pt x="312" y="444"/>
                    <a:pt x="318" y="447"/>
                    <a:pt x="324" y="450"/>
                  </a:cubicBezTo>
                  <a:cubicBezTo>
                    <a:pt x="325" y="451"/>
                    <a:pt x="326" y="451"/>
                    <a:pt x="326" y="452"/>
                  </a:cubicBezTo>
                  <a:cubicBezTo>
                    <a:pt x="352" y="464"/>
                    <a:pt x="381" y="466"/>
                    <a:pt x="409" y="459"/>
                  </a:cubicBezTo>
                  <a:cubicBezTo>
                    <a:pt x="410" y="459"/>
                    <a:pt x="410" y="459"/>
                    <a:pt x="411" y="459"/>
                  </a:cubicBezTo>
                  <a:cubicBezTo>
                    <a:pt x="417" y="458"/>
                    <a:pt x="422" y="456"/>
                    <a:pt x="428" y="454"/>
                  </a:cubicBezTo>
                  <a:cubicBezTo>
                    <a:pt x="433" y="452"/>
                    <a:pt x="437" y="450"/>
                    <a:pt x="441" y="449"/>
                  </a:cubicBezTo>
                  <a:cubicBezTo>
                    <a:pt x="442" y="448"/>
                    <a:pt x="443" y="448"/>
                    <a:pt x="444" y="447"/>
                  </a:cubicBezTo>
                  <a:cubicBezTo>
                    <a:pt x="513" y="415"/>
                    <a:pt x="575" y="339"/>
                    <a:pt x="590" y="262"/>
                  </a:cubicBezTo>
                  <a:cubicBezTo>
                    <a:pt x="593" y="238"/>
                    <a:pt x="598" y="166"/>
                    <a:pt x="552" y="133"/>
                  </a:cubicBezTo>
                  <a:cubicBezTo>
                    <a:pt x="551" y="132"/>
                    <a:pt x="549" y="131"/>
                    <a:pt x="548" y="130"/>
                  </a:cubicBezTo>
                  <a:cubicBezTo>
                    <a:pt x="545" y="128"/>
                    <a:pt x="541" y="126"/>
                    <a:pt x="537" y="124"/>
                  </a:cubicBezTo>
                  <a:cubicBezTo>
                    <a:pt x="535" y="123"/>
                    <a:pt x="532" y="122"/>
                    <a:pt x="530" y="122"/>
                  </a:cubicBezTo>
                  <a:cubicBezTo>
                    <a:pt x="526" y="120"/>
                    <a:pt x="522" y="119"/>
                    <a:pt x="519" y="119"/>
                  </a:cubicBezTo>
                  <a:cubicBezTo>
                    <a:pt x="516" y="118"/>
                    <a:pt x="514" y="118"/>
                    <a:pt x="512" y="117"/>
                  </a:cubicBezTo>
                  <a:cubicBezTo>
                    <a:pt x="506" y="116"/>
                    <a:pt x="500" y="116"/>
                    <a:pt x="493" y="116"/>
                  </a:cubicBezTo>
                  <a:cubicBezTo>
                    <a:pt x="491" y="116"/>
                    <a:pt x="489" y="116"/>
                    <a:pt x="487" y="116"/>
                  </a:cubicBezTo>
                  <a:cubicBezTo>
                    <a:pt x="479" y="116"/>
                    <a:pt x="471" y="117"/>
                    <a:pt x="463" y="118"/>
                  </a:cubicBezTo>
                  <a:cubicBezTo>
                    <a:pt x="462" y="118"/>
                    <a:pt x="462" y="118"/>
                    <a:pt x="462" y="118"/>
                  </a:cubicBezTo>
                  <a:cubicBezTo>
                    <a:pt x="459" y="119"/>
                    <a:pt x="457" y="120"/>
                    <a:pt x="454" y="121"/>
                  </a:cubicBezTo>
                  <a:cubicBezTo>
                    <a:pt x="450" y="122"/>
                    <a:pt x="447" y="124"/>
                    <a:pt x="444" y="125"/>
                  </a:cubicBezTo>
                  <a:cubicBezTo>
                    <a:pt x="377" y="156"/>
                    <a:pt x="335" y="227"/>
                    <a:pt x="259" y="243"/>
                  </a:cubicBezTo>
                  <a:cubicBezTo>
                    <a:pt x="259" y="243"/>
                    <a:pt x="258" y="243"/>
                    <a:pt x="258" y="243"/>
                  </a:cubicBezTo>
                  <a:cubicBezTo>
                    <a:pt x="254" y="243"/>
                    <a:pt x="251" y="244"/>
                    <a:pt x="249" y="243"/>
                  </a:cubicBezTo>
                  <a:cubicBezTo>
                    <a:pt x="248" y="243"/>
                    <a:pt x="248" y="243"/>
                    <a:pt x="248" y="243"/>
                  </a:cubicBezTo>
                  <a:cubicBezTo>
                    <a:pt x="242" y="243"/>
                    <a:pt x="238" y="240"/>
                    <a:pt x="235" y="235"/>
                  </a:cubicBezTo>
                  <a:cubicBezTo>
                    <a:pt x="235" y="234"/>
                    <a:pt x="235" y="234"/>
                    <a:pt x="234" y="233"/>
                  </a:cubicBezTo>
                  <a:cubicBezTo>
                    <a:pt x="234" y="232"/>
                    <a:pt x="234" y="231"/>
                    <a:pt x="234" y="231"/>
                  </a:cubicBezTo>
                  <a:cubicBezTo>
                    <a:pt x="231" y="217"/>
                    <a:pt x="238" y="193"/>
                    <a:pt x="256" y="161"/>
                  </a:cubicBezTo>
                  <a:cubicBezTo>
                    <a:pt x="296" y="98"/>
                    <a:pt x="346" y="44"/>
                    <a:pt x="403" y="0"/>
                  </a:cubicBezTo>
                  <a:cubicBezTo>
                    <a:pt x="160" y="163"/>
                    <a:pt x="0" y="440"/>
                    <a:pt x="0" y="755"/>
                  </a:cubicBezTo>
                  <a:cubicBezTo>
                    <a:pt x="0" y="815"/>
                    <a:pt x="6" y="874"/>
                    <a:pt x="17" y="931"/>
                  </a:cubicBezTo>
                  <a:cubicBezTo>
                    <a:pt x="19" y="942"/>
                    <a:pt x="22" y="955"/>
                    <a:pt x="26" y="971"/>
                  </a:cubicBezTo>
                  <a:cubicBezTo>
                    <a:pt x="36" y="1014"/>
                    <a:pt x="49" y="1055"/>
                    <a:pt x="65" y="1094"/>
                  </a:cubicBezTo>
                  <a:cubicBezTo>
                    <a:pt x="68" y="1100"/>
                    <a:pt x="71" y="1107"/>
                    <a:pt x="74" y="1115"/>
                  </a:cubicBezTo>
                  <a:cubicBezTo>
                    <a:pt x="90" y="1152"/>
                    <a:pt x="108" y="1188"/>
                    <a:pt x="129" y="1223"/>
                  </a:cubicBezTo>
                  <a:cubicBezTo>
                    <a:pt x="131" y="1226"/>
                    <a:pt x="133" y="1229"/>
                    <a:pt x="135" y="1232"/>
                  </a:cubicBezTo>
                  <a:cubicBezTo>
                    <a:pt x="195" y="1330"/>
                    <a:pt x="274" y="1416"/>
                    <a:pt x="366" y="1485"/>
                  </a:cubicBezTo>
                  <a:close/>
                </a:path>
              </a:pathLst>
            </a:custGeom>
            <a:gradFill>
              <a:gsLst>
                <a:gs pos="0">
                  <a:schemeClr val="tx1">
                    <a:lumMod val="75000"/>
                    <a:lumOff val="25000"/>
                  </a:schemeClr>
                </a:gs>
                <a:gs pos="100000">
                  <a:schemeClr val="bg1">
                    <a:lumMod val="6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74" name="Freeform 104"/>
            <p:cNvSpPr>
              <a:spLocks/>
            </p:cNvSpPr>
            <p:nvPr/>
          </p:nvSpPr>
          <p:spPr bwMode="auto">
            <a:xfrm>
              <a:off x="2815468" y="1652943"/>
              <a:ext cx="92075" cy="65088"/>
            </a:xfrm>
            <a:custGeom>
              <a:avLst/>
              <a:gdLst>
                <a:gd name="T0" fmla="*/ 0 w 36"/>
                <a:gd name="T1" fmla="*/ 26 h 26"/>
                <a:gd name="T2" fmla="*/ 36 w 36"/>
                <a:gd name="T3" fmla="*/ 0 h 26"/>
                <a:gd name="T4" fmla="*/ 0 w 36"/>
                <a:gd name="T5" fmla="*/ 26 h 26"/>
                <a:gd name="T6" fmla="*/ 0 w 36"/>
                <a:gd name="T7" fmla="*/ 26 h 26"/>
              </a:gdLst>
              <a:ahLst/>
              <a:cxnLst>
                <a:cxn ang="0">
                  <a:pos x="T0" y="T1"/>
                </a:cxn>
                <a:cxn ang="0">
                  <a:pos x="T2" y="T3"/>
                </a:cxn>
                <a:cxn ang="0">
                  <a:pos x="T4" y="T5"/>
                </a:cxn>
                <a:cxn ang="0">
                  <a:pos x="T6" y="T7"/>
                </a:cxn>
              </a:cxnLst>
              <a:rect l="0" t="0" r="r" b="b"/>
              <a:pathLst>
                <a:path w="36" h="26">
                  <a:moveTo>
                    <a:pt x="0" y="26"/>
                  </a:moveTo>
                  <a:cubicBezTo>
                    <a:pt x="11" y="17"/>
                    <a:pt x="23" y="8"/>
                    <a:pt x="36" y="0"/>
                  </a:cubicBezTo>
                  <a:cubicBezTo>
                    <a:pt x="23" y="8"/>
                    <a:pt x="11" y="17"/>
                    <a:pt x="0" y="26"/>
                  </a:cubicBezTo>
                  <a:cubicBezTo>
                    <a:pt x="0" y="26"/>
                    <a:pt x="0" y="26"/>
                    <a:pt x="0" y="26"/>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75" name="Freeform 105"/>
            <p:cNvSpPr>
              <a:spLocks/>
            </p:cNvSpPr>
            <p:nvPr/>
          </p:nvSpPr>
          <p:spPr bwMode="auto">
            <a:xfrm>
              <a:off x="2423355" y="2335568"/>
              <a:ext cx="158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76" name="Freeform 106"/>
            <p:cNvSpPr>
              <a:spLocks/>
            </p:cNvSpPr>
            <p:nvPr/>
          </p:nvSpPr>
          <p:spPr bwMode="auto">
            <a:xfrm>
              <a:off x="3137730" y="2027593"/>
              <a:ext cx="19050" cy="6350"/>
            </a:xfrm>
            <a:custGeom>
              <a:avLst/>
              <a:gdLst>
                <a:gd name="T0" fmla="*/ 7 w 7"/>
                <a:gd name="T1" fmla="*/ 2 h 2"/>
                <a:gd name="T2" fmla="*/ 0 w 7"/>
                <a:gd name="T3" fmla="*/ 0 h 2"/>
                <a:gd name="T4" fmla="*/ 7 w 7"/>
                <a:gd name="T5" fmla="*/ 2 h 2"/>
              </a:gdLst>
              <a:ahLst/>
              <a:cxnLst>
                <a:cxn ang="0">
                  <a:pos x="T0" y="T1"/>
                </a:cxn>
                <a:cxn ang="0">
                  <a:pos x="T2" y="T3"/>
                </a:cxn>
                <a:cxn ang="0">
                  <a:pos x="T4" y="T5"/>
                </a:cxn>
              </a:cxnLst>
              <a:rect l="0" t="0" r="r" b="b"/>
              <a:pathLst>
                <a:path w="7" h="2">
                  <a:moveTo>
                    <a:pt x="7" y="2"/>
                  </a:moveTo>
                  <a:cubicBezTo>
                    <a:pt x="5" y="1"/>
                    <a:pt x="2" y="0"/>
                    <a:pt x="0" y="0"/>
                  </a:cubicBezTo>
                  <a:cubicBezTo>
                    <a:pt x="2" y="0"/>
                    <a:pt x="5" y="1"/>
                    <a:pt x="7" y="2"/>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77" name="Freeform 107"/>
            <p:cNvSpPr>
              <a:spLocks/>
            </p:cNvSpPr>
            <p:nvPr/>
          </p:nvSpPr>
          <p:spPr bwMode="auto">
            <a:xfrm>
              <a:off x="3093280" y="2014893"/>
              <a:ext cx="17463" cy="6350"/>
            </a:xfrm>
            <a:custGeom>
              <a:avLst/>
              <a:gdLst>
                <a:gd name="T0" fmla="*/ 7 w 7"/>
                <a:gd name="T1" fmla="*/ 2 h 2"/>
                <a:gd name="T2" fmla="*/ 0 w 7"/>
                <a:gd name="T3" fmla="*/ 0 h 2"/>
                <a:gd name="T4" fmla="*/ 7 w 7"/>
                <a:gd name="T5" fmla="*/ 2 h 2"/>
              </a:gdLst>
              <a:ahLst/>
              <a:cxnLst>
                <a:cxn ang="0">
                  <a:pos x="T0" y="T1"/>
                </a:cxn>
                <a:cxn ang="0">
                  <a:pos x="T2" y="T3"/>
                </a:cxn>
                <a:cxn ang="0">
                  <a:pos x="T4" y="T5"/>
                </a:cxn>
              </a:cxnLst>
              <a:rect l="0" t="0" r="r" b="b"/>
              <a:pathLst>
                <a:path w="7" h="2">
                  <a:moveTo>
                    <a:pt x="7" y="2"/>
                  </a:moveTo>
                  <a:cubicBezTo>
                    <a:pt x="4" y="1"/>
                    <a:pt x="2" y="1"/>
                    <a:pt x="0" y="0"/>
                  </a:cubicBezTo>
                  <a:cubicBezTo>
                    <a:pt x="2" y="1"/>
                    <a:pt x="4" y="1"/>
                    <a:pt x="7" y="2"/>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78" name="Freeform 108"/>
            <p:cNvSpPr>
              <a:spLocks/>
            </p:cNvSpPr>
            <p:nvPr/>
          </p:nvSpPr>
          <p:spPr bwMode="auto">
            <a:xfrm>
              <a:off x="2386843" y="2310168"/>
              <a:ext cx="3175" cy="4763"/>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1" y="1"/>
                    <a:pt x="1" y="1"/>
                    <a:pt x="0" y="0"/>
                  </a:cubicBezTo>
                  <a:cubicBezTo>
                    <a:pt x="1" y="1"/>
                    <a:pt x="1" y="1"/>
                    <a:pt x="1" y="2"/>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79" name="Freeform 109"/>
            <p:cNvSpPr>
              <a:spLocks/>
            </p:cNvSpPr>
            <p:nvPr/>
          </p:nvSpPr>
          <p:spPr bwMode="auto">
            <a:xfrm>
              <a:off x="2442405" y="1718031"/>
              <a:ext cx="373063" cy="409575"/>
            </a:xfrm>
            <a:custGeom>
              <a:avLst/>
              <a:gdLst>
                <a:gd name="T0" fmla="*/ 147 w 147"/>
                <a:gd name="T1" fmla="*/ 0 h 161"/>
                <a:gd name="T2" fmla="*/ 147 w 147"/>
                <a:gd name="T3" fmla="*/ 0 h 161"/>
                <a:gd name="T4" fmla="*/ 0 w 147"/>
                <a:gd name="T5" fmla="*/ 161 h 161"/>
                <a:gd name="T6" fmla="*/ 147 w 147"/>
                <a:gd name="T7" fmla="*/ 0 h 161"/>
              </a:gdLst>
              <a:ahLst/>
              <a:cxnLst>
                <a:cxn ang="0">
                  <a:pos x="T0" y="T1"/>
                </a:cxn>
                <a:cxn ang="0">
                  <a:pos x="T2" y="T3"/>
                </a:cxn>
                <a:cxn ang="0">
                  <a:pos x="T4" y="T5"/>
                </a:cxn>
                <a:cxn ang="0">
                  <a:pos x="T6" y="T7"/>
                </a:cxn>
              </a:cxnLst>
              <a:rect l="0" t="0" r="r" b="b"/>
              <a:pathLst>
                <a:path w="147" h="161">
                  <a:moveTo>
                    <a:pt x="147" y="0"/>
                  </a:moveTo>
                  <a:cubicBezTo>
                    <a:pt x="147" y="0"/>
                    <a:pt x="147" y="0"/>
                    <a:pt x="147" y="0"/>
                  </a:cubicBezTo>
                  <a:cubicBezTo>
                    <a:pt x="90" y="44"/>
                    <a:pt x="40" y="98"/>
                    <a:pt x="0" y="161"/>
                  </a:cubicBezTo>
                  <a:cubicBezTo>
                    <a:pt x="40" y="98"/>
                    <a:pt x="90" y="44"/>
                    <a:pt x="147"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80" name="Freeform 110"/>
            <p:cNvSpPr>
              <a:spLocks/>
            </p:cNvSpPr>
            <p:nvPr/>
          </p:nvSpPr>
          <p:spPr bwMode="auto">
            <a:xfrm>
              <a:off x="3183768" y="2048231"/>
              <a:ext cx="11113" cy="7938"/>
            </a:xfrm>
            <a:custGeom>
              <a:avLst/>
              <a:gdLst>
                <a:gd name="T0" fmla="*/ 4 w 4"/>
                <a:gd name="T1" fmla="*/ 3 h 3"/>
                <a:gd name="T2" fmla="*/ 0 w 4"/>
                <a:gd name="T3" fmla="*/ 0 h 3"/>
                <a:gd name="T4" fmla="*/ 4 w 4"/>
                <a:gd name="T5" fmla="*/ 3 h 3"/>
              </a:gdLst>
              <a:ahLst/>
              <a:cxnLst>
                <a:cxn ang="0">
                  <a:pos x="T0" y="T1"/>
                </a:cxn>
                <a:cxn ang="0">
                  <a:pos x="T2" y="T3"/>
                </a:cxn>
                <a:cxn ang="0">
                  <a:pos x="T4" y="T5"/>
                </a:cxn>
              </a:cxnLst>
              <a:rect l="0" t="0" r="r" b="b"/>
              <a:pathLst>
                <a:path w="4" h="3">
                  <a:moveTo>
                    <a:pt x="4" y="3"/>
                  </a:moveTo>
                  <a:cubicBezTo>
                    <a:pt x="3" y="2"/>
                    <a:pt x="1" y="1"/>
                    <a:pt x="0" y="0"/>
                  </a:cubicBezTo>
                  <a:cubicBezTo>
                    <a:pt x="1" y="1"/>
                    <a:pt x="3" y="2"/>
                    <a:pt x="4" y="3"/>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81" name="Freeform 111"/>
            <p:cNvSpPr>
              <a:spLocks/>
            </p:cNvSpPr>
            <p:nvPr/>
          </p:nvSpPr>
          <p:spPr bwMode="auto">
            <a:xfrm>
              <a:off x="2878968" y="2859443"/>
              <a:ext cx="33338" cy="12700"/>
            </a:xfrm>
            <a:custGeom>
              <a:avLst/>
              <a:gdLst>
                <a:gd name="T0" fmla="*/ 0 w 13"/>
                <a:gd name="T1" fmla="*/ 5 h 5"/>
                <a:gd name="T2" fmla="*/ 13 w 13"/>
                <a:gd name="T3" fmla="*/ 0 h 5"/>
                <a:gd name="T4" fmla="*/ 0 w 13"/>
                <a:gd name="T5" fmla="*/ 5 h 5"/>
              </a:gdLst>
              <a:ahLst/>
              <a:cxnLst>
                <a:cxn ang="0">
                  <a:pos x="T0" y="T1"/>
                </a:cxn>
                <a:cxn ang="0">
                  <a:pos x="T2" y="T3"/>
                </a:cxn>
                <a:cxn ang="0">
                  <a:pos x="T4" y="T5"/>
                </a:cxn>
              </a:cxnLst>
              <a:rect l="0" t="0" r="r" b="b"/>
              <a:pathLst>
                <a:path w="13" h="5">
                  <a:moveTo>
                    <a:pt x="0" y="5"/>
                  </a:moveTo>
                  <a:cubicBezTo>
                    <a:pt x="5" y="3"/>
                    <a:pt x="9" y="1"/>
                    <a:pt x="13" y="0"/>
                  </a:cubicBezTo>
                  <a:cubicBezTo>
                    <a:pt x="9" y="1"/>
                    <a:pt x="5" y="3"/>
                    <a:pt x="0" y="5"/>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82" name="Freeform 112"/>
            <p:cNvSpPr>
              <a:spLocks/>
            </p:cNvSpPr>
            <p:nvPr/>
          </p:nvSpPr>
          <p:spPr bwMode="auto">
            <a:xfrm>
              <a:off x="2945643" y="2018068"/>
              <a:ext cx="22225" cy="7938"/>
            </a:xfrm>
            <a:custGeom>
              <a:avLst/>
              <a:gdLst>
                <a:gd name="T0" fmla="*/ 0 w 9"/>
                <a:gd name="T1" fmla="*/ 3 h 3"/>
                <a:gd name="T2" fmla="*/ 8 w 9"/>
                <a:gd name="T3" fmla="*/ 0 h 3"/>
                <a:gd name="T4" fmla="*/ 9 w 9"/>
                <a:gd name="T5" fmla="*/ 0 h 3"/>
                <a:gd name="T6" fmla="*/ 6 w 9"/>
                <a:gd name="T7" fmla="*/ 1 h 3"/>
                <a:gd name="T8" fmla="*/ 0 w 9"/>
                <a:gd name="T9" fmla="*/ 3 h 3"/>
              </a:gdLst>
              <a:ahLst/>
              <a:cxnLst>
                <a:cxn ang="0">
                  <a:pos x="T0" y="T1"/>
                </a:cxn>
                <a:cxn ang="0">
                  <a:pos x="T2" y="T3"/>
                </a:cxn>
                <a:cxn ang="0">
                  <a:pos x="T4" y="T5"/>
                </a:cxn>
                <a:cxn ang="0">
                  <a:pos x="T6" y="T7"/>
                </a:cxn>
                <a:cxn ang="0">
                  <a:pos x="T8" y="T9"/>
                </a:cxn>
              </a:cxnLst>
              <a:rect l="0" t="0" r="r" b="b"/>
              <a:pathLst>
                <a:path w="9" h="3">
                  <a:moveTo>
                    <a:pt x="0" y="3"/>
                  </a:moveTo>
                  <a:cubicBezTo>
                    <a:pt x="3" y="2"/>
                    <a:pt x="5" y="1"/>
                    <a:pt x="8" y="0"/>
                  </a:cubicBezTo>
                  <a:cubicBezTo>
                    <a:pt x="9" y="0"/>
                    <a:pt x="9" y="0"/>
                    <a:pt x="9" y="0"/>
                  </a:cubicBezTo>
                  <a:cubicBezTo>
                    <a:pt x="8" y="0"/>
                    <a:pt x="8" y="0"/>
                    <a:pt x="6" y="1"/>
                  </a:cubicBezTo>
                  <a:cubicBezTo>
                    <a:pt x="4" y="1"/>
                    <a:pt x="2" y="2"/>
                    <a:pt x="0" y="3"/>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83" name="Freeform 113"/>
            <p:cNvSpPr>
              <a:spLocks/>
            </p:cNvSpPr>
            <p:nvPr/>
          </p:nvSpPr>
          <p:spPr bwMode="auto">
            <a:xfrm>
              <a:off x="2920243" y="2383193"/>
              <a:ext cx="369888" cy="469900"/>
            </a:xfrm>
            <a:custGeom>
              <a:avLst/>
              <a:gdLst>
                <a:gd name="T0" fmla="*/ 144 w 146"/>
                <a:gd name="T1" fmla="*/ 8 h 185"/>
                <a:gd name="T2" fmla="*/ 146 w 146"/>
                <a:gd name="T3" fmla="*/ 0 h 185"/>
                <a:gd name="T4" fmla="*/ 0 w 146"/>
                <a:gd name="T5" fmla="*/ 185 h 185"/>
                <a:gd name="T6" fmla="*/ 144 w 146"/>
                <a:gd name="T7" fmla="*/ 8 h 185"/>
              </a:gdLst>
              <a:ahLst/>
              <a:cxnLst>
                <a:cxn ang="0">
                  <a:pos x="T0" y="T1"/>
                </a:cxn>
                <a:cxn ang="0">
                  <a:pos x="T2" y="T3"/>
                </a:cxn>
                <a:cxn ang="0">
                  <a:pos x="T4" y="T5"/>
                </a:cxn>
                <a:cxn ang="0">
                  <a:pos x="T6" y="T7"/>
                </a:cxn>
              </a:cxnLst>
              <a:rect l="0" t="0" r="r" b="b"/>
              <a:pathLst>
                <a:path w="146" h="185">
                  <a:moveTo>
                    <a:pt x="144" y="8"/>
                  </a:moveTo>
                  <a:cubicBezTo>
                    <a:pt x="145" y="8"/>
                    <a:pt x="145" y="5"/>
                    <a:pt x="146" y="0"/>
                  </a:cubicBezTo>
                  <a:cubicBezTo>
                    <a:pt x="131" y="77"/>
                    <a:pt x="69" y="153"/>
                    <a:pt x="0" y="185"/>
                  </a:cubicBezTo>
                  <a:cubicBezTo>
                    <a:pt x="67" y="156"/>
                    <a:pt x="127" y="86"/>
                    <a:pt x="144" y="8"/>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84" name="Freeform 114"/>
            <p:cNvSpPr>
              <a:spLocks/>
            </p:cNvSpPr>
            <p:nvPr/>
          </p:nvSpPr>
          <p:spPr bwMode="auto">
            <a:xfrm>
              <a:off x="3029780" y="2013306"/>
              <a:ext cx="14288" cy="0"/>
            </a:xfrm>
            <a:custGeom>
              <a:avLst/>
              <a:gdLst>
                <a:gd name="T0" fmla="*/ 0 w 6"/>
                <a:gd name="T1" fmla="*/ 6 w 6"/>
                <a:gd name="T2" fmla="*/ 0 w 6"/>
              </a:gdLst>
              <a:ahLst/>
              <a:cxnLst>
                <a:cxn ang="0">
                  <a:pos x="T0" y="0"/>
                </a:cxn>
                <a:cxn ang="0">
                  <a:pos x="T1" y="0"/>
                </a:cxn>
                <a:cxn ang="0">
                  <a:pos x="T2" y="0"/>
                </a:cxn>
              </a:cxnLst>
              <a:rect l="0" t="0" r="r" b="b"/>
              <a:pathLst>
                <a:path w="6">
                  <a:moveTo>
                    <a:pt x="0" y="0"/>
                  </a:moveTo>
                  <a:cubicBezTo>
                    <a:pt x="2" y="0"/>
                    <a:pt x="4" y="0"/>
                    <a:pt x="6" y="0"/>
                  </a:cubicBezTo>
                  <a:cubicBezTo>
                    <a:pt x="4" y="0"/>
                    <a:pt x="2" y="0"/>
                    <a:pt x="0"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85" name="Freeform 115"/>
            <p:cNvSpPr>
              <a:spLocks/>
            </p:cNvSpPr>
            <p:nvPr/>
          </p:nvSpPr>
          <p:spPr bwMode="auto">
            <a:xfrm>
              <a:off x="2378905" y="2127606"/>
              <a:ext cx="63500" cy="177800"/>
            </a:xfrm>
            <a:custGeom>
              <a:avLst/>
              <a:gdLst>
                <a:gd name="T0" fmla="*/ 25 w 25"/>
                <a:gd name="T1" fmla="*/ 0 h 70"/>
                <a:gd name="T2" fmla="*/ 3 w 25"/>
                <a:gd name="T3" fmla="*/ 70 h 70"/>
                <a:gd name="T4" fmla="*/ 25 w 25"/>
                <a:gd name="T5" fmla="*/ 0 h 70"/>
              </a:gdLst>
              <a:ahLst/>
              <a:cxnLst>
                <a:cxn ang="0">
                  <a:pos x="T0" y="T1"/>
                </a:cxn>
                <a:cxn ang="0">
                  <a:pos x="T2" y="T3"/>
                </a:cxn>
                <a:cxn ang="0">
                  <a:pos x="T4" y="T5"/>
                </a:cxn>
              </a:cxnLst>
              <a:rect l="0" t="0" r="r" b="b"/>
              <a:pathLst>
                <a:path w="25" h="70">
                  <a:moveTo>
                    <a:pt x="25" y="0"/>
                  </a:moveTo>
                  <a:cubicBezTo>
                    <a:pt x="7" y="32"/>
                    <a:pt x="0" y="56"/>
                    <a:pt x="3" y="70"/>
                  </a:cubicBezTo>
                  <a:cubicBezTo>
                    <a:pt x="1" y="58"/>
                    <a:pt x="6" y="36"/>
                    <a:pt x="25"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86" name="Freeform 116"/>
            <p:cNvSpPr>
              <a:spLocks/>
            </p:cNvSpPr>
            <p:nvPr/>
          </p:nvSpPr>
          <p:spPr bwMode="auto">
            <a:xfrm>
              <a:off x="2831343" y="2884843"/>
              <a:ext cx="4763" cy="0"/>
            </a:xfrm>
            <a:custGeom>
              <a:avLst/>
              <a:gdLst>
                <a:gd name="T0" fmla="*/ 0 w 2"/>
                <a:gd name="T1" fmla="*/ 2 w 2"/>
                <a:gd name="T2" fmla="*/ 0 w 2"/>
              </a:gdLst>
              <a:ahLst/>
              <a:cxnLst>
                <a:cxn ang="0">
                  <a:pos x="T0" y="0"/>
                </a:cxn>
                <a:cxn ang="0">
                  <a:pos x="T1" y="0"/>
                </a:cxn>
                <a:cxn ang="0">
                  <a:pos x="T2" y="0"/>
                </a:cxn>
              </a:cxnLst>
              <a:rect l="0" t="0" r="r" b="b"/>
              <a:pathLst>
                <a:path w="2">
                  <a:moveTo>
                    <a:pt x="0" y="0"/>
                  </a:moveTo>
                  <a:cubicBezTo>
                    <a:pt x="1" y="0"/>
                    <a:pt x="1" y="0"/>
                    <a:pt x="2" y="0"/>
                  </a:cubicBezTo>
                  <a:cubicBezTo>
                    <a:pt x="1" y="0"/>
                    <a:pt x="1" y="0"/>
                    <a:pt x="0"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87" name="Freeform 117"/>
            <p:cNvSpPr>
              <a:spLocks/>
            </p:cNvSpPr>
            <p:nvPr/>
          </p:nvSpPr>
          <p:spPr bwMode="auto">
            <a:xfrm>
              <a:off x="2448755" y="2035531"/>
              <a:ext cx="471488" cy="300038"/>
            </a:xfrm>
            <a:custGeom>
              <a:avLst/>
              <a:gdLst>
                <a:gd name="T0" fmla="*/ 0 w 186"/>
                <a:gd name="T1" fmla="*/ 118 h 118"/>
                <a:gd name="T2" fmla="*/ 1 w 186"/>
                <a:gd name="T3" fmla="*/ 118 h 118"/>
                <a:gd name="T4" fmla="*/ 186 w 186"/>
                <a:gd name="T5" fmla="*/ 0 h 118"/>
                <a:gd name="T6" fmla="*/ 14 w 186"/>
                <a:gd name="T7" fmla="*/ 114 h 118"/>
                <a:gd name="T8" fmla="*/ 0 w 186"/>
                <a:gd name="T9" fmla="*/ 118 h 118"/>
              </a:gdLst>
              <a:ahLst/>
              <a:cxnLst>
                <a:cxn ang="0">
                  <a:pos x="T0" y="T1"/>
                </a:cxn>
                <a:cxn ang="0">
                  <a:pos x="T2" y="T3"/>
                </a:cxn>
                <a:cxn ang="0">
                  <a:pos x="T4" y="T5"/>
                </a:cxn>
                <a:cxn ang="0">
                  <a:pos x="T6" y="T7"/>
                </a:cxn>
                <a:cxn ang="0">
                  <a:pos x="T8" y="T9"/>
                </a:cxn>
              </a:cxnLst>
              <a:rect l="0" t="0" r="r" b="b"/>
              <a:pathLst>
                <a:path w="186" h="118">
                  <a:moveTo>
                    <a:pt x="0" y="118"/>
                  </a:moveTo>
                  <a:cubicBezTo>
                    <a:pt x="0" y="118"/>
                    <a:pt x="1" y="118"/>
                    <a:pt x="1" y="118"/>
                  </a:cubicBezTo>
                  <a:cubicBezTo>
                    <a:pt x="77" y="102"/>
                    <a:pt x="119" y="31"/>
                    <a:pt x="186" y="0"/>
                  </a:cubicBezTo>
                  <a:cubicBezTo>
                    <a:pt x="122" y="28"/>
                    <a:pt x="80" y="89"/>
                    <a:pt x="14" y="114"/>
                  </a:cubicBezTo>
                  <a:cubicBezTo>
                    <a:pt x="9" y="116"/>
                    <a:pt x="4" y="117"/>
                    <a:pt x="0" y="118"/>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88" name="Freeform 118"/>
            <p:cNvSpPr>
              <a:spLocks/>
            </p:cNvSpPr>
            <p:nvPr/>
          </p:nvSpPr>
          <p:spPr bwMode="auto">
            <a:xfrm>
              <a:off x="2615443" y="2861031"/>
              <a:ext cx="4763" cy="4763"/>
            </a:xfrm>
            <a:custGeom>
              <a:avLst/>
              <a:gdLst>
                <a:gd name="T0" fmla="*/ 0 w 2"/>
                <a:gd name="T1" fmla="*/ 0 h 2"/>
                <a:gd name="T2" fmla="*/ 2 w 2"/>
                <a:gd name="T3" fmla="*/ 2 h 2"/>
                <a:gd name="T4" fmla="*/ 0 w 2"/>
                <a:gd name="T5" fmla="*/ 0 h 2"/>
              </a:gdLst>
              <a:ahLst/>
              <a:cxnLst>
                <a:cxn ang="0">
                  <a:pos x="T0" y="T1"/>
                </a:cxn>
                <a:cxn ang="0">
                  <a:pos x="T2" y="T3"/>
                </a:cxn>
                <a:cxn ang="0">
                  <a:pos x="T4" y="T5"/>
                </a:cxn>
              </a:cxnLst>
              <a:rect l="0" t="0" r="r" b="b"/>
              <a:pathLst>
                <a:path w="2" h="2">
                  <a:moveTo>
                    <a:pt x="0" y="0"/>
                  </a:moveTo>
                  <a:cubicBezTo>
                    <a:pt x="1" y="1"/>
                    <a:pt x="2" y="1"/>
                    <a:pt x="2" y="2"/>
                  </a:cubicBezTo>
                  <a:cubicBezTo>
                    <a:pt x="2" y="1"/>
                    <a:pt x="1" y="1"/>
                    <a:pt x="0"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89" name="Freeform 119"/>
            <p:cNvSpPr>
              <a:spLocks/>
            </p:cNvSpPr>
            <p:nvPr/>
          </p:nvSpPr>
          <p:spPr bwMode="auto">
            <a:xfrm>
              <a:off x="3675893" y="5855056"/>
              <a:ext cx="1076325" cy="95250"/>
            </a:xfrm>
            <a:custGeom>
              <a:avLst/>
              <a:gdLst>
                <a:gd name="T0" fmla="*/ 47 w 424"/>
                <a:gd name="T1" fmla="*/ 27 h 37"/>
                <a:gd name="T2" fmla="*/ 16 w 424"/>
                <a:gd name="T3" fmla="*/ 24 h 37"/>
                <a:gd name="T4" fmla="*/ 0 w 424"/>
                <a:gd name="T5" fmla="*/ 21 h 37"/>
                <a:gd name="T6" fmla="*/ 57 w 424"/>
                <a:gd name="T7" fmla="*/ 30 h 37"/>
                <a:gd name="T8" fmla="*/ 109 w 424"/>
                <a:gd name="T9" fmla="*/ 35 h 37"/>
                <a:gd name="T10" fmla="*/ 154 w 424"/>
                <a:gd name="T11" fmla="*/ 37 h 37"/>
                <a:gd name="T12" fmla="*/ 196 w 424"/>
                <a:gd name="T13" fmla="*/ 36 h 37"/>
                <a:gd name="T14" fmla="*/ 236 w 424"/>
                <a:gd name="T15" fmla="*/ 34 h 37"/>
                <a:gd name="T16" fmla="*/ 276 w 424"/>
                <a:gd name="T17" fmla="*/ 30 h 37"/>
                <a:gd name="T18" fmla="*/ 319 w 424"/>
                <a:gd name="T19" fmla="*/ 24 h 37"/>
                <a:gd name="T20" fmla="*/ 367 w 424"/>
                <a:gd name="T21" fmla="*/ 15 h 37"/>
                <a:gd name="T22" fmla="*/ 424 w 424"/>
                <a:gd name="T23" fmla="*/ 0 h 37"/>
                <a:gd name="T24" fmla="*/ 383 w 424"/>
                <a:gd name="T25" fmla="*/ 9 h 37"/>
                <a:gd name="T26" fmla="*/ 166 w 424"/>
                <a:gd name="T27" fmla="*/ 35 h 37"/>
                <a:gd name="T28" fmla="*/ 47 w 424"/>
                <a:gd name="T29"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4" h="37">
                  <a:moveTo>
                    <a:pt x="47" y="27"/>
                  </a:moveTo>
                  <a:cubicBezTo>
                    <a:pt x="37" y="26"/>
                    <a:pt x="26" y="25"/>
                    <a:pt x="16" y="24"/>
                  </a:cubicBezTo>
                  <a:cubicBezTo>
                    <a:pt x="0" y="21"/>
                    <a:pt x="0" y="21"/>
                    <a:pt x="0" y="21"/>
                  </a:cubicBezTo>
                  <a:cubicBezTo>
                    <a:pt x="17" y="24"/>
                    <a:pt x="40" y="28"/>
                    <a:pt x="57" y="30"/>
                  </a:cubicBezTo>
                  <a:cubicBezTo>
                    <a:pt x="75" y="32"/>
                    <a:pt x="76" y="32"/>
                    <a:pt x="109" y="35"/>
                  </a:cubicBezTo>
                  <a:cubicBezTo>
                    <a:pt x="124" y="36"/>
                    <a:pt x="127" y="36"/>
                    <a:pt x="154" y="37"/>
                  </a:cubicBezTo>
                  <a:cubicBezTo>
                    <a:pt x="169" y="37"/>
                    <a:pt x="169" y="37"/>
                    <a:pt x="196" y="36"/>
                  </a:cubicBezTo>
                  <a:cubicBezTo>
                    <a:pt x="209" y="33"/>
                    <a:pt x="223" y="35"/>
                    <a:pt x="236" y="34"/>
                  </a:cubicBezTo>
                  <a:cubicBezTo>
                    <a:pt x="243" y="34"/>
                    <a:pt x="256" y="32"/>
                    <a:pt x="276" y="30"/>
                  </a:cubicBezTo>
                  <a:cubicBezTo>
                    <a:pt x="291" y="29"/>
                    <a:pt x="291" y="29"/>
                    <a:pt x="319" y="24"/>
                  </a:cubicBezTo>
                  <a:cubicBezTo>
                    <a:pt x="335" y="21"/>
                    <a:pt x="335" y="21"/>
                    <a:pt x="367" y="15"/>
                  </a:cubicBezTo>
                  <a:cubicBezTo>
                    <a:pt x="387" y="10"/>
                    <a:pt x="387" y="10"/>
                    <a:pt x="424" y="0"/>
                  </a:cubicBezTo>
                  <a:cubicBezTo>
                    <a:pt x="411" y="4"/>
                    <a:pt x="397" y="7"/>
                    <a:pt x="383" y="9"/>
                  </a:cubicBezTo>
                  <a:cubicBezTo>
                    <a:pt x="314" y="26"/>
                    <a:pt x="241" y="35"/>
                    <a:pt x="166" y="35"/>
                  </a:cubicBezTo>
                  <a:cubicBezTo>
                    <a:pt x="126" y="35"/>
                    <a:pt x="86" y="32"/>
                    <a:pt x="47" y="27"/>
                  </a:cubicBezTo>
                  <a:close/>
                </a:path>
              </a:pathLst>
            </a:custGeom>
            <a:gradFill>
              <a:gsLst>
                <a:gs pos="0">
                  <a:schemeClr val="tx1">
                    <a:lumMod val="75000"/>
                    <a:lumOff val="25000"/>
                  </a:schemeClr>
                </a:gs>
                <a:gs pos="100000">
                  <a:schemeClr val="bg1">
                    <a:lumMod val="6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90" name="Freeform 120"/>
            <p:cNvSpPr>
              <a:spLocks/>
            </p:cNvSpPr>
            <p:nvPr/>
          </p:nvSpPr>
          <p:spPr bwMode="auto">
            <a:xfrm>
              <a:off x="3794955" y="5848706"/>
              <a:ext cx="852488" cy="95250"/>
            </a:xfrm>
            <a:custGeom>
              <a:avLst/>
              <a:gdLst>
                <a:gd name="T0" fmla="*/ 178 w 336"/>
                <a:gd name="T1" fmla="*/ 0 h 38"/>
                <a:gd name="T2" fmla="*/ 0 w 336"/>
                <a:gd name="T3" fmla="*/ 30 h 38"/>
                <a:gd name="T4" fmla="*/ 119 w 336"/>
                <a:gd name="T5" fmla="*/ 38 h 38"/>
                <a:gd name="T6" fmla="*/ 336 w 336"/>
                <a:gd name="T7" fmla="*/ 12 h 38"/>
                <a:gd name="T8" fmla="*/ 178 w 336"/>
                <a:gd name="T9" fmla="*/ 0 h 38"/>
              </a:gdLst>
              <a:ahLst/>
              <a:cxnLst>
                <a:cxn ang="0">
                  <a:pos x="T0" y="T1"/>
                </a:cxn>
                <a:cxn ang="0">
                  <a:pos x="T2" y="T3"/>
                </a:cxn>
                <a:cxn ang="0">
                  <a:pos x="T4" y="T5"/>
                </a:cxn>
                <a:cxn ang="0">
                  <a:pos x="T6" y="T7"/>
                </a:cxn>
                <a:cxn ang="0">
                  <a:pos x="T8" y="T9"/>
                </a:cxn>
              </a:cxnLst>
              <a:rect l="0" t="0" r="r" b="b"/>
              <a:pathLst>
                <a:path w="336" h="38">
                  <a:moveTo>
                    <a:pt x="178" y="0"/>
                  </a:moveTo>
                  <a:cubicBezTo>
                    <a:pt x="117" y="24"/>
                    <a:pt x="57" y="33"/>
                    <a:pt x="0" y="30"/>
                  </a:cubicBezTo>
                  <a:cubicBezTo>
                    <a:pt x="39" y="35"/>
                    <a:pt x="79" y="38"/>
                    <a:pt x="119" y="38"/>
                  </a:cubicBezTo>
                  <a:cubicBezTo>
                    <a:pt x="194" y="38"/>
                    <a:pt x="267" y="29"/>
                    <a:pt x="336" y="12"/>
                  </a:cubicBezTo>
                  <a:cubicBezTo>
                    <a:pt x="287" y="19"/>
                    <a:pt x="234" y="16"/>
                    <a:pt x="178" y="0"/>
                  </a:cubicBezTo>
                  <a:close/>
                </a:path>
              </a:pathLst>
            </a:custGeom>
            <a:gradFill>
              <a:gsLst>
                <a:gs pos="0">
                  <a:schemeClr val="tx1">
                    <a:lumMod val="75000"/>
                    <a:lumOff val="25000"/>
                  </a:schemeClr>
                </a:gs>
                <a:gs pos="100000">
                  <a:schemeClr val="bg1">
                    <a:lumMod val="6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91" name="Freeform 121"/>
            <p:cNvSpPr>
              <a:spLocks/>
            </p:cNvSpPr>
            <p:nvPr/>
          </p:nvSpPr>
          <p:spPr bwMode="auto">
            <a:xfrm>
              <a:off x="2690055" y="5464531"/>
              <a:ext cx="1104900" cy="460375"/>
            </a:xfrm>
            <a:custGeom>
              <a:avLst/>
              <a:gdLst>
                <a:gd name="T0" fmla="*/ 436 w 436"/>
                <a:gd name="T1" fmla="*/ 181 h 181"/>
                <a:gd name="T2" fmla="*/ 14 w 436"/>
                <a:gd name="T3" fmla="*/ 10 h 181"/>
                <a:gd name="T4" fmla="*/ 0 w 436"/>
                <a:gd name="T5" fmla="*/ 0 h 181"/>
                <a:gd name="T6" fmla="*/ 9 w 436"/>
                <a:gd name="T7" fmla="*/ 7 h 181"/>
                <a:gd name="T8" fmla="*/ 142 w 436"/>
                <a:gd name="T9" fmla="*/ 90 h 181"/>
                <a:gd name="T10" fmla="*/ 301 w 436"/>
                <a:gd name="T11" fmla="*/ 154 h 181"/>
                <a:gd name="T12" fmla="*/ 383 w 436"/>
                <a:gd name="T13" fmla="*/ 174 h 181"/>
                <a:gd name="T14" fmla="*/ 389 w 436"/>
                <a:gd name="T15" fmla="*/ 175 h 181"/>
                <a:gd name="T16" fmla="*/ 405 w 436"/>
                <a:gd name="T17" fmla="*/ 178 h 181"/>
                <a:gd name="T18" fmla="*/ 436 w 436"/>
                <a:gd name="T19"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6" h="181">
                  <a:moveTo>
                    <a:pt x="436" y="181"/>
                  </a:moveTo>
                  <a:cubicBezTo>
                    <a:pt x="279" y="160"/>
                    <a:pt x="135" y="100"/>
                    <a:pt x="14" y="10"/>
                  </a:cubicBezTo>
                  <a:cubicBezTo>
                    <a:pt x="11" y="8"/>
                    <a:pt x="7" y="6"/>
                    <a:pt x="0" y="0"/>
                  </a:cubicBezTo>
                  <a:cubicBezTo>
                    <a:pt x="9" y="7"/>
                    <a:pt x="9" y="7"/>
                    <a:pt x="9" y="7"/>
                  </a:cubicBezTo>
                  <a:cubicBezTo>
                    <a:pt x="64" y="48"/>
                    <a:pt x="76" y="54"/>
                    <a:pt x="142" y="90"/>
                  </a:cubicBezTo>
                  <a:cubicBezTo>
                    <a:pt x="210" y="125"/>
                    <a:pt x="246" y="136"/>
                    <a:pt x="301" y="154"/>
                  </a:cubicBezTo>
                  <a:cubicBezTo>
                    <a:pt x="331" y="163"/>
                    <a:pt x="335" y="164"/>
                    <a:pt x="383" y="174"/>
                  </a:cubicBezTo>
                  <a:cubicBezTo>
                    <a:pt x="389" y="175"/>
                    <a:pt x="389" y="175"/>
                    <a:pt x="389" y="175"/>
                  </a:cubicBezTo>
                  <a:cubicBezTo>
                    <a:pt x="394" y="176"/>
                    <a:pt x="400" y="177"/>
                    <a:pt x="405" y="178"/>
                  </a:cubicBezTo>
                  <a:cubicBezTo>
                    <a:pt x="415" y="179"/>
                    <a:pt x="426" y="180"/>
                    <a:pt x="436" y="181"/>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92" name="Freeform 122"/>
            <p:cNvSpPr>
              <a:spLocks/>
            </p:cNvSpPr>
            <p:nvPr/>
          </p:nvSpPr>
          <p:spPr bwMode="auto">
            <a:xfrm>
              <a:off x="1958218" y="4059593"/>
              <a:ext cx="2289175" cy="1871663"/>
            </a:xfrm>
            <a:custGeom>
              <a:avLst/>
              <a:gdLst>
                <a:gd name="T0" fmla="*/ 126 w 902"/>
                <a:gd name="T1" fmla="*/ 1 h 737"/>
                <a:gd name="T2" fmla="*/ 125 w 902"/>
                <a:gd name="T3" fmla="*/ 0 h 737"/>
                <a:gd name="T4" fmla="*/ 6 w 902"/>
                <a:gd name="T5" fmla="*/ 97 h 737"/>
                <a:gd name="T6" fmla="*/ 8 w 902"/>
                <a:gd name="T7" fmla="*/ 164 h 737"/>
                <a:gd name="T8" fmla="*/ 8 w 902"/>
                <a:gd name="T9" fmla="*/ 164 h 737"/>
                <a:gd name="T10" fmla="*/ 12 w 902"/>
                <a:gd name="T11" fmla="*/ 177 h 737"/>
                <a:gd name="T12" fmla="*/ 14 w 902"/>
                <a:gd name="T13" fmla="*/ 184 h 737"/>
                <a:gd name="T14" fmla="*/ 18 w 902"/>
                <a:gd name="T15" fmla="*/ 195 h 737"/>
                <a:gd name="T16" fmla="*/ 21 w 902"/>
                <a:gd name="T17" fmla="*/ 203 h 737"/>
                <a:gd name="T18" fmla="*/ 24 w 902"/>
                <a:gd name="T19" fmla="*/ 210 h 737"/>
                <a:gd name="T20" fmla="*/ 28 w 902"/>
                <a:gd name="T21" fmla="*/ 218 h 737"/>
                <a:gd name="T22" fmla="*/ 31 w 902"/>
                <a:gd name="T23" fmla="*/ 226 h 737"/>
                <a:gd name="T24" fmla="*/ 35 w 902"/>
                <a:gd name="T25" fmla="*/ 233 h 737"/>
                <a:gd name="T26" fmla="*/ 39 w 902"/>
                <a:gd name="T27" fmla="*/ 241 h 737"/>
                <a:gd name="T28" fmla="*/ 43 w 902"/>
                <a:gd name="T29" fmla="*/ 248 h 737"/>
                <a:gd name="T30" fmla="*/ 48 w 902"/>
                <a:gd name="T31" fmla="*/ 256 h 737"/>
                <a:gd name="T32" fmla="*/ 52 w 902"/>
                <a:gd name="T33" fmla="*/ 263 h 737"/>
                <a:gd name="T34" fmla="*/ 57 w 902"/>
                <a:gd name="T35" fmla="*/ 271 h 737"/>
                <a:gd name="T36" fmla="*/ 61 w 902"/>
                <a:gd name="T37" fmla="*/ 277 h 737"/>
                <a:gd name="T38" fmla="*/ 67 w 902"/>
                <a:gd name="T39" fmla="*/ 285 h 737"/>
                <a:gd name="T40" fmla="*/ 71 w 902"/>
                <a:gd name="T41" fmla="*/ 291 h 737"/>
                <a:gd name="T42" fmla="*/ 77 w 902"/>
                <a:gd name="T43" fmla="*/ 298 h 737"/>
                <a:gd name="T44" fmla="*/ 81 w 902"/>
                <a:gd name="T45" fmla="*/ 303 h 737"/>
                <a:gd name="T46" fmla="*/ 88 w 902"/>
                <a:gd name="T47" fmla="*/ 311 h 737"/>
                <a:gd name="T48" fmla="*/ 91 w 902"/>
                <a:gd name="T49" fmla="*/ 315 h 737"/>
                <a:gd name="T50" fmla="*/ 102 w 902"/>
                <a:gd name="T51" fmla="*/ 326 h 737"/>
                <a:gd name="T52" fmla="*/ 102 w 902"/>
                <a:gd name="T53" fmla="*/ 326 h 737"/>
                <a:gd name="T54" fmla="*/ 312 w 902"/>
                <a:gd name="T55" fmla="*/ 559 h 737"/>
                <a:gd name="T56" fmla="*/ 312 w 902"/>
                <a:gd name="T57" fmla="*/ 559 h 737"/>
                <a:gd name="T58" fmla="*/ 312 w 902"/>
                <a:gd name="T59" fmla="*/ 559 h 737"/>
                <a:gd name="T60" fmla="*/ 312 w 902"/>
                <a:gd name="T61" fmla="*/ 559 h 737"/>
                <a:gd name="T62" fmla="*/ 312 w 902"/>
                <a:gd name="T63" fmla="*/ 560 h 737"/>
                <a:gd name="T64" fmla="*/ 313 w 902"/>
                <a:gd name="T65" fmla="*/ 564 h 737"/>
                <a:gd name="T66" fmla="*/ 312 w 902"/>
                <a:gd name="T67" fmla="*/ 565 h 737"/>
                <a:gd name="T68" fmla="*/ 312 w 902"/>
                <a:gd name="T69" fmla="*/ 566 h 737"/>
                <a:gd name="T70" fmla="*/ 310 w 902"/>
                <a:gd name="T71" fmla="*/ 566 h 737"/>
                <a:gd name="T72" fmla="*/ 309 w 902"/>
                <a:gd name="T73" fmla="*/ 566 h 737"/>
                <a:gd name="T74" fmla="*/ 302 w 902"/>
                <a:gd name="T75" fmla="*/ 563 h 737"/>
                <a:gd name="T76" fmla="*/ 302 w 902"/>
                <a:gd name="T77" fmla="*/ 563 h 737"/>
                <a:gd name="T78" fmla="*/ 724 w 902"/>
                <a:gd name="T79" fmla="*/ 734 h 737"/>
                <a:gd name="T80" fmla="*/ 902 w 902"/>
                <a:gd name="T81" fmla="*/ 704 h 737"/>
                <a:gd name="T82" fmla="*/ 126 w 902"/>
                <a:gd name="T83" fmla="*/ 1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2" h="737">
                  <a:moveTo>
                    <a:pt x="126" y="1"/>
                  </a:moveTo>
                  <a:cubicBezTo>
                    <a:pt x="125" y="0"/>
                    <a:pt x="125" y="0"/>
                    <a:pt x="125" y="0"/>
                  </a:cubicBezTo>
                  <a:cubicBezTo>
                    <a:pt x="65" y="31"/>
                    <a:pt x="26" y="64"/>
                    <a:pt x="6" y="97"/>
                  </a:cubicBezTo>
                  <a:cubicBezTo>
                    <a:pt x="0" y="115"/>
                    <a:pt x="2" y="138"/>
                    <a:pt x="8" y="164"/>
                  </a:cubicBezTo>
                  <a:cubicBezTo>
                    <a:pt x="8" y="164"/>
                    <a:pt x="8" y="164"/>
                    <a:pt x="8" y="164"/>
                  </a:cubicBezTo>
                  <a:cubicBezTo>
                    <a:pt x="9" y="168"/>
                    <a:pt x="10" y="172"/>
                    <a:pt x="12" y="177"/>
                  </a:cubicBezTo>
                  <a:cubicBezTo>
                    <a:pt x="13" y="179"/>
                    <a:pt x="13" y="182"/>
                    <a:pt x="14" y="184"/>
                  </a:cubicBezTo>
                  <a:cubicBezTo>
                    <a:pt x="15" y="188"/>
                    <a:pt x="17" y="191"/>
                    <a:pt x="18" y="195"/>
                  </a:cubicBezTo>
                  <a:cubicBezTo>
                    <a:pt x="19" y="197"/>
                    <a:pt x="20" y="200"/>
                    <a:pt x="21" y="203"/>
                  </a:cubicBezTo>
                  <a:cubicBezTo>
                    <a:pt x="22" y="205"/>
                    <a:pt x="23" y="208"/>
                    <a:pt x="24" y="210"/>
                  </a:cubicBezTo>
                  <a:cubicBezTo>
                    <a:pt x="25" y="213"/>
                    <a:pt x="27" y="215"/>
                    <a:pt x="28" y="218"/>
                  </a:cubicBezTo>
                  <a:cubicBezTo>
                    <a:pt x="29" y="221"/>
                    <a:pt x="30" y="223"/>
                    <a:pt x="31" y="226"/>
                  </a:cubicBezTo>
                  <a:cubicBezTo>
                    <a:pt x="33" y="228"/>
                    <a:pt x="34" y="231"/>
                    <a:pt x="35" y="233"/>
                  </a:cubicBezTo>
                  <a:cubicBezTo>
                    <a:pt x="36" y="236"/>
                    <a:pt x="38" y="239"/>
                    <a:pt x="39" y="241"/>
                  </a:cubicBezTo>
                  <a:cubicBezTo>
                    <a:pt x="41" y="244"/>
                    <a:pt x="42" y="246"/>
                    <a:pt x="43" y="248"/>
                  </a:cubicBezTo>
                  <a:cubicBezTo>
                    <a:pt x="45" y="251"/>
                    <a:pt x="46" y="254"/>
                    <a:pt x="48" y="256"/>
                  </a:cubicBezTo>
                  <a:cubicBezTo>
                    <a:pt x="49" y="259"/>
                    <a:pt x="51" y="261"/>
                    <a:pt x="52" y="263"/>
                  </a:cubicBezTo>
                  <a:cubicBezTo>
                    <a:pt x="54" y="266"/>
                    <a:pt x="55" y="268"/>
                    <a:pt x="57" y="271"/>
                  </a:cubicBezTo>
                  <a:cubicBezTo>
                    <a:pt x="58" y="273"/>
                    <a:pt x="60" y="275"/>
                    <a:pt x="61" y="277"/>
                  </a:cubicBezTo>
                  <a:cubicBezTo>
                    <a:pt x="63" y="280"/>
                    <a:pt x="65" y="282"/>
                    <a:pt x="67" y="285"/>
                  </a:cubicBezTo>
                  <a:cubicBezTo>
                    <a:pt x="68" y="287"/>
                    <a:pt x="70" y="289"/>
                    <a:pt x="71" y="291"/>
                  </a:cubicBezTo>
                  <a:cubicBezTo>
                    <a:pt x="73" y="293"/>
                    <a:pt x="75" y="296"/>
                    <a:pt x="77" y="298"/>
                  </a:cubicBezTo>
                  <a:cubicBezTo>
                    <a:pt x="78" y="300"/>
                    <a:pt x="80" y="302"/>
                    <a:pt x="81" y="303"/>
                  </a:cubicBezTo>
                  <a:cubicBezTo>
                    <a:pt x="83" y="306"/>
                    <a:pt x="85" y="308"/>
                    <a:pt x="88" y="311"/>
                  </a:cubicBezTo>
                  <a:cubicBezTo>
                    <a:pt x="89" y="312"/>
                    <a:pt x="90" y="314"/>
                    <a:pt x="91" y="315"/>
                  </a:cubicBezTo>
                  <a:cubicBezTo>
                    <a:pt x="95" y="319"/>
                    <a:pt x="98" y="322"/>
                    <a:pt x="102" y="326"/>
                  </a:cubicBezTo>
                  <a:cubicBezTo>
                    <a:pt x="102" y="326"/>
                    <a:pt x="102" y="326"/>
                    <a:pt x="102" y="326"/>
                  </a:cubicBezTo>
                  <a:cubicBezTo>
                    <a:pt x="165" y="381"/>
                    <a:pt x="292" y="526"/>
                    <a:pt x="312" y="559"/>
                  </a:cubicBezTo>
                  <a:cubicBezTo>
                    <a:pt x="312" y="559"/>
                    <a:pt x="312" y="559"/>
                    <a:pt x="312" y="559"/>
                  </a:cubicBezTo>
                  <a:cubicBezTo>
                    <a:pt x="312" y="559"/>
                    <a:pt x="312" y="559"/>
                    <a:pt x="312" y="559"/>
                  </a:cubicBezTo>
                  <a:cubicBezTo>
                    <a:pt x="312" y="559"/>
                    <a:pt x="312" y="559"/>
                    <a:pt x="312" y="559"/>
                  </a:cubicBezTo>
                  <a:cubicBezTo>
                    <a:pt x="312" y="560"/>
                    <a:pt x="312" y="560"/>
                    <a:pt x="312" y="560"/>
                  </a:cubicBezTo>
                  <a:cubicBezTo>
                    <a:pt x="312" y="561"/>
                    <a:pt x="313" y="563"/>
                    <a:pt x="313" y="564"/>
                  </a:cubicBezTo>
                  <a:cubicBezTo>
                    <a:pt x="313" y="564"/>
                    <a:pt x="312" y="565"/>
                    <a:pt x="312" y="565"/>
                  </a:cubicBezTo>
                  <a:cubicBezTo>
                    <a:pt x="312" y="565"/>
                    <a:pt x="312" y="566"/>
                    <a:pt x="312" y="566"/>
                  </a:cubicBezTo>
                  <a:cubicBezTo>
                    <a:pt x="311" y="566"/>
                    <a:pt x="311" y="566"/>
                    <a:pt x="310" y="566"/>
                  </a:cubicBezTo>
                  <a:cubicBezTo>
                    <a:pt x="310" y="566"/>
                    <a:pt x="309" y="566"/>
                    <a:pt x="309" y="566"/>
                  </a:cubicBezTo>
                  <a:cubicBezTo>
                    <a:pt x="306" y="565"/>
                    <a:pt x="304" y="564"/>
                    <a:pt x="302" y="563"/>
                  </a:cubicBezTo>
                  <a:cubicBezTo>
                    <a:pt x="302" y="563"/>
                    <a:pt x="302" y="563"/>
                    <a:pt x="302" y="563"/>
                  </a:cubicBezTo>
                  <a:cubicBezTo>
                    <a:pt x="423" y="653"/>
                    <a:pt x="567" y="713"/>
                    <a:pt x="724" y="734"/>
                  </a:cubicBezTo>
                  <a:cubicBezTo>
                    <a:pt x="781" y="737"/>
                    <a:pt x="841" y="728"/>
                    <a:pt x="902" y="704"/>
                  </a:cubicBezTo>
                  <a:cubicBezTo>
                    <a:pt x="556" y="661"/>
                    <a:pt x="246" y="368"/>
                    <a:pt x="126" y="1"/>
                  </a:cubicBezTo>
                  <a:close/>
                </a:path>
              </a:pathLst>
            </a:custGeom>
            <a:gradFill>
              <a:gsLst>
                <a:gs pos="0">
                  <a:schemeClr val="bg1">
                    <a:lumMod val="75000"/>
                  </a:schemeClr>
                </a:gs>
                <a:gs pos="100000">
                  <a:schemeClr val="bg1">
                    <a:lumMod val="8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93" name="Freeform 123"/>
            <p:cNvSpPr>
              <a:spLocks/>
            </p:cNvSpPr>
            <p:nvPr/>
          </p:nvSpPr>
          <p:spPr bwMode="auto">
            <a:xfrm>
              <a:off x="2690055" y="5464531"/>
              <a:ext cx="34925" cy="25400"/>
            </a:xfrm>
            <a:custGeom>
              <a:avLst/>
              <a:gdLst>
                <a:gd name="T0" fmla="*/ 13 w 14"/>
                <a:gd name="T1" fmla="*/ 10 h 10"/>
                <a:gd name="T2" fmla="*/ 0 w 14"/>
                <a:gd name="T3" fmla="*/ 0 h 10"/>
                <a:gd name="T4" fmla="*/ 14 w 14"/>
                <a:gd name="T5" fmla="*/ 10 h 10"/>
                <a:gd name="T6" fmla="*/ 13 w 14"/>
                <a:gd name="T7" fmla="*/ 10 h 10"/>
              </a:gdLst>
              <a:ahLst/>
              <a:cxnLst>
                <a:cxn ang="0">
                  <a:pos x="T0" y="T1"/>
                </a:cxn>
                <a:cxn ang="0">
                  <a:pos x="T2" y="T3"/>
                </a:cxn>
                <a:cxn ang="0">
                  <a:pos x="T4" y="T5"/>
                </a:cxn>
                <a:cxn ang="0">
                  <a:pos x="T6" y="T7"/>
                </a:cxn>
              </a:cxnLst>
              <a:rect l="0" t="0" r="r" b="b"/>
              <a:pathLst>
                <a:path w="14" h="10">
                  <a:moveTo>
                    <a:pt x="13" y="10"/>
                  </a:moveTo>
                  <a:cubicBezTo>
                    <a:pt x="10" y="8"/>
                    <a:pt x="6" y="5"/>
                    <a:pt x="0" y="0"/>
                  </a:cubicBezTo>
                  <a:cubicBezTo>
                    <a:pt x="7" y="6"/>
                    <a:pt x="11" y="8"/>
                    <a:pt x="14" y="10"/>
                  </a:cubicBezTo>
                  <a:cubicBezTo>
                    <a:pt x="14" y="10"/>
                    <a:pt x="13" y="10"/>
                    <a:pt x="13" y="1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94" name="Freeform 124"/>
            <p:cNvSpPr>
              <a:spLocks/>
            </p:cNvSpPr>
            <p:nvPr/>
          </p:nvSpPr>
          <p:spPr bwMode="auto">
            <a:xfrm>
              <a:off x="2056643" y="4672368"/>
              <a:ext cx="11113" cy="17463"/>
            </a:xfrm>
            <a:custGeom>
              <a:avLst/>
              <a:gdLst>
                <a:gd name="T0" fmla="*/ 4 w 4"/>
                <a:gd name="T1" fmla="*/ 7 h 7"/>
                <a:gd name="T2" fmla="*/ 0 w 4"/>
                <a:gd name="T3" fmla="*/ 0 h 7"/>
                <a:gd name="T4" fmla="*/ 4 w 4"/>
                <a:gd name="T5" fmla="*/ 7 h 7"/>
              </a:gdLst>
              <a:ahLst/>
              <a:cxnLst>
                <a:cxn ang="0">
                  <a:pos x="T0" y="T1"/>
                </a:cxn>
                <a:cxn ang="0">
                  <a:pos x="T2" y="T3"/>
                </a:cxn>
                <a:cxn ang="0">
                  <a:pos x="T4" y="T5"/>
                </a:cxn>
              </a:cxnLst>
              <a:rect l="0" t="0" r="r" b="b"/>
              <a:pathLst>
                <a:path w="4" h="7">
                  <a:moveTo>
                    <a:pt x="4" y="7"/>
                  </a:moveTo>
                  <a:cubicBezTo>
                    <a:pt x="3" y="5"/>
                    <a:pt x="2" y="3"/>
                    <a:pt x="0" y="0"/>
                  </a:cubicBezTo>
                  <a:cubicBezTo>
                    <a:pt x="2" y="3"/>
                    <a:pt x="3" y="5"/>
                    <a:pt x="4" y="7"/>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95" name="Freeform 125"/>
            <p:cNvSpPr>
              <a:spLocks/>
            </p:cNvSpPr>
            <p:nvPr/>
          </p:nvSpPr>
          <p:spPr bwMode="auto">
            <a:xfrm>
              <a:off x="2080455" y="4710468"/>
              <a:ext cx="9525" cy="17463"/>
            </a:xfrm>
            <a:custGeom>
              <a:avLst/>
              <a:gdLst>
                <a:gd name="T0" fmla="*/ 4 w 4"/>
                <a:gd name="T1" fmla="*/ 7 h 7"/>
                <a:gd name="T2" fmla="*/ 0 w 4"/>
                <a:gd name="T3" fmla="*/ 0 h 7"/>
                <a:gd name="T4" fmla="*/ 4 w 4"/>
                <a:gd name="T5" fmla="*/ 7 h 7"/>
              </a:gdLst>
              <a:ahLst/>
              <a:cxnLst>
                <a:cxn ang="0">
                  <a:pos x="T0" y="T1"/>
                </a:cxn>
                <a:cxn ang="0">
                  <a:pos x="T2" y="T3"/>
                </a:cxn>
                <a:cxn ang="0">
                  <a:pos x="T4" y="T5"/>
                </a:cxn>
              </a:cxnLst>
              <a:rect l="0" t="0" r="r" b="b"/>
              <a:pathLst>
                <a:path w="4" h="7">
                  <a:moveTo>
                    <a:pt x="4" y="7"/>
                  </a:moveTo>
                  <a:cubicBezTo>
                    <a:pt x="3" y="5"/>
                    <a:pt x="1" y="3"/>
                    <a:pt x="0" y="0"/>
                  </a:cubicBezTo>
                  <a:cubicBezTo>
                    <a:pt x="1" y="3"/>
                    <a:pt x="3" y="5"/>
                    <a:pt x="4" y="7"/>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96" name="Freeform 126"/>
            <p:cNvSpPr>
              <a:spLocks/>
            </p:cNvSpPr>
            <p:nvPr/>
          </p:nvSpPr>
          <p:spPr bwMode="auto">
            <a:xfrm>
              <a:off x="2182055" y="4850168"/>
              <a:ext cx="7938" cy="9525"/>
            </a:xfrm>
            <a:custGeom>
              <a:avLst/>
              <a:gdLst>
                <a:gd name="T0" fmla="*/ 3 w 3"/>
                <a:gd name="T1" fmla="*/ 4 h 4"/>
                <a:gd name="T2" fmla="*/ 0 w 3"/>
                <a:gd name="T3" fmla="*/ 0 h 4"/>
                <a:gd name="T4" fmla="*/ 3 w 3"/>
                <a:gd name="T5" fmla="*/ 4 h 4"/>
              </a:gdLst>
              <a:ahLst/>
              <a:cxnLst>
                <a:cxn ang="0">
                  <a:pos x="T0" y="T1"/>
                </a:cxn>
                <a:cxn ang="0">
                  <a:pos x="T2" y="T3"/>
                </a:cxn>
                <a:cxn ang="0">
                  <a:pos x="T4" y="T5"/>
                </a:cxn>
              </a:cxnLst>
              <a:rect l="0" t="0" r="r" b="b"/>
              <a:pathLst>
                <a:path w="3" h="4">
                  <a:moveTo>
                    <a:pt x="3" y="4"/>
                  </a:moveTo>
                  <a:cubicBezTo>
                    <a:pt x="2" y="3"/>
                    <a:pt x="1" y="1"/>
                    <a:pt x="0" y="0"/>
                  </a:cubicBezTo>
                  <a:cubicBezTo>
                    <a:pt x="1" y="1"/>
                    <a:pt x="2" y="3"/>
                    <a:pt x="3" y="4"/>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97" name="Freeform 127"/>
            <p:cNvSpPr>
              <a:spLocks/>
            </p:cNvSpPr>
            <p:nvPr/>
          </p:nvSpPr>
          <p:spPr bwMode="auto">
            <a:xfrm>
              <a:off x="2745618" y="5494693"/>
              <a:ext cx="4763" cy="3175"/>
            </a:xfrm>
            <a:custGeom>
              <a:avLst/>
              <a:gdLst>
                <a:gd name="T0" fmla="*/ 2 w 2"/>
                <a:gd name="T1" fmla="*/ 0 h 1"/>
                <a:gd name="T2" fmla="*/ 0 w 2"/>
                <a:gd name="T3" fmla="*/ 1 h 1"/>
                <a:gd name="T4" fmla="*/ 2 w 2"/>
                <a:gd name="T5" fmla="*/ 1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1" y="1"/>
                    <a:pt x="0" y="1"/>
                  </a:cubicBezTo>
                  <a:cubicBezTo>
                    <a:pt x="1" y="1"/>
                    <a:pt x="1" y="1"/>
                    <a:pt x="2" y="1"/>
                  </a:cubicBezTo>
                  <a:cubicBezTo>
                    <a:pt x="2" y="1"/>
                    <a:pt x="2" y="0"/>
                    <a:pt x="2"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98" name="Freeform 128"/>
            <p:cNvSpPr>
              <a:spLocks/>
            </p:cNvSpPr>
            <p:nvPr/>
          </p:nvSpPr>
          <p:spPr bwMode="auto">
            <a:xfrm>
              <a:off x="2102680" y="4748568"/>
              <a:ext cx="11113" cy="14288"/>
            </a:xfrm>
            <a:custGeom>
              <a:avLst/>
              <a:gdLst>
                <a:gd name="T0" fmla="*/ 4 w 4"/>
                <a:gd name="T1" fmla="*/ 6 h 6"/>
                <a:gd name="T2" fmla="*/ 0 w 4"/>
                <a:gd name="T3" fmla="*/ 0 h 6"/>
                <a:gd name="T4" fmla="*/ 4 w 4"/>
                <a:gd name="T5" fmla="*/ 6 h 6"/>
              </a:gdLst>
              <a:ahLst/>
              <a:cxnLst>
                <a:cxn ang="0">
                  <a:pos x="T0" y="T1"/>
                </a:cxn>
                <a:cxn ang="0">
                  <a:pos x="T2" y="T3"/>
                </a:cxn>
                <a:cxn ang="0">
                  <a:pos x="T4" y="T5"/>
                </a:cxn>
              </a:cxnLst>
              <a:rect l="0" t="0" r="r" b="b"/>
              <a:pathLst>
                <a:path w="4" h="6">
                  <a:moveTo>
                    <a:pt x="4" y="6"/>
                  </a:moveTo>
                  <a:cubicBezTo>
                    <a:pt x="3" y="4"/>
                    <a:pt x="1" y="2"/>
                    <a:pt x="0" y="0"/>
                  </a:cubicBezTo>
                  <a:cubicBezTo>
                    <a:pt x="1" y="2"/>
                    <a:pt x="3" y="4"/>
                    <a:pt x="4" y="6"/>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99" name="Freeform 129"/>
            <p:cNvSpPr>
              <a:spLocks/>
            </p:cNvSpPr>
            <p:nvPr/>
          </p:nvSpPr>
          <p:spPr bwMode="auto">
            <a:xfrm>
              <a:off x="2153480" y="4816831"/>
              <a:ext cx="11113" cy="12700"/>
            </a:xfrm>
            <a:custGeom>
              <a:avLst/>
              <a:gdLst>
                <a:gd name="T0" fmla="*/ 4 w 4"/>
                <a:gd name="T1" fmla="*/ 5 h 5"/>
                <a:gd name="T2" fmla="*/ 0 w 4"/>
                <a:gd name="T3" fmla="*/ 0 h 5"/>
                <a:gd name="T4" fmla="*/ 4 w 4"/>
                <a:gd name="T5" fmla="*/ 5 h 5"/>
              </a:gdLst>
              <a:ahLst/>
              <a:cxnLst>
                <a:cxn ang="0">
                  <a:pos x="T0" y="T1"/>
                </a:cxn>
                <a:cxn ang="0">
                  <a:pos x="T2" y="T3"/>
                </a:cxn>
                <a:cxn ang="0">
                  <a:pos x="T4" y="T5"/>
                </a:cxn>
              </a:cxnLst>
              <a:rect l="0" t="0" r="r" b="b"/>
              <a:pathLst>
                <a:path w="4" h="5">
                  <a:moveTo>
                    <a:pt x="4" y="5"/>
                  </a:moveTo>
                  <a:cubicBezTo>
                    <a:pt x="3" y="4"/>
                    <a:pt x="1" y="2"/>
                    <a:pt x="0" y="0"/>
                  </a:cubicBezTo>
                  <a:cubicBezTo>
                    <a:pt x="1" y="2"/>
                    <a:pt x="3" y="4"/>
                    <a:pt x="4" y="5"/>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00" name="Freeform 130"/>
            <p:cNvSpPr>
              <a:spLocks/>
            </p:cNvSpPr>
            <p:nvPr/>
          </p:nvSpPr>
          <p:spPr bwMode="auto">
            <a:xfrm>
              <a:off x="1988380" y="4508856"/>
              <a:ext cx="6350" cy="19050"/>
            </a:xfrm>
            <a:custGeom>
              <a:avLst/>
              <a:gdLst>
                <a:gd name="T0" fmla="*/ 2 w 2"/>
                <a:gd name="T1" fmla="*/ 7 h 7"/>
                <a:gd name="T2" fmla="*/ 0 w 2"/>
                <a:gd name="T3" fmla="*/ 0 h 7"/>
                <a:gd name="T4" fmla="*/ 2 w 2"/>
                <a:gd name="T5" fmla="*/ 7 h 7"/>
              </a:gdLst>
              <a:ahLst/>
              <a:cxnLst>
                <a:cxn ang="0">
                  <a:pos x="T0" y="T1"/>
                </a:cxn>
                <a:cxn ang="0">
                  <a:pos x="T2" y="T3"/>
                </a:cxn>
                <a:cxn ang="0">
                  <a:pos x="T4" y="T5"/>
                </a:cxn>
              </a:cxnLst>
              <a:rect l="0" t="0" r="r" b="b"/>
              <a:pathLst>
                <a:path w="2" h="7">
                  <a:moveTo>
                    <a:pt x="2" y="7"/>
                  </a:moveTo>
                  <a:cubicBezTo>
                    <a:pt x="1" y="5"/>
                    <a:pt x="1" y="2"/>
                    <a:pt x="0" y="0"/>
                  </a:cubicBezTo>
                  <a:cubicBezTo>
                    <a:pt x="1" y="2"/>
                    <a:pt x="1" y="5"/>
                    <a:pt x="2" y="7"/>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01" name="Freeform 131"/>
            <p:cNvSpPr>
              <a:spLocks/>
            </p:cNvSpPr>
            <p:nvPr/>
          </p:nvSpPr>
          <p:spPr bwMode="auto">
            <a:xfrm>
              <a:off x="2004255" y="4554893"/>
              <a:ext cx="7938" cy="20638"/>
            </a:xfrm>
            <a:custGeom>
              <a:avLst/>
              <a:gdLst>
                <a:gd name="T0" fmla="*/ 3 w 3"/>
                <a:gd name="T1" fmla="*/ 8 h 8"/>
                <a:gd name="T2" fmla="*/ 0 w 3"/>
                <a:gd name="T3" fmla="*/ 0 h 8"/>
                <a:gd name="T4" fmla="*/ 3 w 3"/>
                <a:gd name="T5" fmla="*/ 8 h 8"/>
              </a:gdLst>
              <a:ahLst/>
              <a:cxnLst>
                <a:cxn ang="0">
                  <a:pos x="T0" y="T1"/>
                </a:cxn>
                <a:cxn ang="0">
                  <a:pos x="T2" y="T3"/>
                </a:cxn>
                <a:cxn ang="0">
                  <a:pos x="T4" y="T5"/>
                </a:cxn>
              </a:cxnLst>
              <a:rect l="0" t="0" r="r" b="b"/>
              <a:pathLst>
                <a:path w="3" h="8">
                  <a:moveTo>
                    <a:pt x="3" y="8"/>
                  </a:moveTo>
                  <a:cubicBezTo>
                    <a:pt x="2" y="5"/>
                    <a:pt x="1" y="2"/>
                    <a:pt x="0" y="0"/>
                  </a:cubicBezTo>
                  <a:cubicBezTo>
                    <a:pt x="1" y="2"/>
                    <a:pt x="2" y="5"/>
                    <a:pt x="3" y="8"/>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02" name="Freeform 132"/>
            <p:cNvSpPr>
              <a:spLocks/>
            </p:cNvSpPr>
            <p:nvPr/>
          </p:nvSpPr>
          <p:spPr bwMode="auto">
            <a:xfrm>
              <a:off x="2721805" y="5489931"/>
              <a:ext cx="3175"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1" y="0"/>
                    <a:pt x="1" y="0"/>
                  </a:cubicBezTo>
                  <a:cubicBezTo>
                    <a:pt x="1" y="0"/>
                    <a:pt x="1" y="0"/>
                    <a:pt x="1" y="0"/>
                  </a:cubicBezTo>
                  <a:cubicBezTo>
                    <a:pt x="1" y="0"/>
                    <a:pt x="1" y="0"/>
                    <a:pt x="0"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03" name="Freeform 133"/>
            <p:cNvSpPr>
              <a:spLocks/>
            </p:cNvSpPr>
            <p:nvPr/>
          </p:nvSpPr>
          <p:spPr bwMode="auto">
            <a:xfrm>
              <a:off x="1978855" y="447710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04" name="Freeform 134"/>
            <p:cNvSpPr>
              <a:spLocks/>
            </p:cNvSpPr>
            <p:nvPr/>
          </p:nvSpPr>
          <p:spPr bwMode="auto">
            <a:xfrm>
              <a:off x="2020130" y="4592993"/>
              <a:ext cx="9525" cy="20638"/>
            </a:xfrm>
            <a:custGeom>
              <a:avLst/>
              <a:gdLst>
                <a:gd name="T0" fmla="*/ 4 w 4"/>
                <a:gd name="T1" fmla="*/ 8 h 8"/>
                <a:gd name="T2" fmla="*/ 0 w 4"/>
                <a:gd name="T3" fmla="*/ 0 h 8"/>
                <a:gd name="T4" fmla="*/ 4 w 4"/>
                <a:gd name="T5" fmla="*/ 8 h 8"/>
              </a:gdLst>
              <a:ahLst/>
              <a:cxnLst>
                <a:cxn ang="0">
                  <a:pos x="T0" y="T1"/>
                </a:cxn>
                <a:cxn ang="0">
                  <a:pos x="T2" y="T3"/>
                </a:cxn>
                <a:cxn ang="0">
                  <a:pos x="T4" y="T5"/>
                </a:cxn>
              </a:cxnLst>
              <a:rect l="0" t="0" r="r" b="b"/>
              <a:pathLst>
                <a:path w="4" h="8">
                  <a:moveTo>
                    <a:pt x="4" y="8"/>
                  </a:moveTo>
                  <a:cubicBezTo>
                    <a:pt x="3" y="5"/>
                    <a:pt x="1" y="3"/>
                    <a:pt x="0" y="0"/>
                  </a:cubicBezTo>
                  <a:cubicBezTo>
                    <a:pt x="1" y="3"/>
                    <a:pt x="3" y="5"/>
                    <a:pt x="4" y="8"/>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05" name="Freeform 135"/>
            <p:cNvSpPr>
              <a:spLocks/>
            </p:cNvSpPr>
            <p:nvPr/>
          </p:nvSpPr>
          <p:spPr bwMode="auto">
            <a:xfrm>
              <a:off x="2128080" y="4783493"/>
              <a:ext cx="11113" cy="15875"/>
            </a:xfrm>
            <a:custGeom>
              <a:avLst/>
              <a:gdLst>
                <a:gd name="T0" fmla="*/ 4 w 4"/>
                <a:gd name="T1" fmla="*/ 6 h 6"/>
                <a:gd name="T2" fmla="*/ 0 w 4"/>
                <a:gd name="T3" fmla="*/ 0 h 6"/>
                <a:gd name="T4" fmla="*/ 4 w 4"/>
                <a:gd name="T5" fmla="*/ 6 h 6"/>
              </a:gdLst>
              <a:ahLst/>
              <a:cxnLst>
                <a:cxn ang="0">
                  <a:pos x="T0" y="T1"/>
                </a:cxn>
                <a:cxn ang="0">
                  <a:pos x="T2" y="T3"/>
                </a:cxn>
                <a:cxn ang="0">
                  <a:pos x="T4" y="T5"/>
                </a:cxn>
              </a:cxnLst>
              <a:rect l="0" t="0" r="r" b="b"/>
              <a:pathLst>
                <a:path w="4" h="6">
                  <a:moveTo>
                    <a:pt x="4" y="6"/>
                  </a:moveTo>
                  <a:cubicBezTo>
                    <a:pt x="3" y="4"/>
                    <a:pt x="1" y="2"/>
                    <a:pt x="0" y="0"/>
                  </a:cubicBezTo>
                  <a:cubicBezTo>
                    <a:pt x="1" y="2"/>
                    <a:pt x="3" y="4"/>
                    <a:pt x="4" y="6"/>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06" name="Freeform 136"/>
            <p:cNvSpPr>
              <a:spLocks/>
            </p:cNvSpPr>
            <p:nvPr/>
          </p:nvSpPr>
          <p:spPr bwMode="auto">
            <a:xfrm>
              <a:off x="2037593" y="4634268"/>
              <a:ext cx="9525" cy="17463"/>
            </a:xfrm>
            <a:custGeom>
              <a:avLst/>
              <a:gdLst>
                <a:gd name="T0" fmla="*/ 4 w 4"/>
                <a:gd name="T1" fmla="*/ 7 h 7"/>
                <a:gd name="T2" fmla="*/ 0 w 4"/>
                <a:gd name="T3" fmla="*/ 0 h 7"/>
                <a:gd name="T4" fmla="*/ 4 w 4"/>
                <a:gd name="T5" fmla="*/ 7 h 7"/>
              </a:gdLst>
              <a:ahLst/>
              <a:cxnLst>
                <a:cxn ang="0">
                  <a:pos x="T0" y="T1"/>
                </a:cxn>
                <a:cxn ang="0">
                  <a:pos x="T2" y="T3"/>
                </a:cxn>
                <a:cxn ang="0">
                  <a:pos x="T4" y="T5"/>
                </a:cxn>
              </a:cxnLst>
              <a:rect l="0" t="0" r="r" b="b"/>
              <a:pathLst>
                <a:path w="4" h="7">
                  <a:moveTo>
                    <a:pt x="4" y="7"/>
                  </a:moveTo>
                  <a:cubicBezTo>
                    <a:pt x="3" y="5"/>
                    <a:pt x="2" y="2"/>
                    <a:pt x="0" y="0"/>
                  </a:cubicBezTo>
                  <a:cubicBezTo>
                    <a:pt x="2" y="2"/>
                    <a:pt x="3" y="5"/>
                    <a:pt x="4" y="7"/>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07" name="Freeform 137"/>
            <p:cNvSpPr>
              <a:spLocks/>
            </p:cNvSpPr>
            <p:nvPr/>
          </p:nvSpPr>
          <p:spPr bwMode="auto">
            <a:xfrm>
              <a:off x="3675893" y="5909031"/>
              <a:ext cx="41275" cy="7938"/>
            </a:xfrm>
            <a:custGeom>
              <a:avLst/>
              <a:gdLst>
                <a:gd name="T0" fmla="*/ 0 w 16"/>
                <a:gd name="T1" fmla="*/ 0 h 3"/>
                <a:gd name="T2" fmla="*/ 16 w 16"/>
                <a:gd name="T3" fmla="*/ 3 h 3"/>
                <a:gd name="T4" fmla="*/ 0 w 16"/>
                <a:gd name="T5" fmla="*/ 0 h 3"/>
              </a:gdLst>
              <a:ahLst/>
              <a:cxnLst>
                <a:cxn ang="0">
                  <a:pos x="T0" y="T1"/>
                </a:cxn>
                <a:cxn ang="0">
                  <a:pos x="T2" y="T3"/>
                </a:cxn>
                <a:cxn ang="0">
                  <a:pos x="T4" y="T5"/>
                </a:cxn>
              </a:cxnLst>
              <a:rect l="0" t="0" r="r" b="b"/>
              <a:pathLst>
                <a:path w="16" h="3">
                  <a:moveTo>
                    <a:pt x="0" y="0"/>
                  </a:moveTo>
                  <a:cubicBezTo>
                    <a:pt x="16" y="3"/>
                    <a:pt x="16" y="3"/>
                    <a:pt x="16" y="3"/>
                  </a:cubicBezTo>
                  <a:cubicBezTo>
                    <a:pt x="11" y="2"/>
                    <a:pt x="5" y="1"/>
                    <a:pt x="0" y="0"/>
                  </a:cubicBezTo>
                  <a:close/>
                </a:path>
              </a:pathLst>
            </a:custGeom>
            <a:solidFill>
              <a:srgbClr val="0099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grpSp>
          <p:nvGrpSpPr>
            <p:cNvPr id="108" name="组合 107"/>
            <p:cNvGrpSpPr/>
            <p:nvPr/>
          </p:nvGrpSpPr>
          <p:grpSpPr>
            <a:xfrm>
              <a:off x="1951904" y="1322742"/>
              <a:ext cx="4454526" cy="2862263"/>
              <a:chOff x="8931204" y="1253712"/>
              <a:chExt cx="4454526" cy="2862263"/>
            </a:xfrm>
          </p:grpSpPr>
          <p:sp>
            <p:nvSpPr>
              <p:cNvPr id="109" name="Freeform 28"/>
              <p:cNvSpPr>
                <a:spLocks/>
              </p:cNvSpPr>
              <p:nvPr/>
            </p:nvSpPr>
            <p:spPr bwMode="auto">
              <a:xfrm>
                <a:off x="10826679" y="36206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10" name="Freeform 50"/>
              <p:cNvSpPr>
                <a:spLocks/>
              </p:cNvSpPr>
              <p:nvPr/>
            </p:nvSpPr>
            <p:spPr bwMode="auto">
              <a:xfrm>
                <a:off x="10301217" y="2337975"/>
                <a:ext cx="9525" cy="15875"/>
              </a:xfrm>
              <a:custGeom>
                <a:avLst/>
                <a:gdLst>
                  <a:gd name="T0" fmla="*/ 4 w 4"/>
                  <a:gd name="T1" fmla="*/ 6 h 6"/>
                  <a:gd name="T2" fmla="*/ 0 w 4"/>
                  <a:gd name="T3" fmla="*/ 0 h 6"/>
                  <a:gd name="T4" fmla="*/ 4 w 4"/>
                  <a:gd name="T5" fmla="*/ 6 h 6"/>
                </a:gdLst>
                <a:ahLst/>
                <a:cxnLst>
                  <a:cxn ang="0">
                    <a:pos x="T0" y="T1"/>
                  </a:cxn>
                  <a:cxn ang="0">
                    <a:pos x="T2" y="T3"/>
                  </a:cxn>
                  <a:cxn ang="0">
                    <a:pos x="T4" y="T5"/>
                  </a:cxn>
                </a:cxnLst>
                <a:rect l="0" t="0" r="r" b="b"/>
                <a:pathLst>
                  <a:path w="4" h="6">
                    <a:moveTo>
                      <a:pt x="4" y="6"/>
                    </a:moveTo>
                    <a:cubicBezTo>
                      <a:pt x="3" y="4"/>
                      <a:pt x="2" y="2"/>
                      <a:pt x="0" y="0"/>
                    </a:cubicBezTo>
                    <a:cubicBezTo>
                      <a:pt x="2" y="2"/>
                      <a:pt x="3" y="4"/>
                      <a:pt x="4" y="6"/>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11" name="Freeform 51"/>
              <p:cNvSpPr>
                <a:spLocks/>
              </p:cNvSpPr>
              <p:nvPr/>
            </p:nvSpPr>
            <p:spPr bwMode="auto">
              <a:xfrm>
                <a:off x="9255054" y="1888712"/>
                <a:ext cx="203200" cy="127000"/>
              </a:xfrm>
              <a:custGeom>
                <a:avLst/>
                <a:gdLst>
                  <a:gd name="T0" fmla="*/ 80 w 80"/>
                  <a:gd name="T1" fmla="*/ 50 h 50"/>
                  <a:gd name="T2" fmla="*/ 0 w 80"/>
                  <a:gd name="T3" fmla="*/ 0 h 50"/>
                  <a:gd name="T4" fmla="*/ 80 w 80"/>
                  <a:gd name="T5" fmla="*/ 50 h 50"/>
                </a:gdLst>
                <a:ahLst/>
                <a:cxnLst>
                  <a:cxn ang="0">
                    <a:pos x="T0" y="T1"/>
                  </a:cxn>
                  <a:cxn ang="0">
                    <a:pos x="T2" y="T3"/>
                  </a:cxn>
                  <a:cxn ang="0">
                    <a:pos x="T4" y="T5"/>
                  </a:cxn>
                </a:cxnLst>
                <a:rect l="0" t="0" r="r" b="b"/>
                <a:pathLst>
                  <a:path w="80" h="50">
                    <a:moveTo>
                      <a:pt x="80" y="50"/>
                    </a:moveTo>
                    <a:cubicBezTo>
                      <a:pt x="54" y="42"/>
                      <a:pt x="27" y="25"/>
                      <a:pt x="0" y="0"/>
                    </a:cubicBezTo>
                    <a:cubicBezTo>
                      <a:pt x="29" y="28"/>
                      <a:pt x="56" y="43"/>
                      <a:pt x="80" y="5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12" name="Freeform 52"/>
              <p:cNvSpPr>
                <a:spLocks/>
              </p:cNvSpPr>
              <p:nvPr/>
            </p:nvSpPr>
            <p:spPr bwMode="auto">
              <a:xfrm>
                <a:off x="9220129" y="1853787"/>
                <a:ext cx="20638" cy="19050"/>
              </a:xfrm>
              <a:custGeom>
                <a:avLst/>
                <a:gdLst>
                  <a:gd name="T0" fmla="*/ 8 w 8"/>
                  <a:gd name="T1" fmla="*/ 8 h 8"/>
                  <a:gd name="T2" fmla="*/ 0 w 8"/>
                  <a:gd name="T3" fmla="*/ 0 h 8"/>
                  <a:gd name="T4" fmla="*/ 8 w 8"/>
                  <a:gd name="T5" fmla="*/ 8 h 8"/>
                </a:gdLst>
                <a:ahLst/>
                <a:cxnLst>
                  <a:cxn ang="0">
                    <a:pos x="T0" y="T1"/>
                  </a:cxn>
                  <a:cxn ang="0">
                    <a:pos x="T2" y="T3"/>
                  </a:cxn>
                  <a:cxn ang="0">
                    <a:pos x="T4" y="T5"/>
                  </a:cxn>
                </a:cxnLst>
                <a:rect l="0" t="0" r="r" b="b"/>
                <a:pathLst>
                  <a:path w="8" h="8">
                    <a:moveTo>
                      <a:pt x="8" y="8"/>
                    </a:moveTo>
                    <a:cubicBezTo>
                      <a:pt x="5" y="5"/>
                      <a:pt x="3" y="2"/>
                      <a:pt x="0" y="0"/>
                    </a:cubicBezTo>
                    <a:cubicBezTo>
                      <a:pt x="3" y="2"/>
                      <a:pt x="5" y="5"/>
                      <a:pt x="8" y="8"/>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13" name="Freeform 53"/>
              <p:cNvSpPr>
                <a:spLocks/>
              </p:cNvSpPr>
              <p:nvPr/>
            </p:nvSpPr>
            <p:spPr bwMode="auto">
              <a:xfrm>
                <a:off x="9534454" y="1896650"/>
                <a:ext cx="461963" cy="131763"/>
              </a:xfrm>
              <a:custGeom>
                <a:avLst/>
                <a:gdLst>
                  <a:gd name="T0" fmla="*/ 70 w 182"/>
                  <a:gd name="T1" fmla="*/ 24 h 52"/>
                  <a:gd name="T2" fmla="*/ 0 w 182"/>
                  <a:gd name="T3" fmla="*/ 51 h 52"/>
                  <a:gd name="T4" fmla="*/ 64 w 182"/>
                  <a:gd name="T5" fmla="*/ 31 h 52"/>
                  <a:gd name="T6" fmla="*/ 182 w 182"/>
                  <a:gd name="T7" fmla="*/ 42 h 52"/>
                  <a:gd name="T8" fmla="*/ 70 w 182"/>
                  <a:gd name="T9" fmla="*/ 24 h 52"/>
                </a:gdLst>
                <a:ahLst/>
                <a:cxnLst>
                  <a:cxn ang="0">
                    <a:pos x="T0" y="T1"/>
                  </a:cxn>
                  <a:cxn ang="0">
                    <a:pos x="T2" y="T3"/>
                  </a:cxn>
                  <a:cxn ang="0">
                    <a:pos x="T4" y="T5"/>
                  </a:cxn>
                  <a:cxn ang="0">
                    <a:pos x="T6" y="T7"/>
                  </a:cxn>
                  <a:cxn ang="0">
                    <a:pos x="T8" y="T9"/>
                  </a:cxn>
                </a:cxnLst>
                <a:rect l="0" t="0" r="r" b="b"/>
                <a:pathLst>
                  <a:path w="182" h="52">
                    <a:moveTo>
                      <a:pt x="70" y="24"/>
                    </a:moveTo>
                    <a:cubicBezTo>
                      <a:pt x="50" y="43"/>
                      <a:pt x="26" y="52"/>
                      <a:pt x="0" y="51"/>
                    </a:cubicBezTo>
                    <a:cubicBezTo>
                      <a:pt x="35" y="52"/>
                      <a:pt x="58" y="38"/>
                      <a:pt x="64" y="31"/>
                    </a:cubicBezTo>
                    <a:cubicBezTo>
                      <a:pt x="90" y="0"/>
                      <a:pt x="135" y="10"/>
                      <a:pt x="182" y="42"/>
                    </a:cubicBezTo>
                    <a:cubicBezTo>
                      <a:pt x="138" y="12"/>
                      <a:pt x="95" y="0"/>
                      <a:pt x="70" y="24"/>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14" name="Freeform 54"/>
              <p:cNvSpPr>
                <a:spLocks/>
              </p:cNvSpPr>
              <p:nvPr/>
            </p:nvSpPr>
            <p:spPr bwMode="auto">
              <a:xfrm>
                <a:off x="10009117" y="2010950"/>
                <a:ext cx="26988" cy="20638"/>
              </a:xfrm>
              <a:custGeom>
                <a:avLst/>
                <a:gdLst>
                  <a:gd name="T0" fmla="*/ 11 w 11"/>
                  <a:gd name="T1" fmla="*/ 8 h 8"/>
                  <a:gd name="T2" fmla="*/ 0 w 11"/>
                  <a:gd name="T3" fmla="*/ 0 h 8"/>
                  <a:gd name="T4" fmla="*/ 11 w 11"/>
                  <a:gd name="T5" fmla="*/ 8 h 8"/>
                </a:gdLst>
                <a:ahLst/>
                <a:cxnLst>
                  <a:cxn ang="0">
                    <a:pos x="T0" y="T1"/>
                  </a:cxn>
                  <a:cxn ang="0">
                    <a:pos x="T2" y="T3"/>
                  </a:cxn>
                  <a:cxn ang="0">
                    <a:pos x="T4" y="T5"/>
                  </a:cxn>
                </a:cxnLst>
                <a:rect l="0" t="0" r="r" b="b"/>
                <a:pathLst>
                  <a:path w="11" h="8">
                    <a:moveTo>
                      <a:pt x="11" y="8"/>
                    </a:moveTo>
                    <a:cubicBezTo>
                      <a:pt x="7" y="6"/>
                      <a:pt x="4" y="3"/>
                      <a:pt x="0" y="0"/>
                    </a:cubicBezTo>
                    <a:cubicBezTo>
                      <a:pt x="4" y="3"/>
                      <a:pt x="7" y="6"/>
                      <a:pt x="11" y="8"/>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15" name="Freeform 55"/>
              <p:cNvSpPr>
                <a:spLocks/>
              </p:cNvSpPr>
              <p:nvPr/>
            </p:nvSpPr>
            <p:spPr bwMode="auto">
              <a:xfrm>
                <a:off x="9461429" y="2015712"/>
                <a:ext cx="31750" cy="7938"/>
              </a:xfrm>
              <a:custGeom>
                <a:avLst/>
                <a:gdLst>
                  <a:gd name="T0" fmla="*/ 13 w 13"/>
                  <a:gd name="T1" fmla="*/ 3 h 3"/>
                  <a:gd name="T2" fmla="*/ 0 w 13"/>
                  <a:gd name="T3" fmla="*/ 0 h 3"/>
                  <a:gd name="T4" fmla="*/ 13 w 13"/>
                  <a:gd name="T5" fmla="*/ 3 h 3"/>
                </a:gdLst>
                <a:ahLst/>
                <a:cxnLst>
                  <a:cxn ang="0">
                    <a:pos x="T0" y="T1"/>
                  </a:cxn>
                  <a:cxn ang="0">
                    <a:pos x="T2" y="T3"/>
                  </a:cxn>
                  <a:cxn ang="0">
                    <a:pos x="T4" y="T5"/>
                  </a:cxn>
                </a:cxnLst>
                <a:rect l="0" t="0" r="r" b="b"/>
                <a:pathLst>
                  <a:path w="13" h="3">
                    <a:moveTo>
                      <a:pt x="13" y="3"/>
                    </a:moveTo>
                    <a:cubicBezTo>
                      <a:pt x="9" y="2"/>
                      <a:pt x="4" y="1"/>
                      <a:pt x="0" y="0"/>
                    </a:cubicBezTo>
                    <a:cubicBezTo>
                      <a:pt x="4" y="1"/>
                      <a:pt x="9" y="2"/>
                      <a:pt x="13" y="3"/>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16" name="Freeform 56"/>
              <p:cNvSpPr>
                <a:spLocks/>
              </p:cNvSpPr>
              <p:nvPr/>
            </p:nvSpPr>
            <p:spPr bwMode="auto">
              <a:xfrm>
                <a:off x="9505879" y="2023650"/>
                <a:ext cx="20638" cy="1588"/>
              </a:xfrm>
              <a:custGeom>
                <a:avLst/>
                <a:gdLst>
                  <a:gd name="T0" fmla="*/ 8 w 8"/>
                  <a:gd name="T1" fmla="*/ 1 h 1"/>
                  <a:gd name="T2" fmla="*/ 0 w 8"/>
                  <a:gd name="T3" fmla="*/ 0 h 1"/>
                  <a:gd name="T4" fmla="*/ 8 w 8"/>
                  <a:gd name="T5" fmla="*/ 1 h 1"/>
                </a:gdLst>
                <a:ahLst/>
                <a:cxnLst>
                  <a:cxn ang="0">
                    <a:pos x="T0" y="T1"/>
                  </a:cxn>
                  <a:cxn ang="0">
                    <a:pos x="T2" y="T3"/>
                  </a:cxn>
                  <a:cxn ang="0">
                    <a:pos x="T4" y="T5"/>
                  </a:cxn>
                </a:cxnLst>
                <a:rect l="0" t="0" r="r" b="b"/>
                <a:pathLst>
                  <a:path w="8" h="1">
                    <a:moveTo>
                      <a:pt x="8" y="1"/>
                    </a:moveTo>
                    <a:cubicBezTo>
                      <a:pt x="6" y="1"/>
                      <a:pt x="3" y="1"/>
                      <a:pt x="0" y="0"/>
                    </a:cubicBezTo>
                    <a:cubicBezTo>
                      <a:pt x="3" y="1"/>
                      <a:pt x="6" y="1"/>
                      <a:pt x="8" y="1"/>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17" name="Freeform 58"/>
              <p:cNvSpPr>
                <a:spLocks/>
              </p:cNvSpPr>
              <p:nvPr/>
            </p:nvSpPr>
            <p:spPr bwMode="auto">
              <a:xfrm>
                <a:off x="10386942" y="2671350"/>
                <a:ext cx="3175" cy="12700"/>
              </a:xfrm>
              <a:custGeom>
                <a:avLst/>
                <a:gdLst>
                  <a:gd name="T0" fmla="*/ 0 w 1"/>
                  <a:gd name="T1" fmla="*/ 5 h 5"/>
                  <a:gd name="T2" fmla="*/ 1 w 1"/>
                  <a:gd name="T3" fmla="*/ 0 h 5"/>
                  <a:gd name="T4" fmla="*/ 0 w 1"/>
                  <a:gd name="T5" fmla="*/ 5 h 5"/>
                </a:gdLst>
                <a:ahLst/>
                <a:cxnLst>
                  <a:cxn ang="0">
                    <a:pos x="T0" y="T1"/>
                  </a:cxn>
                  <a:cxn ang="0">
                    <a:pos x="T2" y="T3"/>
                  </a:cxn>
                  <a:cxn ang="0">
                    <a:pos x="T4" y="T5"/>
                  </a:cxn>
                </a:cxnLst>
                <a:rect l="0" t="0" r="r" b="b"/>
                <a:pathLst>
                  <a:path w="1" h="5">
                    <a:moveTo>
                      <a:pt x="0" y="5"/>
                    </a:moveTo>
                    <a:cubicBezTo>
                      <a:pt x="1" y="3"/>
                      <a:pt x="1" y="2"/>
                      <a:pt x="1" y="0"/>
                    </a:cubicBezTo>
                    <a:cubicBezTo>
                      <a:pt x="1" y="2"/>
                      <a:pt x="1" y="3"/>
                      <a:pt x="0" y="5"/>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18" name="Freeform 61"/>
              <p:cNvSpPr>
                <a:spLocks/>
              </p:cNvSpPr>
              <p:nvPr/>
            </p:nvSpPr>
            <p:spPr bwMode="auto">
              <a:xfrm>
                <a:off x="10323442" y="2379250"/>
                <a:ext cx="76200" cy="279400"/>
              </a:xfrm>
              <a:custGeom>
                <a:avLst/>
                <a:gdLst>
                  <a:gd name="T0" fmla="*/ 0 w 30"/>
                  <a:gd name="T1" fmla="*/ 0 h 110"/>
                  <a:gd name="T2" fmla="*/ 20 w 30"/>
                  <a:gd name="T3" fmla="*/ 47 h 110"/>
                  <a:gd name="T4" fmla="*/ 27 w 30"/>
                  <a:gd name="T5" fmla="*/ 110 h 110"/>
                  <a:gd name="T6" fmla="*/ 28 w 30"/>
                  <a:gd name="T7" fmla="*/ 106 h 110"/>
                  <a:gd name="T8" fmla="*/ 0 w 30"/>
                  <a:gd name="T9" fmla="*/ 0 h 110"/>
                </a:gdLst>
                <a:ahLst/>
                <a:cxnLst>
                  <a:cxn ang="0">
                    <a:pos x="T0" y="T1"/>
                  </a:cxn>
                  <a:cxn ang="0">
                    <a:pos x="T2" y="T3"/>
                  </a:cxn>
                  <a:cxn ang="0">
                    <a:pos x="T4" y="T5"/>
                  </a:cxn>
                  <a:cxn ang="0">
                    <a:pos x="T6" y="T7"/>
                  </a:cxn>
                  <a:cxn ang="0">
                    <a:pos x="T8" y="T9"/>
                  </a:cxn>
                </a:cxnLst>
                <a:rect l="0" t="0" r="r" b="b"/>
                <a:pathLst>
                  <a:path w="30" h="110">
                    <a:moveTo>
                      <a:pt x="0" y="0"/>
                    </a:moveTo>
                    <a:cubicBezTo>
                      <a:pt x="8" y="16"/>
                      <a:pt x="15" y="31"/>
                      <a:pt x="20" y="47"/>
                    </a:cubicBezTo>
                    <a:cubicBezTo>
                      <a:pt x="27" y="71"/>
                      <a:pt x="29" y="92"/>
                      <a:pt x="27" y="110"/>
                    </a:cubicBezTo>
                    <a:cubicBezTo>
                      <a:pt x="27" y="109"/>
                      <a:pt x="28" y="108"/>
                      <a:pt x="28" y="106"/>
                    </a:cubicBezTo>
                    <a:cubicBezTo>
                      <a:pt x="30" y="74"/>
                      <a:pt x="20" y="37"/>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19" name="Freeform 62"/>
              <p:cNvSpPr>
                <a:spLocks/>
              </p:cNvSpPr>
              <p:nvPr/>
            </p:nvSpPr>
            <p:spPr bwMode="auto">
              <a:xfrm>
                <a:off x="9410629" y="2249075"/>
                <a:ext cx="504825" cy="512763"/>
              </a:xfrm>
              <a:custGeom>
                <a:avLst/>
                <a:gdLst>
                  <a:gd name="T0" fmla="*/ 199 w 199"/>
                  <a:gd name="T1" fmla="*/ 143 h 202"/>
                  <a:gd name="T2" fmla="*/ 0 w 199"/>
                  <a:gd name="T3" fmla="*/ 202 h 202"/>
                  <a:gd name="T4" fmla="*/ 199 w 199"/>
                  <a:gd name="T5" fmla="*/ 143 h 202"/>
                </a:gdLst>
                <a:ahLst/>
                <a:cxnLst>
                  <a:cxn ang="0">
                    <a:pos x="T0" y="T1"/>
                  </a:cxn>
                  <a:cxn ang="0">
                    <a:pos x="T2" y="T3"/>
                  </a:cxn>
                  <a:cxn ang="0">
                    <a:pos x="T4" y="T5"/>
                  </a:cxn>
                </a:cxnLst>
                <a:rect l="0" t="0" r="r" b="b"/>
                <a:pathLst>
                  <a:path w="199" h="202">
                    <a:moveTo>
                      <a:pt x="199" y="143"/>
                    </a:moveTo>
                    <a:cubicBezTo>
                      <a:pt x="119" y="69"/>
                      <a:pt x="1" y="60"/>
                      <a:pt x="0" y="202"/>
                    </a:cubicBezTo>
                    <a:cubicBezTo>
                      <a:pt x="24" y="0"/>
                      <a:pt x="187" y="133"/>
                      <a:pt x="199" y="143"/>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20" name="Freeform 69"/>
              <p:cNvSpPr>
                <a:spLocks/>
              </p:cNvSpPr>
              <p:nvPr/>
            </p:nvSpPr>
            <p:spPr bwMode="auto">
              <a:xfrm>
                <a:off x="10390117" y="2658650"/>
                <a:ext cx="1588" cy="12700"/>
              </a:xfrm>
              <a:custGeom>
                <a:avLst/>
                <a:gdLst>
                  <a:gd name="T0" fmla="*/ 0 w 1"/>
                  <a:gd name="T1" fmla="*/ 5 h 5"/>
                  <a:gd name="T2" fmla="*/ 1 w 1"/>
                  <a:gd name="T3" fmla="*/ 0 h 5"/>
                  <a:gd name="T4" fmla="*/ 0 w 1"/>
                  <a:gd name="T5" fmla="*/ 5 h 5"/>
                </a:gdLst>
                <a:ahLst/>
                <a:cxnLst>
                  <a:cxn ang="0">
                    <a:pos x="T0" y="T1"/>
                  </a:cxn>
                  <a:cxn ang="0">
                    <a:pos x="T2" y="T3"/>
                  </a:cxn>
                  <a:cxn ang="0">
                    <a:pos x="T4" y="T5"/>
                  </a:cxn>
                </a:cxnLst>
                <a:rect l="0" t="0" r="r" b="b"/>
                <a:pathLst>
                  <a:path w="1" h="5">
                    <a:moveTo>
                      <a:pt x="0" y="5"/>
                    </a:moveTo>
                    <a:cubicBezTo>
                      <a:pt x="1" y="3"/>
                      <a:pt x="1" y="2"/>
                      <a:pt x="1" y="0"/>
                    </a:cubicBezTo>
                    <a:cubicBezTo>
                      <a:pt x="1" y="2"/>
                      <a:pt x="1" y="3"/>
                      <a:pt x="0" y="5"/>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21" name="Freeform 70"/>
              <p:cNvSpPr>
                <a:spLocks/>
              </p:cNvSpPr>
              <p:nvPr/>
            </p:nvSpPr>
            <p:spPr bwMode="auto">
              <a:xfrm>
                <a:off x="9915454" y="2612612"/>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22" name="Freeform 71"/>
              <p:cNvSpPr>
                <a:spLocks/>
              </p:cNvSpPr>
              <p:nvPr/>
            </p:nvSpPr>
            <p:spPr bwMode="auto">
              <a:xfrm>
                <a:off x="10036104" y="2031587"/>
                <a:ext cx="265113" cy="306388"/>
              </a:xfrm>
              <a:custGeom>
                <a:avLst/>
                <a:gdLst>
                  <a:gd name="T0" fmla="*/ 0 w 104"/>
                  <a:gd name="T1" fmla="*/ 0 h 121"/>
                  <a:gd name="T2" fmla="*/ 104 w 104"/>
                  <a:gd name="T3" fmla="*/ 121 h 121"/>
                  <a:gd name="T4" fmla="*/ 0 w 104"/>
                  <a:gd name="T5" fmla="*/ 0 h 121"/>
                </a:gdLst>
                <a:ahLst/>
                <a:cxnLst>
                  <a:cxn ang="0">
                    <a:pos x="T0" y="T1"/>
                  </a:cxn>
                  <a:cxn ang="0">
                    <a:pos x="T2" y="T3"/>
                  </a:cxn>
                  <a:cxn ang="0">
                    <a:pos x="T4" y="T5"/>
                  </a:cxn>
                </a:cxnLst>
                <a:rect l="0" t="0" r="r" b="b"/>
                <a:pathLst>
                  <a:path w="104" h="121">
                    <a:moveTo>
                      <a:pt x="0" y="0"/>
                    </a:moveTo>
                    <a:cubicBezTo>
                      <a:pt x="39" y="31"/>
                      <a:pt x="77" y="75"/>
                      <a:pt x="104" y="121"/>
                    </a:cubicBezTo>
                    <a:cubicBezTo>
                      <a:pt x="77" y="74"/>
                      <a:pt x="39" y="31"/>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23" name="Freeform 72"/>
              <p:cNvSpPr>
                <a:spLocks/>
              </p:cNvSpPr>
              <p:nvPr/>
            </p:nvSpPr>
            <p:spPr bwMode="auto">
              <a:xfrm>
                <a:off x="9007404" y="1515650"/>
                <a:ext cx="212725" cy="338138"/>
              </a:xfrm>
              <a:custGeom>
                <a:avLst/>
                <a:gdLst>
                  <a:gd name="T0" fmla="*/ 0 w 84"/>
                  <a:gd name="T1" fmla="*/ 0 h 133"/>
                  <a:gd name="T2" fmla="*/ 68 w 84"/>
                  <a:gd name="T3" fmla="*/ 114 h 133"/>
                  <a:gd name="T4" fmla="*/ 84 w 84"/>
                  <a:gd name="T5" fmla="*/ 133 h 133"/>
                  <a:gd name="T6" fmla="*/ 68 w 84"/>
                  <a:gd name="T7" fmla="*/ 114 h 133"/>
                  <a:gd name="T8" fmla="*/ 0 w 84"/>
                  <a:gd name="T9" fmla="*/ 0 h 133"/>
                </a:gdLst>
                <a:ahLst/>
                <a:cxnLst>
                  <a:cxn ang="0">
                    <a:pos x="T0" y="T1"/>
                  </a:cxn>
                  <a:cxn ang="0">
                    <a:pos x="T2" y="T3"/>
                  </a:cxn>
                  <a:cxn ang="0">
                    <a:pos x="T4" y="T5"/>
                  </a:cxn>
                  <a:cxn ang="0">
                    <a:pos x="T6" y="T7"/>
                  </a:cxn>
                  <a:cxn ang="0">
                    <a:pos x="T8" y="T9"/>
                  </a:cxn>
                </a:cxnLst>
                <a:rect l="0" t="0" r="r" b="b"/>
                <a:pathLst>
                  <a:path w="84" h="133">
                    <a:moveTo>
                      <a:pt x="0" y="0"/>
                    </a:moveTo>
                    <a:cubicBezTo>
                      <a:pt x="25" y="30"/>
                      <a:pt x="47" y="68"/>
                      <a:pt x="68" y="114"/>
                    </a:cubicBezTo>
                    <a:cubicBezTo>
                      <a:pt x="73" y="120"/>
                      <a:pt x="79" y="127"/>
                      <a:pt x="84" y="133"/>
                    </a:cubicBezTo>
                    <a:cubicBezTo>
                      <a:pt x="79" y="127"/>
                      <a:pt x="73" y="120"/>
                      <a:pt x="68" y="114"/>
                    </a:cubicBezTo>
                    <a:cubicBezTo>
                      <a:pt x="47" y="68"/>
                      <a:pt x="25" y="30"/>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24" name="Freeform 73"/>
              <p:cNvSpPr>
                <a:spLocks/>
              </p:cNvSpPr>
              <p:nvPr/>
            </p:nvSpPr>
            <p:spPr bwMode="auto">
              <a:xfrm>
                <a:off x="9240767" y="1872837"/>
                <a:ext cx="14288" cy="15875"/>
              </a:xfrm>
              <a:custGeom>
                <a:avLst/>
                <a:gdLst>
                  <a:gd name="T0" fmla="*/ 6 w 6"/>
                  <a:gd name="T1" fmla="*/ 6 h 6"/>
                  <a:gd name="T2" fmla="*/ 0 w 6"/>
                  <a:gd name="T3" fmla="*/ 0 h 6"/>
                  <a:gd name="T4" fmla="*/ 6 w 6"/>
                  <a:gd name="T5" fmla="*/ 6 h 6"/>
                </a:gdLst>
                <a:ahLst/>
                <a:cxnLst>
                  <a:cxn ang="0">
                    <a:pos x="T0" y="T1"/>
                  </a:cxn>
                  <a:cxn ang="0">
                    <a:pos x="T2" y="T3"/>
                  </a:cxn>
                  <a:cxn ang="0">
                    <a:pos x="T4" y="T5"/>
                  </a:cxn>
                </a:cxnLst>
                <a:rect l="0" t="0" r="r" b="b"/>
                <a:pathLst>
                  <a:path w="6" h="6">
                    <a:moveTo>
                      <a:pt x="6" y="6"/>
                    </a:moveTo>
                    <a:cubicBezTo>
                      <a:pt x="4" y="4"/>
                      <a:pt x="2" y="2"/>
                      <a:pt x="0" y="0"/>
                    </a:cubicBezTo>
                    <a:cubicBezTo>
                      <a:pt x="2" y="2"/>
                      <a:pt x="4" y="4"/>
                      <a:pt x="6" y="6"/>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25" name="Freeform 74"/>
              <p:cNvSpPr>
                <a:spLocks/>
              </p:cNvSpPr>
              <p:nvPr/>
            </p:nvSpPr>
            <p:spPr bwMode="auto">
              <a:xfrm>
                <a:off x="9915454" y="2615787"/>
                <a:ext cx="471488" cy="250825"/>
              </a:xfrm>
              <a:custGeom>
                <a:avLst/>
                <a:gdLst>
                  <a:gd name="T0" fmla="*/ 186 w 186"/>
                  <a:gd name="T1" fmla="*/ 27 h 99"/>
                  <a:gd name="T2" fmla="*/ 0 w 186"/>
                  <a:gd name="T3" fmla="*/ 0 h 99"/>
                  <a:gd name="T4" fmla="*/ 66 w 186"/>
                  <a:gd name="T5" fmla="*/ 52 h 99"/>
                  <a:gd name="T6" fmla="*/ 186 w 186"/>
                  <a:gd name="T7" fmla="*/ 27 h 99"/>
                </a:gdLst>
                <a:ahLst/>
                <a:cxnLst>
                  <a:cxn ang="0">
                    <a:pos x="T0" y="T1"/>
                  </a:cxn>
                  <a:cxn ang="0">
                    <a:pos x="T2" y="T3"/>
                  </a:cxn>
                  <a:cxn ang="0">
                    <a:pos x="T4" y="T5"/>
                  </a:cxn>
                  <a:cxn ang="0">
                    <a:pos x="T6" y="T7"/>
                  </a:cxn>
                </a:cxnLst>
                <a:rect l="0" t="0" r="r" b="b"/>
                <a:pathLst>
                  <a:path w="186" h="99">
                    <a:moveTo>
                      <a:pt x="186" y="27"/>
                    </a:moveTo>
                    <a:cubicBezTo>
                      <a:pt x="172" y="83"/>
                      <a:pt x="101" y="99"/>
                      <a:pt x="0" y="0"/>
                    </a:cubicBezTo>
                    <a:cubicBezTo>
                      <a:pt x="13" y="12"/>
                      <a:pt x="36" y="35"/>
                      <a:pt x="66" y="52"/>
                    </a:cubicBezTo>
                    <a:cubicBezTo>
                      <a:pt x="129" y="88"/>
                      <a:pt x="176" y="74"/>
                      <a:pt x="186" y="27"/>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26" name="Freeform 75"/>
              <p:cNvSpPr>
                <a:spLocks/>
              </p:cNvSpPr>
              <p:nvPr/>
            </p:nvSpPr>
            <p:spPr bwMode="auto">
              <a:xfrm>
                <a:off x="9493179" y="2023650"/>
                <a:ext cx="12700" cy="0"/>
              </a:xfrm>
              <a:custGeom>
                <a:avLst/>
                <a:gdLst>
                  <a:gd name="T0" fmla="*/ 5 w 5"/>
                  <a:gd name="T1" fmla="*/ 0 w 5"/>
                  <a:gd name="T2" fmla="*/ 5 w 5"/>
                </a:gdLst>
                <a:ahLst/>
                <a:cxnLst>
                  <a:cxn ang="0">
                    <a:pos x="T0" y="0"/>
                  </a:cxn>
                  <a:cxn ang="0">
                    <a:pos x="T1" y="0"/>
                  </a:cxn>
                  <a:cxn ang="0">
                    <a:pos x="T2" y="0"/>
                  </a:cxn>
                </a:cxnLst>
                <a:rect l="0" t="0" r="r" b="b"/>
                <a:pathLst>
                  <a:path w="5">
                    <a:moveTo>
                      <a:pt x="5" y="0"/>
                    </a:moveTo>
                    <a:cubicBezTo>
                      <a:pt x="3" y="0"/>
                      <a:pt x="2" y="0"/>
                      <a:pt x="0" y="0"/>
                    </a:cubicBezTo>
                    <a:cubicBezTo>
                      <a:pt x="1" y="0"/>
                      <a:pt x="3" y="0"/>
                      <a:pt x="5"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27" name="Freeform 76"/>
              <p:cNvSpPr>
                <a:spLocks/>
              </p:cNvSpPr>
              <p:nvPr/>
            </p:nvSpPr>
            <p:spPr bwMode="auto">
              <a:xfrm>
                <a:off x="9458254" y="2015712"/>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28" name="Freeform 77"/>
              <p:cNvSpPr>
                <a:spLocks/>
              </p:cNvSpPr>
              <p:nvPr/>
            </p:nvSpPr>
            <p:spPr bwMode="auto">
              <a:xfrm>
                <a:off x="9526517" y="2025237"/>
                <a:ext cx="7938"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29" name="Freeform 78"/>
              <p:cNvSpPr>
                <a:spLocks/>
              </p:cNvSpPr>
              <p:nvPr/>
            </p:nvSpPr>
            <p:spPr bwMode="auto">
              <a:xfrm>
                <a:off x="9996417" y="2003012"/>
                <a:ext cx="12700" cy="7938"/>
              </a:xfrm>
              <a:custGeom>
                <a:avLst/>
                <a:gdLst>
                  <a:gd name="T0" fmla="*/ 5 w 5"/>
                  <a:gd name="T1" fmla="*/ 3 h 3"/>
                  <a:gd name="T2" fmla="*/ 0 w 5"/>
                  <a:gd name="T3" fmla="*/ 0 h 3"/>
                  <a:gd name="T4" fmla="*/ 5 w 5"/>
                  <a:gd name="T5" fmla="*/ 3 h 3"/>
                </a:gdLst>
                <a:ahLst/>
                <a:cxnLst>
                  <a:cxn ang="0">
                    <a:pos x="T0" y="T1"/>
                  </a:cxn>
                  <a:cxn ang="0">
                    <a:pos x="T2" y="T3"/>
                  </a:cxn>
                  <a:cxn ang="0">
                    <a:pos x="T4" y="T5"/>
                  </a:cxn>
                </a:cxnLst>
                <a:rect l="0" t="0" r="r" b="b"/>
                <a:pathLst>
                  <a:path w="5" h="3">
                    <a:moveTo>
                      <a:pt x="5" y="3"/>
                    </a:moveTo>
                    <a:cubicBezTo>
                      <a:pt x="3" y="2"/>
                      <a:pt x="2" y="1"/>
                      <a:pt x="0" y="0"/>
                    </a:cubicBezTo>
                    <a:cubicBezTo>
                      <a:pt x="2" y="1"/>
                      <a:pt x="3" y="2"/>
                      <a:pt x="5" y="3"/>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30" name="Freeform 79"/>
              <p:cNvSpPr>
                <a:spLocks/>
              </p:cNvSpPr>
              <p:nvPr/>
            </p:nvSpPr>
            <p:spPr bwMode="auto">
              <a:xfrm>
                <a:off x="10310742" y="2353850"/>
                <a:ext cx="12700" cy="25400"/>
              </a:xfrm>
              <a:custGeom>
                <a:avLst/>
                <a:gdLst>
                  <a:gd name="T0" fmla="*/ 5 w 5"/>
                  <a:gd name="T1" fmla="*/ 10 h 10"/>
                  <a:gd name="T2" fmla="*/ 0 w 5"/>
                  <a:gd name="T3" fmla="*/ 0 h 10"/>
                  <a:gd name="T4" fmla="*/ 5 w 5"/>
                  <a:gd name="T5" fmla="*/ 10 h 10"/>
                </a:gdLst>
                <a:ahLst/>
                <a:cxnLst>
                  <a:cxn ang="0">
                    <a:pos x="T0" y="T1"/>
                  </a:cxn>
                  <a:cxn ang="0">
                    <a:pos x="T2" y="T3"/>
                  </a:cxn>
                  <a:cxn ang="0">
                    <a:pos x="T4" y="T5"/>
                  </a:cxn>
                </a:cxnLst>
                <a:rect l="0" t="0" r="r" b="b"/>
                <a:pathLst>
                  <a:path w="5" h="10">
                    <a:moveTo>
                      <a:pt x="5" y="10"/>
                    </a:moveTo>
                    <a:cubicBezTo>
                      <a:pt x="4" y="7"/>
                      <a:pt x="2" y="4"/>
                      <a:pt x="0" y="0"/>
                    </a:cubicBezTo>
                    <a:cubicBezTo>
                      <a:pt x="2" y="4"/>
                      <a:pt x="4" y="7"/>
                      <a:pt x="5" y="1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31" name="Freeform 138"/>
              <p:cNvSpPr>
                <a:spLocks/>
              </p:cNvSpPr>
              <p:nvPr/>
            </p:nvSpPr>
            <p:spPr bwMode="auto">
              <a:xfrm>
                <a:off x="10137704" y="1960150"/>
                <a:ext cx="28575" cy="12700"/>
              </a:xfrm>
              <a:custGeom>
                <a:avLst/>
                <a:gdLst>
                  <a:gd name="T0" fmla="*/ 11 w 11"/>
                  <a:gd name="T1" fmla="*/ 5 h 5"/>
                  <a:gd name="T2" fmla="*/ 0 w 11"/>
                  <a:gd name="T3" fmla="*/ 0 h 5"/>
                  <a:gd name="T4" fmla="*/ 11 w 11"/>
                  <a:gd name="T5" fmla="*/ 5 h 5"/>
                </a:gdLst>
                <a:ahLst/>
                <a:cxnLst>
                  <a:cxn ang="0">
                    <a:pos x="T0" y="T1"/>
                  </a:cxn>
                  <a:cxn ang="0">
                    <a:pos x="T2" y="T3"/>
                  </a:cxn>
                  <a:cxn ang="0">
                    <a:pos x="T4" y="T5"/>
                  </a:cxn>
                </a:cxnLst>
                <a:rect l="0" t="0" r="r" b="b"/>
                <a:pathLst>
                  <a:path w="11" h="5">
                    <a:moveTo>
                      <a:pt x="11" y="5"/>
                    </a:moveTo>
                    <a:cubicBezTo>
                      <a:pt x="7" y="3"/>
                      <a:pt x="4" y="1"/>
                      <a:pt x="0" y="0"/>
                    </a:cubicBezTo>
                    <a:cubicBezTo>
                      <a:pt x="4" y="1"/>
                      <a:pt x="7" y="3"/>
                      <a:pt x="11" y="5"/>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32" name="Freeform 139"/>
              <p:cNvSpPr>
                <a:spLocks/>
              </p:cNvSpPr>
              <p:nvPr/>
            </p:nvSpPr>
            <p:spPr bwMode="auto">
              <a:xfrm>
                <a:off x="10093254" y="1944275"/>
                <a:ext cx="25400" cy="7938"/>
              </a:xfrm>
              <a:custGeom>
                <a:avLst/>
                <a:gdLst>
                  <a:gd name="T0" fmla="*/ 10 w 10"/>
                  <a:gd name="T1" fmla="*/ 3 h 3"/>
                  <a:gd name="T2" fmla="*/ 0 w 10"/>
                  <a:gd name="T3" fmla="*/ 0 h 3"/>
                  <a:gd name="T4" fmla="*/ 10 w 10"/>
                  <a:gd name="T5" fmla="*/ 3 h 3"/>
                </a:gdLst>
                <a:ahLst/>
                <a:cxnLst>
                  <a:cxn ang="0">
                    <a:pos x="T0" y="T1"/>
                  </a:cxn>
                  <a:cxn ang="0">
                    <a:pos x="T2" y="T3"/>
                  </a:cxn>
                  <a:cxn ang="0">
                    <a:pos x="T4" y="T5"/>
                  </a:cxn>
                </a:cxnLst>
                <a:rect l="0" t="0" r="r" b="b"/>
                <a:pathLst>
                  <a:path w="10" h="3">
                    <a:moveTo>
                      <a:pt x="10" y="3"/>
                    </a:moveTo>
                    <a:cubicBezTo>
                      <a:pt x="7" y="2"/>
                      <a:pt x="3" y="1"/>
                      <a:pt x="0" y="0"/>
                    </a:cubicBezTo>
                    <a:cubicBezTo>
                      <a:pt x="3" y="1"/>
                      <a:pt x="7" y="2"/>
                      <a:pt x="10" y="3"/>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33" name="Freeform 140"/>
              <p:cNvSpPr>
                <a:spLocks/>
              </p:cNvSpPr>
              <p:nvPr/>
            </p:nvSpPr>
            <p:spPr bwMode="auto">
              <a:xfrm>
                <a:off x="9407454" y="2260187"/>
                <a:ext cx="22225" cy="1588"/>
              </a:xfrm>
              <a:custGeom>
                <a:avLst/>
                <a:gdLst>
                  <a:gd name="T0" fmla="*/ 9 w 9"/>
                  <a:gd name="T1" fmla="*/ 0 h 1"/>
                  <a:gd name="T2" fmla="*/ 0 w 9"/>
                  <a:gd name="T3" fmla="*/ 1 h 1"/>
                  <a:gd name="T4" fmla="*/ 9 w 9"/>
                  <a:gd name="T5" fmla="*/ 0 h 1"/>
                </a:gdLst>
                <a:ahLst/>
                <a:cxnLst>
                  <a:cxn ang="0">
                    <a:pos x="T0" y="T1"/>
                  </a:cxn>
                  <a:cxn ang="0">
                    <a:pos x="T2" y="T3"/>
                  </a:cxn>
                  <a:cxn ang="0">
                    <a:pos x="T4" y="T5"/>
                  </a:cxn>
                </a:cxnLst>
                <a:rect l="0" t="0" r="r" b="b"/>
                <a:pathLst>
                  <a:path w="9" h="1">
                    <a:moveTo>
                      <a:pt x="9" y="0"/>
                    </a:moveTo>
                    <a:cubicBezTo>
                      <a:pt x="5" y="1"/>
                      <a:pt x="2" y="1"/>
                      <a:pt x="0" y="1"/>
                    </a:cubicBezTo>
                    <a:cubicBezTo>
                      <a:pt x="2" y="1"/>
                      <a:pt x="5" y="1"/>
                      <a:pt x="9"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34" name="Freeform 141"/>
              <p:cNvSpPr>
                <a:spLocks/>
              </p:cNvSpPr>
              <p:nvPr/>
            </p:nvSpPr>
            <p:spPr bwMode="auto">
              <a:xfrm>
                <a:off x="9899579" y="1949037"/>
                <a:ext cx="28575" cy="12700"/>
              </a:xfrm>
              <a:custGeom>
                <a:avLst/>
                <a:gdLst>
                  <a:gd name="T0" fmla="*/ 11 w 11"/>
                  <a:gd name="T1" fmla="*/ 0 h 5"/>
                  <a:gd name="T2" fmla="*/ 0 w 11"/>
                  <a:gd name="T3" fmla="*/ 5 h 5"/>
                  <a:gd name="T4" fmla="*/ 11 w 11"/>
                  <a:gd name="T5" fmla="*/ 0 h 5"/>
                </a:gdLst>
                <a:ahLst/>
                <a:cxnLst>
                  <a:cxn ang="0">
                    <a:pos x="T0" y="T1"/>
                  </a:cxn>
                  <a:cxn ang="0">
                    <a:pos x="T2" y="T3"/>
                  </a:cxn>
                  <a:cxn ang="0">
                    <a:pos x="T4" y="T5"/>
                  </a:cxn>
                </a:cxnLst>
                <a:rect l="0" t="0" r="r" b="b"/>
                <a:pathLst>
                  <a:path w="11" h="5">
                    <a:moveTo>
                      <a:pt x="11" y="0"/>
                    </a:moveTo>
                    <a:cubicBezTo>
                      <a:pt x="7" y="2"/>
                      <a:pt x="4" y="3"/>
                      <a:pt x="0" y="5"/>
                    </a:cubicBezTo>
                    <a:cubicBezTo>
                      <a:pt x="4" y="3"/>
                      <a:pt x="7" y="2"/>
                      <a:pt x="11"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35" name="Freeform 142"/>
              <p:cNvSpPr>
                <a:spLocks/>
              </p:cNvSpPr>
              <p:nvPr/>
            </p:nvSpPr>
            <p:spPr bwMode="auto">
              <a:xfrm>
                <a:off x="9818617" y="2795175"/>
                <a:ext cx="42863" cy="12700"/>
              </a:xfrm>
              <a:custGeom>
                <a:avLst/>
                <a:gdLst>
                  <a:gd name="T0" fmla="*/ 0 w 17"/>
                  <a:gd name="T1" fmla="*/ 5 h 5"/>
                  <a:gd name="T2" fmla="*/ 17 w 17"/>
                  <a:gd name="T3" fmla="*/ 0 h 5"/>
                  <a:gd name="T4" fmla="*/ 0 w 17"/>
                  <a:gd name="T5" fmla="*/ 5 h 5"/>
                </a:gdLst>
                <a:ahLst/>
                <a:cxnLst>
                  <a:cxn ang="0">
                    <a:pos x="T0" y="T1"/>
                  </a:cxn>
                  <a:cxn ang="0">
                    <a:pos x="T2" y="T3"/>
                  </a:cxn>
                  <a:cxn ang="0">
                    <a:pos x="T4" y="T5"/>
                  </a:cxn>
                </a:cxnLst>
                <a:rect l="0" t="0" r="r" b="b"/>
                <a:pathLst>
                  <a:path w="17" h="5">
                    <a:moveTo>
                      <a:pt x="0" y="5"/>
                    </a:moveTo>
                    <a:cubicBezTo>
                      <a:pt x="5" y="4"/>
                      <a:pt x="11" y="2"/>
                      <a:pt x="17" y="0"/>
                    </a:cubicBezTo>
                    <a:cubicBezTo>
                      <a:pt x="11" y="2"/>
                      <a:pt x="5" y="4"/>
                      <a:pt x="0" y="5"/>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36" name="Freeform 143"/>
              <p:cNvSpPr>
                <a:spLocks/>
              </p:cNvSpPr>
              <p:nvPr/>
            </p:nvSpPr>
            <p:spPr bwMode="auto">
              <a:xfrm>
                <a:off x="9551917" y="2760250"/>
                <a:ext cx="46038" cy="26988"/>
              </a:xfrm>
              <a:custGeom>
                <a:avLst/>
                <a:gdLst>
                  <a:gd name="T0" fmla="*/ 0 w 18"/>
                  <a:gd name="T1" fmla="*/ 0 h 11"/>
                  <a:gd name="T2" fmla="*/ 18 w 18"/>
                  <a:gd name="T3" fmla="*/ 11 h 11"/>
                  <a:gd name="T4" fmla="*/ 0 w 18"/>
                  <a:gd name="T5" fmla="*/ 0 h 11"/>
                </a:gdLst>
                <a:ahLst/>
                <a:cxnLst>
                  <a:cxn ang="0">
                    <a:pos x="T0" y="T1"/>
                  </a:cxn>
                  <a:cxn ang="0">
                    <a:pos x="T2" y="T3"/>
                  </a:cxn>
                  <a:cxn ang="0">
                    <a:pos x="T4" y="T5"/>
                  </a:cxn>
                </a:cxnLst>
                <a:rect l="0" t="0" r="r" b="b"/>
                <a:pathLst>
                  <a:path w="18" h="11">
                    <a:moveTo>
                      <a:pt x="0" y="0"/>
                    </a:moveTo>
                    <a:cubicBezTo>
                      <a:pt x="6" y="4"/>
                      <a:pt x="12" y="8"/>
                      <a:pt x="18" y="11"/>
                    </a:cubicBezTo>
                    <a:cubicBezTo>
                      <a:pt x="12" y="8"/>
                      <a:pt x="6" y="4"/>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37" name="Freeform 144"/>
              <p:cNvSpPr>
                <a:spLocks/>
              </p:cNvSpPr>
              <p:nvPr/>
            </p:nvSpPr>
            <p:spPr bwMode="auto">
              <a:xfrm>
                <a:off x="9950379" y="1936337"/>
                <a:ext cx="61913" cy="6350"/>
              </a:xfrm>
              <a:custGeom>
                <a:avLst/>
                <a:gdLst>
                  <a:gd name="T0" fmla="*/ 24 w 24"/>
                  <a:gd name="T1" fmla="*/ 0 h 2"/>
                  <a:gd name="T2" fmla="*/ 0 w 24"/>
                  <a:gd name="T3" fmla="*/ 2 h 2"/>
                  <a:gd name="T4" fmla="*/ 24 w 24"/>
                  <a:gd name="T5" fmla="*/ 0 h 2"/>
                </a:gdLst>
                <a:ahLst/>
                <a:cxnLst>
                  <a:cxn ang="0">
                    <a:pos x="T0" y="T1"/>
                  </a:cxn>
                  <a:cxn ang="0">
                    <a:pos x="T2" y="T3"/>
                  </a:cxn>
                  <a:cxn ang="0">
                    <a:pos x="T4" y="T5"/>
                  </a:cxn>
                </a:cxnLst>
                <a:rect l="0" t="0" r="r" b="b"/>
                <a:pathLst>
                  <a:path w="24" h="2">
                    <a:moveTo>
                      <a:pt x="24" y="0"/>
                    </a:moveTo>
                    <a:cubicBezTo>
                      <a:pt x="16" y="0"/>
                      <a:pt x="8" y="1"/>
                      <a:pt x="0" y="2"/>
                    </a:cubicBezTo>
                    <a:cubicBezTo>
                      <a:pt x="8" y="1"/>
                      <a:pt x="16" y="0"/>
                      <a:pt x="24"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38" name="Freeform 145"/>
              <p:cNvSpPr>
                <a:spLocks/>
              </p:cNvSpPr>
              <p:nvPr/>
            </p:nvSpPr>
            <p:spPr bwMode="auto">
              <a:xfrm>
                <a:off x="9369354" y="2228437"/>
                <a:ext cx="0" cy="635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1"/>
                      <a:pt x="0" y="0"/>
                    </a:cubicBezTo>
                    <a:cubicBezTo>
                      <a:pt x="0" y="1"/>
                      <a:pt x="0" y="1"/>
                      <a:pt x="0" y="2"/>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39" name="Freeform 146"/>
              <p:cNvSpPr>
                <a:spLocks/>
              </p:cNvSpPr>
              <p:nvPr/>
            </p:nvSpPr>
            <p:spPr bwMode="auto">
              <a:xfrm>
                <a:off x="10026579" y="1936337"/>
                <a:ext cx="47625" cy="6350"/>
              </a:xfrm>
              <a:custGeom>
                <a:avLst/>
                <a:gdLst>
                  <a:gd name="T0" fmla="*/ 0 w 19"/>
                  <a:gd name="T1" fmla="*/ 0 h 2"/>
                  <a:gd name="T2" fmla="*/ 19 w 19"/>
                  <a:gd name="T3" fmla="*/ 2 h 2"/>
                  <a:gd name="T4" fmla="*/ 0 w 19"/>
                  <a:gd name="T5" fmla="*/ 0 h 2"/>
                </a:gdLst>
                <a:ahLst/>
                <a:cxnLst>
                  <a:cxn ang="0">
                    <a:pos x="T0" y="T1"/>
                  </a:cxn>
                  <a:cxn ang="0">
                    <a:pos x="T2" y="T3"/>
                  </a:cxn>
                  <a:cxn ang="0">
                    <a:pos x="T4" y="T5"/>
                  </a:cxn>
                </a:cxnLst>
                <a:rect l="0" t="0" r="r" b="b"/>
                <a:pathLst>
                  <a:path w="19" h="2">
                    <a:moveTo>
                      <a:pt x="0" y="0"/>
                    </a:moveTo>
                    <a:cubicBezTo>
                      <a:pt x="7" y="0"/>
                      <a:pt x="13" y="1"/>
                      <a:pt x="19" y="2"/>
                    </a:cubicBezTo>
                    <a:cubicBezTo>
                      <a:pt x="13" y="1"/>
                      <a:pt x="7" y="0"/>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40" name="Freeform 147"/>
              <p:cNvSpPr>
                <a:spLocks/>
              </p:cNvSpPr>
              <p:nvPr/>
            </p:nvSpPr>
            <p:spPr bwMode="auto">
              <a:xfrm>
                <a:off x="9602717" y="2790412"/>
                <a:ext cx="211138" cy="34925"/>
              </a:xfrm>
              <a:custGeom>
                <a:avLst/>
                <a:gdLst>
                  <a:gd name="T0" fmla="*/ 83 w 83"/>
                  <a:gd name="T1" fmla="*/ 8 h 14"/>
                  <a:gd name="T2" fmla="*/ 0 w 83"/>
                  <a:gd name="T3" fmla="*/ 0 h 14"/>
                  <a:gd name="T4" fmla="*/ 83 w 83"/>
                  <a:gd name="T5" fmla="*/ 8 h 14"/>
                </a:gdLst>
                <a:ahLst/>
                <a:cxnLst>
                  <a:cxn ang="0">
                    <a:pos x="T0" y="T1"/>
                  </a:cxn>
                  <a:cxn ang="0">
                    <a:pos x="T2" y="T3"/>
                  </a:cxn>
                  <a:cxn ang="0">
                    <a:pos x="T4" y="T5"/>
                  </a:cxn>
                </a:cxnLst>
                <a:rect l="0" t="0" r="r" b="b"/>
                <a:pathLst>
                  <a:path w="83" h="14">
                    <a:moveTo>
                      <a:pt x="83" y="8"/>
                    </a:moveTo>
                    <a:cubicBezTo>
                      <a:pt x="55" y="14"/>
                      <a:pt x="26" y="12"/>
                      <a:pt x="0" y="0"/>
                    </a:cubicBezTo>
                    <a:cubicBezTo>
                      <a:pt x="27" y="12"/>
                      <a:pt x="55" y="14"/>
                      <a:pt x="83" y="8"/>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41" name="Freeform 148"/>
              <p:cNvSpPr>
                <a:spLocks/>
              </p:cNvSpPr>
              <p:nvPr/>
            </p:nvSpPr>
            <p:spPr bwMode="auto">
              <a:xfrm>
                <a:off x="9372529" y="2241137"/>
                <a:ext cx="31750" cy="20638"/>
              </a:xfrm>
              <a:custGeom>
                <a:avLst/>
                <a:gdLst>
                  <a:gd name="T0" fmla="*/ 0 w 13"/>
                  <a:gd name="T1" fmla="*/ 0 h 8"/>
                  <a:gd name="T2" fmla="*/ 13 w 13"/>
                  <a:gd name="T3" fmla="*/ 8 h 8"/>
                  <a:gd name="T4" fmla="*/ 0 w 13"/>
                  <a:gd name="T5" fmla="*/ 0 h 8"/>
                </a:gdLst>
                <a:ahLst/>
                <a:cxnLst>
                  <a:cxn ang="0">
                    <a:pos x="T0" y="T1"/>
                  </a:cxn>
                  <a:cxn ang="0">
                    <a:pos x="T2" y="T3"/>
                  </a:cxn>
                  <a:cxn ang="0">
                    <a:pos x="T4" y="T5"/>
                  </a:cxn>
                </a:cxnLst>
                <a:rect l="0" t="0" r="r" b="b"/>
                <a:pathLst>
                  <a:path w="13" h="8">
                    <a:moveTo>
                      <a:pt x="0" y="0"/>
                    </a:moveTo>
                    <a:cubicBezTo>
                      <a:pt x="3" y="5"/>
                      <a:pt x="7" y="7"/>
                      <a:pt x="13" y="8"/>
                    </a:cubicBezTo>
                    <a:cubicBezTo>
                      <a:pt x="7" y="7"/>
                      <a:pt x="3" y="4"/>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42" name="Freeform 149"/>
              <p:cNvSpPr>
                <a:spLocks/>
              </p:cNvSpPr>
              <p:nvPr/>
            </p:nvSpPr>
            <p:spPr bwMode="auto">
              <a:xfrm>
                <a:off x="10175804" y="1980787"/>
                <a:ext cx="117475" cy="327025"/>
              </a:xfrm>
              <a:custGeom>
                <a:avLst/>
                <a:gdLst>
                  <a:gd name="T0" fmla="*/ 40 w 46"/>
                  <a:gd name="T1" fmla="*/ 71 h 129"/>
                  <a:gd name="T2" fmla="*/ 0 w 46"/>
                  <a:gd name="T3" fmla="*/ 0 h 129"/>
                  <a:gd name="T4" fmla="*/ 38 w 46"/>
                  <a:gd name="T5" fmla="*/ 129 h 129"/>
                  <a:gd name="T6" fmla="*/ 40 w 46"/>
                  <a:gd name="T7" fmla="*/ 71 h 129"/>
                </a:gdLst>
                <a:ahLst/>
                <a:cxnLst>
                  <a:cxn ang="0">
                    <a:pos x="T0" y="T1"/>
                  </a:cxn>
                  <a:cxn ang="0">
                    <a:pos x="T2" y="T3"/>
                  </a:cxn>
                  <a:cxn ang="0">
                    <a:pos x="T4" y="T5"/>
                  </a:cxn>
                  <a:cxn ang="0">
                    <a:pos x="T6" y="T7"/>
                  </a:cxn>
                </a:cxnLst>
                <a:rect l="0" t="0" r="r" b="b"/>
                <a:pathLst>
                  <a:path w="46" h="129">
                    <a:moveTo>
                      <a:pt x="40" y="71"/>
                    </a:moveTo>
                    <a:cubicBezTo>
                      <a:pt x="36" y="49"/>
                      <a:pt x="27" y="19"/>
                      <a:pt x="0" y="0"/>
                    </a:cubicBezTo>
                    <a:cubicBezTo>
                      <a:pt x="46" y="33"/>
                      <a:pt x="41" y="105"/>
                      <a:pt x="38" y="129"/>
                    </a:cubicBezTo>
                    <a:cubicBezTo>
                      <a:pt x="42" y="110"/>
                      <a:pt x="43" y="90"/>
                      <a:pt x="40" y="71"/>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43" name="Freeform 150"/>
              <p:cNvSpPr>
                <a:spLocks/>
              </p:cNvSpPr>
              <p:nvPr/>
            </p:nvSpPr>
            <p:spPr bwMode="auto">
              <a:xfrm>
                <a:off x="13385729" y="3560350"/>
                <a:ext cx="0" cy="158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0"/>
                      <a:pt x="0" y="0"/>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44" name="Freeform 151"/>
              <p:cNvSpPr>
                <a:spLocks/>
              </p:cNvSpPr>
              <p:nvPr/>
            </p:nvSpPr>
            <p:spPr bwMode="auto">
              <a:xfrm>
                <a:off x="9894817" y="2780887"/>
                <a:ext cx="4763" cy="1588"/>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1" y="0"/>
                      <a:pt x="2" y="0"/>
                      <a:pt x="2" y="0"/>
                    </a:cubicBezTo>
                    <a:cubicBezTo>
                      <a:pt x="2" y="0"/>
                      <a:pt x="1" y="0"/>
                      <a:pt x="0" y="1"/>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45" name="Freeform 152"/>
              <p:cNvSpPr>
                <a:spLocks/>
              </p:cNvSpPr>
              <p:nvPr/>
            </p:nvSpPr>
            <p:spPr bwMode="auto">
              <a:xfrm>
                <a:off x="12861854" y="2277650"/>
                <a:ext cx="9525" cy="17463"/>
              </a:xfrm>
              <a:custGeom>
                <a:avLst/>
                <a:gdLst>
                  <a:gd name="T0" fmla="*/ 4 w 4"/>
                  <a:gd name="T1" fmla="*/ 7 h 7"/>
                  <a:gd name="T2" fmla="*/ 0 w 4"/>
                  <a:gd name="T3" fmla="*/ 0 h 7"/>
                  <a:gd name="T4" fmla="*/ 4 w 4"/>
                  <a:gd name="T5" fmla="*/ 7 h 7"/>
                </a:gdLst>
                <a:ahLst/>
                <a:cxnLst>
                  <a:cxn ang="0">
                    <a:pos x="T0" y="T1"/>
                  </a:cxn>
                  <a:cxn ang="0">
                    <a:pos x="T2" y="T3"/>
                  </a:cxn>
                  <a:cxn ang="0">
                    <a:pos x="T4" y="T5"/>
                  </a:cxn>
                </a:cxnLst>
                <a:rect l="0" t="0" r="r" b="b"/>
                <a:pathLst>
                  <a:path w="4" h="7">
                    <a:moveTo>
                      <a:pt x="4" y="7"/>
                    </a:moveTo>
                    <a:cubicBezTo>
                      <a:pt x="3" y="4"/>
                      <a:pt x="1" y="2"/>
                      <a:pt x="0" y="0"/>
                    </a:cubicBezTo>
                    <a:cubicBezTo>
                      <a:pt x="1" y="2"/>
                      <a:pt x="3" y="4"/>
                      <a:pt x="4" y="7"/>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46" name="Freeform 153"/>
              <p:cNvSpPr>
                <a:spLocks/>
              </p:cNvSpPr>
              <p:nvPr/>
            </p:nvSpPr>
            <p:spPr bwMode="auto">
              <a:xfrm>
                <a:off x="11815692" y="1828387"/>
                <a:ext cx="203200" cy="127000"/>
              </a:xfrm>
              <a:custGeom>
                <a:avLst/>
                <a:gdLst>
                  <a:gd name="T0" fmla="*/ 80 w 80"/>
                  <a:gd name="T1" fmla="*/ 50 h 50"/>
                  <a:gd name="T2" fmla="*/ 0 w 80"/>
                  <a:gd name="T3" fmla="*/ 0 h 50"/>
                  <a:gd name="T4" fmla="*/ 80 w 80"/>
                  <a:gd name="T5" fmla="*/ 50 h 50"/>
                </a:gdLst>
                <a:ahLst/>
                <a:cxnLst>
                  <a:cxn ang="0">
                    <a:pos x="T0" y="T1"/>
                  </a:cxn>
                  <a:cxn ang="0">
                    <a:pos x="T2" y="T3"/>
                  </a:cxn>
                  <a:cxn ang="0">
                    <a:pos x="T4" y="T5"/>
                  </a:cxn>
                </a:cxnLst>
                <a:rect l="0" t="0" r="r" b="b"/>
                <a:pathLst>
                  <a:path w="80" h="50">
                    <a:moveTo>
                      <a:pt x="80" y="50"/>
                    </a:moveTo>
                    <a:cubicBezTo>
                      <a:pt x="54" y="42"/>
                      <a:pt x="26" y="25"/>
                      <a:pt x="0" y="0"/>
                    </a:cubicBezTo>
                    <a:cubicBezTo>
                      <a:pt x="29" y="28"/>
                      <a:pt x="56" y="43"/>
                      <a:pt x="80" y="5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47" name="Freeform 154"/>
              <p:cNvSpPr>
                <a:spLocks/>
              </p:cNvSpPr>
              <p:nvPr/>
            </p:nvSpPr>
            <p:spPr bwMode="auto">
              <a:xfrm>
                <a:off x="11780767" y="1791875"/>
                <a:ext cx="19050" cy="20638"/>
              </a:xfrm>
              <a:custGeom>
                <a:avLst/>
                <a:gdLst>
                  <a:gd name="T0" fmla="*/ 8 w 8"/>
                  <a:gd name="T1" fmla="*/ 8 h 8"/>
                  <a:gd name="T2" fmla="*/ 0 w 8"/>
                  <a:gd name="T3" fmla="*/ 0 h 8"/>
                  <a:gd name="T4" fmla="*/ 8 w 8"/>
                  <a:gd name="T5" fmla="*/ 8 h 8"/>
                </a:gdLst>
                <a:ahLst/>
                <a:cxnLst>
                  <a:cxn ang="0">
                    <a:pos x="T0" y="T1"/>
                  </a:cxn>
                  <a:cxn ang="0">
                    <a:pos x="T2" y="T3"/>
                  </a:cxn>
                  <a:cxn ang="0">
                    <a:pos x="T4" y="T5"/>
                  </a:cxn>
                </a:cxnLst>
                <a:rect l="0" t="0" r="r" b="b"/>
                <a:pathLst>
                  <a:path w="8" h="8">
                    <a:moveTo>
                      <a:pt x="8" y="8"/>
                    </a:moveTo>
                    <a:cubicBezTo>
                      <a:pt x="5" y="5"/>
                      <a:pt x="2" y="3"/>
                      <a:pt x="0" y="0"/>
                    </a:cubicBezTo>
                    <a:cubicBezTo>
                      <a:pt x="3" y="3"/>
                      <a:pt x="5" y="5"/>
                      <a:pt x="8" y="8"/>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48" name="Freeform 155"/>
              <p:cNvSpPr>
                <a:spLocks/>
              </p:cNvSpPr>
              <p:nvPr/>
            </p:nvSpPr>
            <p:spPr bwMode="auto">
              <a:xfrm>
                <a:off x="12095092" y="1834737"/>
                <a:ext cx="461963" cy="134938"/>
              </a:xfrm>
              <a:custGeom>
                <a:avLst/>
                <a:gdLst>
                  <a:gd name="T0" fmla="*/ 69 w 182"/>
                  <a:gd name="T1" fmla="*/ 25 h 53"/>
                  <a:gd name="T2" fmla="*/ 0 w 182"/>
                  <a:gd name="T3" fmla="*/ 52 h 53"/>
                  <a:gd name="T4" fmla="*/ 64 w 182"/>
                  <a:gd name="T5" fmla="*/ 31 h 53"/>
                  <a:gd name="T6" fmla="*/ 182 w 182"/>
                  <a:gd name="T7" fmla="*/ 42 h 53"/>
                  <a:gd name="T8" fmla="*/ 69 w 182"/>
                  <a:gd name="T9" fmla="*/ 25 h 53"/>
                </a:gdLst>
                <a:ahLst/>
                <a:cxnLst>
                  <a:cxn ang="0">
                    <a:pos x="T0" y="T1"/>
                  </a:cxn>
                  <a:cxn ang="0">
                    <a:pos x="T2" y="T3"/>
                  </a:cxn>
                  <a:cxn ang="0">
                    <a:pos x="T4" y="T5"/>
                  </a:cxn>
                  <a:cxn ang="0">
                    <a:pos x="T6" y="T7"/>
                  </a:cxn>
                  <a:cxn ang="0">
                    <a:pos x="T8" y="T9"/>
                  </a:cxn>
                </a:cxnLst>
                <a:rect l="0" t="0" r="r" b="b"/>
                <a:pathLst>
                  <a:path w="182" h="53">
                    <a:moveTo>
                      <a:pt x="69" y="25"/>
                    </a:moveTo>
                    <a:cubicBezTo>
                      <a:pt x="50" y="44"/>
                      <a:pt x="26" y="52"/>
                      <a:pt x="0" y="52"/>
                    </a:cubicBezTo>
                    <a:cubicBezTo>
                      <a:pt x="35" y="53"/>
                      <a:pt x="58" y="38"/>
                      <a:pt x="64" y="31"/>
                    </a:cubicBezTo>
                    <a:cubicBezTo>
                      <a:pt x="89" y="0"/>
                      <a:pt x="135" y="11"/>
                      <a:pt x="182" y="42"/>
                    </a:cubicBezTo>
                    <a:cubicBezTo>
                      <a:pt x="138" y="12"/>
                      <a:pt x="95" y="0"/>
                      <a:pt x="69" y="25"/>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49" name="Freeform 156"/>
              <p:cNvSpPr>
                <a:spLocks/>
              </p:cNvSpPr>
              <p:nvPr/>
            </p:nvSpPr>
            <p:spPr bwMode="auto">
              <a:xfrm>
                <a:off x="12569754" y="1949037"/>
                <a:ext cx="26988" cy="23813"/>
              </a:xfrm>
              <a:custGeom>
                <a:avLst/>
                <a:gdLst>
                  <a:gd name="T0" fmla="*/ 11 w 11"/>
                  <a:gd name="T1" fmla="*/ 9 h 9"/>
                  <a:gd name="T2" fmla="*/ 0 w 11"/>
                  <a:gd name="T3" fmla="*/ 0 h 9"/>
                  <a:gd name="T4" fmla="*/ 11 w 11"/>
                  <a:gd name="T5" fmla="*/ 9 h 9"/>
                </a:gdLst>
                <a:ahLst/>
                <a:cxnLst>
                  <a:cxn ang="0">
                    <a:pos x="T0" y="T1"/>
                  </a:cxn>
                  <a:cxn ang="0">
                    <a:pos x="T2" y="T3"/>
                  </a:cxn>
                  <a:cxn ang="0">
                    <a:pos x="T4" y="T5"/>
                  </a:cxn>
                </a:cxnLst>
                <a:rect l="0" t="0" r="r" b="b"/>
                <a:pathLst>
                  <a:path w="11" h="9">
                    <a:moveTo>
                      <a:pt x="11" y="9"/>
                    </a:moveTo>
                    <a:cubicBezTo>
                      <a:pt x="7" y="6"/>
                      <a:pt x="3" y="3"/>
                      <a:pt x="0" y="0"/>
                    </a:cubicBezTo>
                    <a:cubicBezTo>
                      <a:pt x="3" y="3"/>
                      <a:pt x="7" y="6"/>
                      <a:pt x="11" y="9"/>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50" name="Freeform 157"/>
              <p:cNvSpPr>
                <a:spLocks/>
              </p:cNvSpPr>
              <p:nvPr/>
            </p:nvSpPr>
            <p:spPr bwMode="auto">
              <a:xfrm>
                <a:off x="12020479" y="1955387"/>
                <a:ext cx="33338" cy="6350"/>
              </a:xfrm>
              <a:custGeom>
                <a:avLst/>
                <a:gdLst>
                  <a:gd name="T0" fmla="*/ 13 w 13"/>
                  <a:gd name="T1" fmla="*/ 3 h 3"/>
                  <a:gd name="T2" fmla="*/ 0 w 13"/>
                  <a:gd name="T3" fmla="*/ 0 h 3"/>
                  <a:gd name="T4" fmla="*/ 13 w 13"/>
                  <a:gd name="T5" fmla="*/ 3 h 3"/>
                </a:gdLst>
                <a:ahLst/>
                <a:cxnLst>
                  <a:cxn ang="0">
                    <a:pos x="T0" y="T1"/>
                  </a:cxn>
                  <a:cxn ang="0">
                    <a:pos x="T2" y="T3"/>
                  </a:cxn>
                  <a:cxn ang="0">
                    <a:pos x="T4" y="T5"/>
                  </a:cxn>
                </a:cxnLst>
                <a:rect l="0" t="0" r="r" b="b"/>
                <a:pathLst>
                  <a:path w="13" h="3">
                    <a:moveTo>
                      <a:pt x="13" y="3"/>
                    </a:moveTo>
                    <a:cubicBezTo>
                      <a:pt x="8" y="2"/>
                      <a:pt x="4" y="1"/>
                      <a:pt x="0" y="0"/>
                    </a:cubicBezTo>
                    <a:cubicBezTo>
                      <a:pt x="4" y="1"/>
                      <a:pt x="9" y="2"/>
                      <a:pt x="13" y="3"/>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51" name="Freeform 158"/>
              <p:cNvSpPr>
                <a:spLocks/>
              </p:cNvSpPr>
              <p:nvPr/>
            </p:nvSpPr>
            <p:spPr bwMode="auto">
              <a:xfrm>
                <a:off x="12066517" y="1964912"/>
                <a:ext cx="20638" cy="3175"/>
              </a:xfrm>
              <a:custGeom>
                <a:avLst/>
                <a:gdLst>
                  <a:gd name="T0" fmla="*/ 8 w 8"/>
                  <a:gd name="T1" fmla="*/ 1 h 1"/>
                  <a:gd name="T2" fmla="*/ 0 w 8"/>
                  <a:gd name="T3" fmla="*/ 0 h 1"/>
                  <a:gd name="T4" fmla="*/ 8 w 8"/>
                  <a:gd name="T5" fmla="*/ 1 h 1"/>
                </a:gdLst>
                <a:ahLst/>
                <a:cxnLst>
                  <a:cxn ang="0">
                    <a:pos x="T0" y="T1"/>
                  </a:cxn>
                  <a:cxn ang="0">
                    <a:pos x="T2" y="T3"/>
                  </a:cxn>
                  <a:cxn ang="0">
                    <a:pos x="T4" y="T5"/>
                  </a:cxn>
                </a:cxnLst>
                <a:rect l="0" t="0" r="r" b="b"/>
                <a:pathLst>
                  <a:path w="8" h="1">
                    <a:moveTo>
                      <a:pt x="8" y="1"/>
                    </a:moveTo>
                    <a:cubicBezTo>
                      <a:pt x="5" y="1"/>
                      <a:pt x="3" y="0"/>
                      <a:pt x="0" y="0"/>
                    </a:cubicBezTo>
                    <a:cubicBezTo>
                      <a:pt x="3" y="0"/>
                      <a:pt x="5" y="1"/>
                      <a:pt x="8" y="1"/>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52" name="Freeform 159"/>
              <p:cNvSpPr>
                <a:spLocks/>
              </p:cNvSpPr>
              <p:nvPr/>
            </p:nvSpPr>
            <p:spPr bwMode="auto">
              <a:xfrm>
                <a:off x="12947579" y="2609437"/>
                <a:ext cx="1588" cy="12700"/>
              </a:xfrm>
              <a:custGeom>
                <a:avLst/>
                <a:gdLst>
                  <a:gd name="T0" fmla="*/ 0 w 1"/>
                  <a:gd name="T1" fmla="*/ 5 h 5"/>
                  <a:gd name="T2" fmla="*/ 1 w 1"/>
                  <a:gd name="T3" fmla="*/ 0 h 5"/>
                  <a:gd name="T4" fmla="*/ 0 w 1"/>
                  <a:gd name="T5" fmla="*/ 5 h 5"/>
                </a:gdLst>
                <a:ahLst/>
                <a:cxnLst>
                  <a:cxn ang="0">
                    <a:pos x="T0" y="T1"/>
                  </a:cxn>
                  <a:cxn ang="0">
                    <a:pos x="T2" y="T3"/>
                  </a:cxn>
                  <a:cxn ang="0">
                    <a:pos x="T4" y="T5"/>
                  </a:cxn>
                </a:cxnLst>
                <a:rect l="0" t="0" r="r" b="b"/>
                <a:pathLst>
                  <a:path w="1" h="5">
                    <a:moveTo>
                      <a:pt x="0" y="5"/>
                    </a:moveTo>
                    <a:cubicBezTo>
                      <a:pt x="1" y="4"/>
                      <a:pt x="1" y="2"/>
                      <a:pt x="1" y="0"/>
                    </a:cubicBezTo>
                    <a:cubicBezTo>
                      <a:pt x="1" y="2"/>
                      <a:pt x="1" y="4"/>
                      <a:pt x="0" y="5"/>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53" name="Freeform 160"/>
              <p:cNvSpPr>
                <a:spLocks/>
              </p:cNvSpPr>
              <p:nvPr/>
            </p:nvSpPr>
            <p:spPr bwMode="auto">
              <a:xfrm>
                <a:off x="13303179" y="3979450"/>
                <a:ext cx="17463" cy="38100"/>
              </a:xfrm>
              <a:custGeom>
                <a:avLst/>
                <a:gdLst>
                  <a:gd name="T0" fmla="*/ 2 w 7"/>
                  <a:gd name="T1" fmla="*/ 2 h 15"/>
                  <a:gd name="T2" fmla="*/ 0 w 7"/>
                  <a:gd name="T3" fmla="*/ 0 h 15"/>
                  <a:gd name="T4" fmla="*/ 7 w 7"/>
                  <a:gd name="T5" fmla="*/ 15 h 15"/>
                  <a:gd name="T6" fmla="*/ 7 w 7"/>
                  <a:gd name="T7" fmla="*/ 15 h 15"/>
                  <a:gd name="T8" fmla="*/ 2 w 7"/>
                  <a:gd name="T9" fmla="*/ 2 h 15"/>
                </a:gdLst>
                <a:ahLst/>
                <a:cxnLst>
                  <a:cxn ang="0">
                    <a:pos x="T0" y="T1"/>
                  </a:cxn>
                  <a:cxn ang="0">
                    <a:pos x="T2" y="T3"/>
                  </a:cxn>
                  <a:cxn ang="0">
                    <a:pos x="T4" y="T5"/>
                  </a:cxn>
                  <a:cxn ang="0">
                    <a:pos x="T6" y="T7"/>
                  </a:cxn>
                  <a:cxn ang="0">
                    <a:pos x="T8" y="T9"/>
                  </a:cxn>
                </a:cxnLst>
                <a:rect l="0" t="0" r="r" b="b"/>
                <a:pathLst>
                  <a:path w="7" h="15">
                    <a:moveTo>
                      <a:pt x="2" y="2"/>
                    </a:moveTo>
                    <a:cubicBezTo>
                      <a:pt x="1" y="1"/>
                      <a:pt x="1" y="1"/>
                      <a:pt x="0" y="0"/>
                    </a:cubicBezTo>
                    <a:cubicBezTo>
                      <a:pt x="3" y="5"/>
                      <a:pt x="5" y="10"/>
                      <a:pt x="7" y="15"/>
                    </a:cubicBezTo>
                    <a:cubicBezTo>
                      <a:pt x="7" y="15"/>
                      <a:pt x="7" y="15"/>
                      <a:pt x="7" y="15"/>
                    </a:cubicBezTo>
                    <a:cubicBezTo>
                      <a:pt x="6" y="10"/>
                      <a:pt x="4" y="6"/>
                      <a:pt x="2" y="2"/>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54" name="Freeform 161"/>
              <p:cNvSpPr>
                <a:spLocks/>
              </p:cNvSpPr>
              <p:nvPr/>
            </p:nvSpPr>
            <p:spPr bwMode="auto">
              <a:xfrm>
                <a:off x="9966254" y="1253712"/>
                <a:ext cx="1951038" cy="287338"/>
              </a:xfrm>
              <a:custGeom>
                <a:avLst/>
                <a:gdLst>
                  <a:gd name="T0" fmla="*/ 111 w 769"/>
                  <a:gd name="T1" fmla="*/ 76 h 113"/>
                  <a:gd name="T2" fmla="*/ 198 w 769"/>
                  <a:gd name="T3" fmla="*/ 37 h 113"/>
                  <a:gd name="T4" fmla="*/ 330 w 769"/>
                  <a:gd name="T5" fmla="*/ 17 h 113"/>
                  <a:gd name="T6" fmla="*/ 330 w 769"/>
                  <a:gd name="T7" fmla="*/ 22 h 113"/>
                  <a:gd name="T8" fmla="*/ 410 w 769"/>
                  <a:gd name="T9" fmla="*/ 32 h 113"/>
                  <a:gd name="T10" fmla="*/ 585 w 769"/>
                  <a:gd name="T11" fmla="*/ 33 h 113"/>
                  <a:gd name="T12" fmla="*/ 585 w 769"/>
                  <a:gd name="T13" fmla="*/ 33 h 113"/>
                  <a:gd name="T14" fmla="*/ 769 w 769"/>
                  <a:gd name="T15" fmla="*/ 61 h 113"/>
                  <a:gd name="T16" fmla="*/ 439 w 769"/>
                  <a:gd name="T17" fmla="*/ 0 h 113"/>
                  <a:gd name="T18" fmla="*/ 0 w 769"/>
                  <a:gd name="T19" fmla="*/ 113 h 113"/>
                  <a:gd name="T20" fmla="*/ 78 w 769"/>
                  <a:gd name="T21" fmla="*/ 85 h 113"/>
                  <a:gd name="T22" fmla="*/ 111 w 769"/>
                  <a:gd name="T23" fmla="*/ 76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9" h="113">
                    <a:moveTo>
                      <a:pt x="111" y="76"/>
                    </a:moveTo>
                    <a:cubicBezTo>
                      <a:pt x="141" y="65"/>
                      <a:pt x="169" y="50"/>
                      <a:pt x="198" y="37"/>
                    </a:cubicBezTo>
                    <a:cubicBezTo>
                      <a:pt x="244" y="34"/>
                      <a:pt x="286" y="24"/>
                      <a:pt x="330" y="17"/>
                    </a:cubicBezTo>
                    <a:cubicBezTo>
                      <a:pt x="330" y="19"/>
                      <a:pt x="330" y="21"/>
                      <a:pt x="330" y="22"/>
                    </a:cubicBezTo>
                    <a:cubicBezTo>
                      <a:pt x="353" y="31"/>
                      <a:pt x="368" y="32"/>
                      <a:pt x="410" y="32"/>
                    </a:cubicBezTo>
                    <a:cubicBezTo>
                      <a:pt x="474" y="29"/>
                      <a:pt x="531" y="30"/>
                      <a:pt x="585" y="33"/>
                    </a:cubicBezTo>
                    <a:cubicBezTo>
                      <a:pt x="585" y="33"/>
                      <a:pt x="585" y="33"/>
                      <a:pt x="585" y="33"/>
                    </a:cubicBezTo>
                    <a:cubicBezTo>
                      <a:pt x="654" y="37"/>
                      <a:pt x="717" y="47"/>
                      <a:pt x="769" y="61"/>
                    </a:cubicBezTo>
                    <a:cubicBezTo>
                      <a:pt x="667" y="22"/>
                      <a:pt x="556" y="0"/>
                      <a:pt x="439" y="0"/>
                    </a:cubicBezTo>
                    <a:cubicBezTo>
                      <a:pt x="280" y="0"/>
                      <a:pt x="130" y="41"/>
                      <a:pt x="0" y="113"/>
                    </a:cubicBezTo>
                    <a:cubicBezTo>
                      <a:pt x="22" y="103"/>
                      <a:pt x="48" y="94"/>
                      <a:pt x="78" y="85"/>
                    </a:cubicBezTo>
                    <a:cubicBezTo>
                      <a:pt x="89" y="82"/>
                      <a:pt x="100" y="79"/>
                      <a:pt x="111" y="76"/>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55" name="Freeform 162"/>
              <p:cNvSpPr>
                <a:spLocks/>
              </p:cNvSpPr>
              <p:nvPr/>
            </p:nvSpPr>
            <p:spPr bwMode="auto">
              <a:xfrm>
                <a:off x="12884079" y="2317337"/>
                <a:ext cx="76200" cy="279400"/>
              </a:xfrm>
              <a:custGeom>
                <a:avLst/>
                <a:gdLst>
                  <a:gd name="T0" fmla="*/ 0 w 30"/>
                  <a:gd name="T1" fmla="*/ 0 h 110"/>
                  <a:gd name="T2" fmla="*/ 20 w 30"/>
                  <a:gd name="T3" fmla="*/ 47 h 110"/>
                  <a:gd name="T4" fmla="*/ 27 w 30"/>
                  <a:gd name="T5" fmla="*/ 110 h 110"/>
                  <a:gd name="T6" fmla="*/ 28 w 30"/>
                  <a:gd name="T7" fmla="*/ 107 h 110"/>
                  <a:gd name="T8" fmla="*/ 0 w 30"/>
                  <a:gd name="T9" fmla="*/ 0 h 110"/>
                </a:gdLst>
                <a:ahLst/>
                <a:cxnLst>
                  <a:cxn ang="0">
                    <a:pos x="T0" y="T1"/>
                  </a:cxn>
                  <a:cxn ang="0">
                    <a:pos x="T2" y="T3"/>
                  </a:cxn>
                  <a:cxn ang="0">
                    <a:pos x="T4" y="T5"/>
                  </a:cxn>
                  <a:cxn ang="0">
                    <a:pos x="T6" y="T7"/>
                  </a:cxn>
                  <a:cxn ang="0">
                    <a:pos x="T8" y="T9"/>
                  </a:cxn>
                </a:cxnLst>
                <a:rect l="0" t="0" r="r" b="b"/>
                <a:pathLst>
                  <a:path w="30" h="110">
                    <a:moveTo>
                      <a:pt x="0" y="0"/>
                    </a:moveTo>
                    <a:cubicBezTo>
                      <a:pt x="8" y="16"/>
                      <a:pt x="15" y="32"/>
                      <a:pt x="20" y="47"/>
                    </a:cubicBezTo>
                    <a:cubicBezTo>
                      <a:pt x="27" y="72"/>
                      <a:pt x="29" y="93"/>
                      <a:pt x="27" y="110"/>
                    </a:cubicBezTo>
                    <a:cubicBezTo>
                      <a:pt x="27" y="109"/>
                      <a:pt x="28" y="108"/>
                      <a:pt x="28" y="107"/>
                    </a:cubicBezTo>
                    <a:cubicBezTo>
                      <a:pt x="30" y="75"/>
                      <a:pt x="19" y="37"/>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56" name="Freeform 163"/>
              <p:cNvSpPr>
                <a:spLocks/>
              </p:cNvSpPr>
              <p:nvPr/>
            </p:nvSpPr>
            <p:spPr bwMode="auto">
              <a:xfrm>
                <a:off x="11971267" y="2188750"/>
                <a:ext cx="501650" cy="515938"/>
              </a:xfrm>
              <a:custGeom>
                <a:avLst/>
                <a:gdLst>
                  <a:gd name="T0" fmla="*/ 198 w 198"/>
                  <a:gd name="T1" fmla="*/ 144 h 203"/>
                  <a:gd name="T2" fmla="*/ 0 w 198"/>
                  <a:gd name="T3" fmla="*/ 203 h 203"/>
                  <a:gd name="T4" fmla="*/ 198 w 198"/>
                  <a:gd name="T5" fmla="*/ 144 h 203"/>
                </a:gdLst>
                <a:ahLst/>
                <a:cxnLst>
                  <a:cxn ang="0">
                    <a:pos x="T0" y="T1"/>
                  </a:cxn>
                  <a:cxn ang="0">
                    <a:pos x="T2" y="T3"/>
                  </a:cxn>
                  <a:cxn ang="0">
                    <a:pos x="T4" y="T5"/>
                  </a:cxn>
                </a:cxnLst>
                <a:rect l="0" t="0" r="r" b="b"/>
                <a:pathLst>
                  <a:path w="198" h="203">
                    <a:moveTo>
                      <a:pt x="198" y="144"/>
                    </a:moveTo>
                    <a:cubicBezTo>
                      <a:pt x="119" y="69"/>
                      <a:pt x="1" y="61"/>
                      <a:pt x="0" y="203"/>
                    </a:cubicBezTo>
                    <a:cubicBezTo>
                      <a:pt x="24" y="0"/>
                      <a:pt x="187" y="133"/>
                      <a:pt x="198" y="144"/>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57" name="Freeform 164"/>
              <p:cNvSpPr>
                <a:spLocks/>
              </p:cNvSpPr>
              <p:nvPr/>
            </p:nvSpPr>
            <p:spPr bwMode="auto">
              <a:xfrm>
                <a:off x="13287304" y="3966750"/>
                <a:ext cx="12700" cy="6350"/>
              </a:xfrm>
              <a:custGeom>
                <a:avLst/>
                <a:gdLst>
                  <a:gd name="T0" fmla="*/ 2 w 5"/>
                  <a:gd name="T1" fmla="*/ 0 h 3"/>
                  <a:gd name="T2" fmla="*/ 0 w 5"/>
                  <a:gd name="T3" fmla="*/ 0 h 3"/>
                  <a:gd name="T4" fmla="*/ 5 w 5"/>
                  <a:gd name="T5" fmla="*/ 3 h 3"/>
                  <a:gd name="T6" fmla="*/ 2 w 5"/>
                  <a:gd name="T7" fmla="*/ 0 h 3"/>
                </a:gdLst>
                <a:ahLst/>
                <a:cxnLst>
                  <a:cxn ang="0">
                    <a:pos x="T0" y="T1"/>
                  </a:cxn>
                  <a:cxn ang="0">
                    <a:pos x="T2" y="T3"/>
                  </a:cxn>
                  <a:cxn ang="0">
                    <a:pos x="T4" y="T5"/>
                  </a:cxn>
                  <a:cxn ang="0">
                    <a:pos x="T6" y="T7"/>
                  </a:cxn>
                </a:cxnLst>
                <a:rect l="0" t="0" r="r" b="b"/>
                <a:pathLst>
                  <a:path w="5" h="3">
                    <a:moveTo>
                      <a:pt x="2" y="0"/>
                    </a:moveTo>
                    <a:cubicBezTo>
                      <a:pt x="1" y="0"/>
                      <a:pt x="0" y="0"/>
                      <a:pt x="0" y="0"/>
                    </a:cubicBezTo>
                    <a:cubicBezTo>
                      <a:pt x="2" y="1"/>
                      <a:pt x="3" y="2"/>
                      <a:pt x="5" y="3"/>
                    </a:cubicBezTo>
                    <a:cubicBezTo>
                      <a:pt x="3" y="1"/>
                      <a:pt x="2" y="0"/>
                      <a:pt x="2"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58" name="Freeform 165"/>
              <p:cNvSpPr>
                <a:spLocks/>
              </p:cNvSpPr>
              <p:nvPr/>
            </p:nvSpPr>
            <p:spPr bwMode="auto">
              <a:xfrm>
                <a:off x="11917292" y="1409287"/>
                <a:ext cx="1468438" cy="2151063"/>
              </a:xfrm>
              <a:custGeom>
                <a:avLst/>
                <a:gdLst>
                  <a:gd name="T0" fmla="*/ 579 w 579"/>
                  <a:gd name="T1" fmla="*/ 847 h 847"/>
                  <a:gd name="T2" fmla="*/ 578 w 579"/>
                  <a:gd name="T3" fmla="*/ 785 h 847"/>
                  <a:gd name="T4" fmla="*/ 555 w 579"/>
                  <a:gd name="T5" fmla="*/ 632 h 847"/>
                  <a:gd name="T6" fmla="*/ 507 w 579"/>
                  <a:gd name="T7" fmla="*/ 488 h 847"/>
                  <a:gd name="T8" fmla="*/ 438 w 579"/>
                  <a:gd name="T9" fmla="*/ 356 h 847"/>
                  <a:gd name="T10" fmla="*/ 347 w 579"/>
                  <a:gd name="T11" fmla="*/ 237 h 847"/>
                  <a:gd name="T12" fmla="*/ 238 w 579"/>
                  <a:gd name="T13" fmla="*/ 134 h 847"/>
                  <a:gd name="T14" fmla="*/ 108 w 579"/>
                  <a:gd name="T15" fmla="*/ 47 h 847"/>
                  <a:gd name="T16" fmla="*/ 53 w 579"/>
                  <a:gd name="T17" fmla="*/ 19 h 847"/>
                  <a:gd name="T18" fmla="*/ 6 w 579"/>
                  <a:gd name="T19" fmla="*/ 2 h 847"/>
                  <a:gd name="T20" fmla="*/ 0 w 579"/>
                  <a:gd name="T21" fmla="*/ 0 h 847"/>
                  <a:gd name="T22" fmla="*/ 579 w 579"/>
                  <a:gd name="T23" fmla="*/ 847 h 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9" h="847">
                    <a:moveTo>
                      <a:pt x="579" y="847"/>
                    </a:moveTo>
                    <a:cubicBezTo>
                      <a:pt x="579" y="825"/>
                      <a:pt x="579" y="803"/>
                      <a:pt x="578" y="785"/>
                    </a:cubicBezTo>
                    <a:cubicBezTo>
                      <a:pt x="574" y="729"/>
                      <a:pt x="573" y="726"/>
                      <a:pt x="555" y="632"/>
                    </a:cubicBezTo>
                    <a:cubicBezTo>
                      <a:pt x="542" y="579"/>
                      <a:pt x="540" y="576"/>
                      <a:pt x="507" y="488"/>
                    </a:cubicBezTo>
                    <a:cubicBezTo>
                      <a:pt x="486" y="438"/>
                      <a:pt x="483" y="434"/>
                      <a:pt x="438" y="356"/>
                    </a:cubicBezTo>
                    <a:cubicBezTo>
                      <a:pt x="407" y="309"/>
                      <a:pt x="404" y="305"/>
                      <a:pt x="347" y="237"/>
                    </a:cubicBezTo>
                    <a:cubicBezTo>
                      <a:pt x="308" y="194"/>
                      <a:pt x="301" y="188"/>
                      <a:pt x="238" y="134"/>
                    </a:cubicBezTo>
                    <a:cubicBezTo>
                      <a:pt x="185" y="93"/>
                      <a:pt x="173" y="86"/>
                      <a:pt x="108" y="47"/>
                    </a:cubicBezTo>
                    <a:cubicBezTo>
                      <a:pt x="92" y="38"/>
                      <a:pt x="70" y="27"/>
                      <a:pt x="53" y="19"/>
                    </a:cubicBezTo>
                    <a:cubicBezTo>
                      <a:pt x="39" y="13"/>
                      <a:pt x="24" y="7"/>
                      <a:pt x="6" y="2"/>
                    </a:cubicBezTo>
                    <a:cubicBezTo>
                      <a:pt x="4" y="1"/>
                      <a:pt x="2" y="1"/>
                      <a:pt x="0" y="0"/>
                    </a:cubicBezTo>
                    <a:cubicBezTo>
                      <a:pt x="339" y="132"/>
                      <a:pt x="579" y="462"/>
                      <a:pt x="579" y="847"/>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59" name="Freeform 166"/>
              <p:cNvSpPr>
                <a:spLocks/>
              </p:cNvSpPr>
              <p:nvPr/>
            </p:nvSpPr>
            <p:spPr bwMode="auto">
              <a:xfrm>
                <a:off x="13341279" y="3561937"/>
                <a:ext cx="44450" cy="447675"/>
              </a:xfrm>
              <a:custGeom>
                <a:avLst/>
                <a:gdLst>
                  <a:gd name="T0" fmla="*/ 18 w 18"/>
                  <a:gd name="T1" fmla="*/ 52 h 176"/>
                  <a:gd name="T2" fmla="*/ 18 w 18"/>
                  <a:gd name="T3" fmla="*/ 0 h 176"/>
                  <a:gd name="T4" fmla="*/ 0 w 18"/>
                  <a:gd name="T5" fmla="*/ 176 h 176"/>
                  <a:gd name="T6" fmla="*/ 2 w 18"/>
                  <a:gd name="T7" fmla="*/ 176 h 176"/>
                  <a:gd name="T8" fmla="*/ 18 w 18"/>
                  <a:gd name="T9" fmla="*/ 52 h 176"/>
                </a:gdLst>
                <a:ahLst/>
                <a:cxnLst>
                  <a:cxn ang="0">
                    <a:pos x="T0" y="T1"/>
                  </a:cxn>
                  <a:cxn ang="0">
                    <a:pos x="T2" y="T3"/>
                  </a:cxn>
                  <a:cxn ang="0">
                    <a:pos x="T4" y="T5"/>
                  </a:cxn>
                  <a:cxn ang="0">
                    <a:pos x="T6" y="T7"/>
                  </a:cxn>
                  <a:cxn ang="0">
                    <a:pos x="T8" y="T9"/>
                  </a:cxn>
                </a:cxnLst>
                <a:rect l="0" t="0" r="r" b="b"/>
                <a:pathLst>
                  <a:path w="18" h="176">
                    <a:moveTo>
                      <a:pt x="18" y="52"/>
                    </a:moveTo>
                    <a:cubicBezTo>
                      <a:pt x="18" y="36"/>
                      <a:pt x="18" y="18"/>
                      <a:pt x="18" y="0"/>
                    </a:cubicBezTo>
                    <a:cubicBezTo>
                      <a:pt x="18" y="60"/>
                      <a:pt x="12" y="119"/>
                      <a:pt x="0" y="176"/>
                    </a:cubicBezTo>
                    <a:cubicBezTo>
                      <a:pt x="1" y="176"/>
                      <a:pt x="1" y="176"/>
                      <a:pt x="2" y="176"/>
                    </a:cubicBezTo>
                    <a:cubicBezTo>
                      <a:pt x="8" y="146"/>
                      <a:pt x="10" y="129"/>
                      <a:pt x="18" y="52"/>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60" name="Freeform 167"/>
              <p:cNvSpPr>
                <a:spLocks/>
              </p:cNvSpPr>
              <p:nvPr/>
            </p:nvSpPr>
            <p:spPr bwMode="auto">
              <a:xfrm>
                <a:off x="11450567" y="1337850"/>
                <a:ext cx="1935163" cy="2760663"/>
              </a:xfrm>
              <a:custGeom>
                <a:avLst/>
                <a:gdLst>
                  <a:gd name="T0" fmla="*/ 763 w 763"/>
                  <a:gd name="T1" fmla="*/ 876 h 1087"/>
                  <a:gd name="T2" fmla="*/ 763 w 763"/>
                  <a:gd name="T3" fmla="*/ 875 h 1087"/>
                  <a:gd name="T4" fmla="*/ 184 w 763"/>
                  <a:gd name="T5" fmla="*/ 28 h 1087"/>
                  <a:gd name="T6" fmla="*/ 0 w 763"/>
                  <a:gd name="T7" fmla="*/ 0 h 1087"/>
                  <a:gd name="T8" fmla="*/ 46 w 763"/>
                  <a:gd name="T9" fmla="*/ 46 h 1087"/>
                  <a:gd name="T10" fmla="*/ 114 w 763"/>
                  <a:gd name="T11" fmla="*/ 160 h 1087"/>
                  <a:gd name="T12" fmla="*/ 130 w 763"/>
                  <a:gd name="T13" fmla="*/ 179 h 1087"/>
                  <a:gd name="T14" fmla="*/ 138 w 763"/>
                  <a:gd name="T15" fmla="*/ 187 h 1087"/>
                  <a:gd name="T16" fmla="*/ 144 w 763"/>
                  <a:gd name="T17" fmla="*/ 193 h 1087"/>
                  <a:gd name="T18" fmla="*/ 224 w 763"/>
                  <a:gd name="T19" fmla="*/ 243 h 1087"/>
                  <a:gd name="T20" fmla="*/ 225 w 763"/>
                  <a:gd name="T21" fmla="*/ 243 h 1087"/>
                  <a:gd name="T22" fmla="*/ 238 w 763"/>
                  <a:gd name="T23" fmla="*/ 246 h 1087"/>
                  <a:gd name="T24" fmla="*/ 243 w 763"/>
                  <a:gd name="T25" fmla="*/ 247 h 1087"/>
                  <a:gd name="T26" fmla="*/ 251 w 763"/>
                  <a:gd name="T27" fmla="*/ 248 h 1087"/>
                  <a:gd name="T28" fmla="*/ 254 w 763"/>
                  <a:gd name="T29" fmla="*/ 248 h 1087"/>
                  <a:gd name="T30" fmla="*/ 323 w 763"/>
                  <a:gd name="T31" fmla="*/ 221 h 1087"/>
                  <a:gd name="T32" fmla="*/ 436 w 763"/>
                  <a:gd name="T33" fmla="*/ 238 h 1087"/>
                  <a:gd name="T34" fmla="*/ 441 w 763"/>
                  <a:gd name="T35" fmla="*/ 241 h 1087"/>
                  <a:gd name="T36" fmla="*/ 452 w 763"/>
                  <a:gd name="T37" fmla="*/ 250 h 1087"/>
                  <a:gd name="T38" fmla="*/ 556 w 763"/>
                  <a:gd name="T39" fmla="*/ 370 h 1087"/>
                  <a:gd name="T40" fmla="*/ 560 w 763"/>
                  <a:gd name="T41" fmla="*/ 377 h 1087"/>
                  <a:gd name="T42" fmla="*/ 565 w 763"/>
                  <a:gd name="T43" fmla="*/ 386 h 1087"/>
                  <a:gd name="T44" fmla="*/ 593 w 763"/>
                  <a:gd name="T45" fmla="*/ 493 h 1087"/>
                  <a:gd name="T46" fmla="*/ 592 w 763"/>
                  <a:gd name="T47" fmla="*/ 496 h 1087"/>
                  <a:gd name="T48" fmla="*/ 591 w 763"/>
                  <a:gd name="T49" fmla="*/ 501 h 1087"/>
                  <a:gd name="T50" fmla="*/ 590 w 763"/>
                  <a:gd name="T51" fmla="*/ 506 h 1087"/>
                  <a:gd name="T52" fmla="*/ 470 w 763"/>
                  <a:gd name="T53" fmla="*/ 531 h 1087"/>
                  <a:gd name="T54" fmla="*/ 404 w 763"/>
                  <a:gd name="T55" fmla="*/ 479 h 1087"/>
                  <a:gd name="T56" fmla="*/ 404 w 763"/>
                  <a:gd name="T57" fmla="*/ 479 h 1087"/>
                  <a:gd name="T58" fmla="*/ 403 w 763"/>
                  <a:gd name="T59" fmla="*/ 479 h 1087"/>
                  <a:gd name="T60" fmla="*/ 205 w 763"/>
                  <a:gd name="T61" fmla="*/ 538 h 1087"/>
                  <a:gd name="T62" fmla="*/ 211 w 763"/>
                  <a:gd name="T63" fmla="*/ 611 h 1087"/>
                  <a:gd name="T64" fmla="*/ 213 w 763"/>
                  <a:gd name="T65" fmla="*/ 877 h 1087"/>
                  <a:gd name="T66" fmla="*/ 497 w 763"/>
                  <a:gd name="T67" fmla="*/ 916 h 1087"/>
                  <a:gd name="T68" fmla="*/ 558 w 763"/>
                  <a:gd name="T69" fmla="*/ 1087 h 1087"/>
                  <a:gd name="T70" fmla="*/ 683 w 763"/>
                  <a:gd name="T71" fmla="*/ 1069 h 1087"/>
                  <a:gd name="T72" fmla="*/ 724 w 763"/>
                  <a:gd name="T73" fmla="*/ 1035 h 1087"/>
                  <a:gd name="T74" fmla="*/ 726 w 763"/>
                  <a:gd name="T75" fmla="*/ 1035 h 1087"/>
                  <a:gd name="T76" fmla="*/ 729 w 763"/>
                  <a:gd name="T77" fmla="*/ 1038 h 1087"/>
                  <a:gd name="T78" fmla="*/ 730 w 763"/>
                  <a:gd name="T79" fmla="*/ 1040 h 1087"/>
                  <a:gd name="T80" fmla="*/ 730 w 763"/>
                  <a:gd name="T81" fmla="*/ 1040 h 1087"/>
                  <a:gd name="T82" fmla="*/ 732 w 763"/>
                  <a:gd name="T83" fmla="*/ 1042 h 1087"/>
                  <a:gd name="T84" fmla="*/ 737 w 763"/>
                  <a:gd name="T85" fmla="*/ 1055 h 1087"/>
                  <a:gd name="T86" fmla="*/ 745 w 763"/>
                  <a:gd name="T87" fmla="*/ 1052 h 1087"/>
                  <a:gd name="T88" fmla="*/ 763 w 763"/>
                  <a:gd name="T89" fmla="*/ 876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3" h="1087">
                    <a:moveTo>
                      <a:pt x="763" y="876"/>
                    </a:moveTo>
                    <a:cubicBezTo>
                      <a:pt x="763" y="875"/>
                      <a:pt x="763" y="875"/>
                      <a:pt x="763" y="875"/>
                    </a:cubicBezTo>
                    <a:cubicBezTo>
                      <a:pt x="763" y="490"/>
                      <a:pt x="523" y="160"/>
                      <a:pt x="184" y="28"/>
                    </a:cubicBezTo>
                    <a:cubicBezTo>
                      <a:pt x="132" y="14"/>
                      <a:pt x="69" y="4"/>
                      <a:pt x="0" y="0"/>
                    </a:cubicBezTo>
                    <a:cubicBezTo>
                      <a:pt x="16" y="13"/>
                      <a:pt x="31" y="28"/>
                      <a:pt x="46" y="46"/>
                    </a:cubicBezTo>
                    <a:cubicBezTo>
                      <a:pt x="71" y="76"/>
                      <a:pt x="93" y="115"/>
                      <a:pt x="114" y="160"/>
                    </a:cubicBezTo>
                    <a:cubicBezTo>
                      <a:pt x="119" y="167"/>
                      <a:pt x="124" y="173"/>
                      <a:pt x="130" y="179"/>
                    </a:cubicBezTo>
                    <a:cubicBezTo>
                      <a:pt x="132" y="182"/>
                      <a:pt x="135" y="184"/>
                      <a:pt x="138" y="187"/>
                    </a:cubicBezTo>
                    <a:cubicBezTo>
                      <a:pt x="140" y="189"/>
                      <a:pt x="142" y="191"/>
                      <a:pt x="144" y="193"/>
                    </a:cubicBezTo>
                    <a:cubicBezTo>
                      <a:pt x="170" y="218"/>
                      <a:pt x="198" y="235"/>
                      <a:pt x="224" y="243"/>
                    </a:cubicBezTo>
                    <a:cubicBezTo>
                      <a:pt x="225" y="243"/>
                      <a:pt x="225" y="243"/>
                      <a:pt x="225" y="243"/>
                    </a:cubicBezTo>
                    <a:cubicBezTo>
                      <a:pt x="229" y="244"/>
                      <a:pt x="233" y="245"/>
                      <a:pt x="238" y="246"/>
                    </a:cubicBezTo>
                    <a:cubicBezTo>
                      <a:pt x="239" y="246"/>
                      <a:pt x="241" y="247"/>
                      <a:pt x="243" y="247"/>
                    </a:cubicBezTo>
                    <a:cubicBezTo>
                      <a:pt x="246" y="247"/>
                      <a:pt x="248" y="248"/>
                      <a:pt x="251" y="248"/>
                    </a:cubicBezTo>
                    <a:cubicBezTo>
                      <a:pt x="252" y="248"/>
                      <a:pt x="253" y="248"/>
                      <a:pt x="254" y="248"/>
                    </a:cubicBezTo>
                    <a:cubicBezTo>
                      <a:pt x="280" y="248"/>
                      <a:pt x="304" y="240"/>
                      <a:pt x="323" y="221"/>
                    </a:cubicBezTo>
                    <a:cubicBezTo>
                      <a:pt x="349" y="196"/>
                      <a:pt x="392" y="208"/>
                      <a:pt x="436" y="238"/>
                    </a:cubicBezTo>
                    <a:cubicBezTo>
                      <a:pt x="438" y="239"/>
                      <a:pt x="439" y="240"/>
                      <a:pt x="441" y="241"/>
                    </a:cubicBezTo>
                    <a:cubicBezTo>
                      <a:pt x="444" y="244"/>
                      <a:pt x="448" y="247"/>
                      <a:pt x="452" y="250"/>
                    </a:cubicBezTo>
                    <a:cubicBezTo>
                      <a:pt x="491" y="280"/>
                      <a:pt x="529" y="323"/>
                      <a:pt x="556" y="370"/>
                    </a:cubicBezTo>
                    <a:cubicBezTo>
                      <a:pt x="557" y="372"/>
                      <a:pt x="559" y="374"/>
                      <a:pt x="560" y="377"/>
                    </a:cubicBezTo>
                    <a:cubicBezTo>
                      <a:pt x="562" y="380"/>
                      <a:pt x="564" y="383"/>
                      <a:pt x="565" y="386"/>
                    </a:cubicBezTo>
                    <a:cubicBezTo>
                      <a:pt x="584" y="423"/>
                      <a:pt x="595" y="461"/>
                      <a:pt x="593" y="493"/>
                    </a:cubicBezTo>
                    <a:cubicBezTo>
                      <a:pt x="593" y="494"/>
                      <a:pt x="592" y="495"/>
                      <a:pt x="592" y="496"/>
                    </a:cubicBezTo>
                    <a:cubicBezTo>
                      <a:pt x="592" y="498"/>
                      <a:pt x="592" y="500"/>
                      <a:pt x="591" y="501"/>
                    </a:cubicBezTo>
                    <a:cubicBezTo>
                      <a:pt x="591" y="503"/>
                      <a:pt x="591" y="505"/>
                      <a:pt x="590" y="506"/>
                    </a:cubicBezTo>
                    <a:cubicBezTo>
                      <a:pt x="579" y="553"/>
                      <a:pt x="533" y="567"/>
                      <a:pt x="470" y="531"/>
                    </a:cubicBezTo>
                    <a:cubicBezTo>
                      <a:pt x="440" y="514"/>
                      <a:pt x="417" y="491"/>
                      <a:pt x="404" y="479"/>
                    </a:cubicBezTo>
                    <a:cubicBezTo>
                      <a:pt x="404" y="479"/>
                      <a:pt x="404" y="479"/>
                      <a:pt x="404" y="479"/>
                    </a:cubicBezTo>
                    <a:cubicBezTo>
                      <a:pt x="404" y="479"/>
                      <a:pt x="404" y="479"/>
                      <a:pt x="403" y="479"/>
                    </a:cubicBezTo>
                    <a:cubicBezTo>
                      <a:pt x="392" y="468"/>
                      <a:pt x="229" y="335"/>
                      <a:pt x="205" y="538"/>
                    </a:cubicBezTo>
                    <a:cubicBezTo>
                      <a:pt x="208" y="561"/>
                      <a:pt x="210" y="586"/>
                      <a:pt x="211" y="611"/>
                    </a:cubicBezTo>
                    <a:cubicBezTo>
                      <a:pt x="217" y="699"/>
                      <a:pt x="218" y="789"/>
                      <a:pt x="213" y="877"/>
                    </a:cubicBezTo>
                    <a:cubicBezTo>
                      <a:pt x="317" y="883"/>
                      <a:pt x="419" y="882"/>
                      <a:pt x="497" y="916"/>
                    </a:cubicBezTo>
                    <a:cubicBezTo>
                      <a:pt x="585" y="955"/>
                      <a:pt x="584" y="1029"/>
                      <a:pt x="558" y="1087"/>
                    </a:cubicBezTo>
                    <a:cubicBezTo>
                      <a:pt x="600" y="1084"/>
                      <a:pt x="641" y="1078"/>
                      <a:pt x="683" y="1069"/>
                    </a:cubicBezTo>
                    <a:cubicBezTo>
                      <a:pt x="699" y="1042"/>
                      <a:pt x="713" y="1032"/>
                      <a:pt x="724" y="1035"/>
                    </a:cubicBezTo>
                    <a:cubicBezTo>
                      <a:pt x="724" y="1035"/>
                      <a:pt x="725" y="1035"/>
                      <a:pt x="726" y="1035"/>
                    </a:cubicBezTo>
                    <a:cubicBezTo>
                      <a:pt x="726" y="1035"/>
                      <a:pt x="727" y="1036"/>
                      <a:pt x="729" y="1038"/>
                    </a:cubicBezTo>
                    <a:cubicBezTo>
                      <a:pt x="729" y="1039"/>
                      <a:pt x="730" y="1039"/>
                      <a:pt x="730" y="1040"/>
                    </a:cubicBezTo>
                    <a:cubicBezTo>
                      <a:pt x="730" y="1040"/>
                      <a:pt x="730" y="1040"/>
                      <a:pt x="730" y="1040"/>
                    </a:cubicBezTo>
                    <a:cubicBezTo>
                      <a:pt x="731" y="1041"/>
                      <a:pt x="731" y="1041"/>
                      <a:pt x="732" y="1042"/>
                    </a:cubicBezTo>
                    <a:cubicBezTo>
                      <a:pt x="734" y="1046"/>
                      <a:pt x="736" y="1050"/>
                      <a:pt x="737" y="1055"/>
                    </a:cubicBezTo>
                    <a:cubicBezTo>
                      <a:pt x="740" y="1054"/>
                      <a:pt x="743" y="1053"/>
                      <a:pt x="745" y="1052"/>
                    </a:cubicBezTo>
                    <a:cubicBezTo>
                      <a:pt x="757" y="995"/>
                      <a:pt x="763" y="936"/>
                      <a:pt x="763" y="876"/>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61" name="Freeform 168"/>
              <p:cNvSpPr>
                <a:spLocks/>
              </p:cNvSpPr>
              <p:nvPr/>
            </p:nvSpPr>
            <p:spPr bwMode="auto">
              <a:xfrm>
                <a:off x="9796392" y="1541050"/>
                <a:ext cx="169863" cy="101600"/>
              </a:xfrm>
              <a:custGeom>
                <a:avLst/>
                <a:gdLst>
                  <a:gd name="T0" fmla="*/ 67 w 67"/>
                  <a:gd name="T1" fmla="*/ 0 h 40"/>
                  <a:gd name="T2" fmla="*/ 38 w 67"/>
                  <a:gd name="T3" fmla="*/ 13 h 40"/>
                  <a:gd name="T4" fmla="*/ 37 w 67"/>
                  <a:gd name="T5" fmla="*/ 14 h 40"/>
                  <a:gd name="T6" fmla="*/ 0 w 67"/>
                  <a:gd name="T7" fmla="*/ 40 h 40"/>
                  <a:gd name="T8" fmla="*/ 67 w 67"/>
                  <a:gd name="T9" fmla="*/ 0 h 40"/>
                </a:gdLst>
                <a:ahLst/>
                <a:cxnLst>
                  <a:cxn ang="0">
                    <a:pos x="T0" y="T1"/>
                  </a:cxn>
                  <a:cxn ang="0">
                    <a:pos x="T2" y="T3"/>
                  </a:cxn>
                  <a:cxn ang="0">
                    <a:pos x="T4" y="T5"/>
                  </a:cxn>
                  <a:cxn ang="0">
                    <a:pos x="T6" y="T7"/>
                  </a:cxn>
                  <a:cxn ang="0">
                    <a:pos x="T8" y="T9"/>
                  </a:cxn>
                </a:cxnLst>
                <a:rect l="0" t="0" r="r" b="b"/>
                <a:pathLst>
                  <a:path w="67" h="40">
                    <a:moveTo>
                      <a:pt x="67" y="0"/>
                    </a:moveTo>
                    <a:cubicBezTo>
                      <a:pt x="56" y="4"/>
                      <a:pt x="47" y="9"/>
                      <a:pt x="38" y="13"/>
                    </a:cubicBezTo>
                    <a:cubicBezTo>
                      <a:pt x="37" y="14"/>
                      <a:pt x="37" y="14"/>
                      <a:pt x="37" y="14"/>
                    </a:cubicBezTo>
                    <a:cubicBezTo>
                      <a:pt x="24" y="23"/>
                      <a:pt x="12" y="31"/>
                      <a:pt x="0" y="40"/>
                    </a:cubicBezTo>
                    <a:cubicBezTo>
                      <a:pt x="22" y="26"/>
                      <a:pt x="44" y="13"/>
                      <a:pt x="67"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62" name="Freeform 169"/>
              <p:cNvSpPr>
                <a:spLocks/>
              </p:cNvSpPr>
              <p:nvPr/>
            </p:nvSpPr>
            <p:spPr bwMode="auto">
              <a:xfrm>
                <a:off x="9234417" y="1296575"/>
                <a:ext cx="3722688" cy="2293938"/>
              </a:xfrm>
              <a:custGeom>
                <a:avLst/>
                <a:gdLst>
                  <a:gd name="T0" fmla="*/ 1083 w 1467"/>
                  <a:gd name="T1" fmla="*/ 893 h 903"/>
                  <a:gd name="T2" fmla="*/ 1084 w 1467"/>
                  <a:gd name="T3" fmla="*/ 627 h 903"/>
                  <a:gd name="T4" fmla="*/ 1276 w 1467"/>
                  <a:gd name="T5" fmla="*/ 495 h 903"/>
                  <a:gd name="T6" fmla="*/ 1277 w 1467"/>
                  <a:gd name="T7" fmla="*/ 495 h 903"/>
                  <a:gd name="T8" fmla="*/ 1464 w 1467"/>
                  <a:gd name="T9" fmla="*/ 517 h 903"/>
                  <a:gd name="T10" fmla="*/ 1458 w 1467"/>
                  <a:gd name="T11" fmla="*/ 449 h 903"/>
                  <a:gd name="T12" fmla="*/ 1433 w 1467"/>
                  <a:gd name="T13" fmla="*/ 393 h 903"/>
                  <a:gd name="T14" fmla="*/ 1325 w 1467"/>
                  <a:gd name="T15" fmla="*/ 266 h 903"/>
                  <a:gd name="T16" fmla="*/ 1309 w 1467"/>
                  <a:gd name="T17" fmla="*/ 254 h 903"/>
                  <a:gd name="T18" fmla="*/ 1127 w 1467"/>
                  <a:gd name="T19" fmla="*/ 264 h 903"/>
                  <a:gd name="T20" fmla="*/ 1116 w 1467"/>
                  <a:gd name="T21" fmla="*/ 263 h 903"/>
                  <a:gd name="T22" fmla="*/ 1098 w 1467"/>
                  <a:gd name="T23" fmla="*/ 259 h 903"/>
                  <a:gd name="T24" fmla="*/ 1017 w 1467"/>
                  <a:gd name="T25" fmla="*/ 209 h 903"/>
                  <a:gd name="T26" fmla="*/ 1003 w 1467"/>
                  <a:gd name="T27" fmla="*/ 195 h 903"/>
                  <a:gd name="T28" fmla="*/ 919 w 1467"/>
                  <a:gd name="T29" fmla="*/ 62 h 903"/>
                  <a:gd name="T30" fmla="*/ 873 w 1467"/>
                  <a:gd name="T31" fmla="*/ 16 h 903"/>
                  <a:gd name="T32" fmla="*/ 618 w 1467"/>
                  <a:gd name="T33" fmla="*/ 5 h 903"/>
                  <a:gd name="T34" fmla="*/ 486 w 1467"/>
                  <a:gd name="T35" fmla="*/ 20 h 903"/>
                  <a:gd name="T36" fmla="*/ 366 w 1467"/>
                  <a:gd name="T37" fmla="*/ 68 h 903"/>
                  <a:gd name="T38" fmla="*/ 221 w 1467"/>
                  <a:gd name="T39" fmla="*/ 136 h 903"/>
                  <a:gd name="T40" fmla="*/ 53 w 1467"/>
                  <a:gd name="T41" fmla="*/ 367 h 903"/>
                  <a:gd name="T42" fmla="*/ 54 w 1467"/>
                  <a:gd name="T43" fmla="*/ 372 h 903"/>
                  <a:gd name="T44" fmla="*/ 68 w 1467"/>
                  <a:gd name="T45" fmla="*/ 380 h 903"/>
                  <a:gd name="T46" fmla="*/ 91 w 1467"/>
                  <a:gd name="T47" fmla="*/ 375 h 903"/>
                  <a:gd name="T48" fmla="*/ 273 w 1467"/>
                  <a:gd name="T49" fmla="*/ 257 h 903"/>
                  <a:gd name="T50" fmla="*/ 282 w 1467"/>
                  <a:gd name="T51" fmla="*/ 254 h 903"/>
                  <a:gd name="T52" fmla="*/ 312 w 1467"/>
                  <a:gd name="T53" fmla="*/ 252 h 903"/>
                  <a:gd name="T54" fmla="*/ 338 w 1467"/>
                  <a:gd name="T55" fmla="*/ 255 h 903"/>
                  <a:gd name="T56" fmla="*/ 356 w 1467"/>
                  <a:gd name="T57" fmla="*/ 261 h 903"/>
                  <a:gd name="T58" fmla="*/ 371 w 1467"/>
                  <a:gd name="T59" fmla="*/ 269 h 903"/>
                  <a:gd name="T60" fmla="*/ 409 w 1467"/>
                  <a:gd name="T61" fmla="*/ 398 h 903"/>
                  <a:gd name="T62" fmla="*/ 262 w 1467"/>
                  <a:gd name="T63" fmla="*/ 584 h 903"/>
                  <a:gd name="T64" fmla="*/ 247 w 1467"/>
                  <a:gd name="T65" fmla="*/ 590 h 903"/>
                  <a:gd name="T66" fmla="*/ 228 w 1467"/>
                  <a:gd name="T67" fmla="*/ 596 h 903"/>
                  <a:gd name="T68" fmla="*/ 143 w 1467"/>
                  <a:gd name="T69" fmla="*/ 587 h 903"/>
                  <a:gd name="T70" fmla="*/ 125 w 1467"/>
                  <a:gd name="T71" fmla="*/ 576 h 903"/>
                  <a:gd name="T72" fmla="*/ 661 w 1467"/>
                  <a:gd name="T73"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7" h="903">
                    <a:moveTo>
                      <a:pt x="1083" y="895"/>
                    </a:moveTo>
                    <a:cubicBezTo>
                      <a:pt x="1083" y="893"/>
                      <a:pt x="1083" y="893"/>
                      <a:pt x="1083" y="893"/>
                    </a:cubicBezTo>
                    <a:cubicBezTo>
                      <a:pt x="1086" y="893"/>
                      <a:pt x="1086" y="893"/>
                      <a:pt x="1086" y="893"/>
                    </a:cubicBezTo>
                    <a:cubicBezTo>
                      <a:pt x="1091" y="805"/>
                      <a:pt x="1090" y="715"/>
                      <a:pt x="1084" y="627"/>
                    </a:cubicBezTo>
                    <a:cubicBezTo>
                      <a:pt x="1083" y="602"/>
                      <a:pt x="1081" y="577"/>
                      <a:pt x="1078" y="554"/>
                    </a:cubicBezTo>
                    <a:cubicBezTo>
                      <a:pt x="1079" y="412"/>
                      <a:pt x="1197" y="420"/>
                      <a:pt x="1276" y="495"/>
                    </a:cubicBezTo>
                    <a:cubicBezTo>
                      <a:pt x="1277" y="495"/>
                      <a:pt x="1277" y="495"/>
                      <a:pt x="1277" y="495"/>
                    </a:cubicBezTo>
                    <a:cubicBezTo>
                      <a:pt x="1277" y="495"/>
                      <a:pt x="1277" y="495"/>
                      <a:pt x="1277" y="495"/>
                    </a:cubicBezTo>
                    <a:cubicBezTo>
                      <a:pt x="1378" y="594"/>
                      <a:pt x="1449" y="578"/>
                      <a:pt x="1463" y="522"/>
                    </a:cubicBezTo>
                    <a:cubicBezTo>
                      <a:pt x="1464" y="521"/>
                      <a:pt x="1464" y="519"/>
                      <a:pt x="1464" y="517"/>
                    </a:cubicBezTo>
                    <a:cubicBezTo>
                      <a:pt x="1465" y="516"/>
                      <a:pt x="1465" y="514"/>
                      <a:pt x="1465" y="512"/>
                    </a:cubicBezTo>
                    <a:cubicBezTo>
                      <a:pt x="1467" y="495"/>
                      <a:pt x="1465" y="474"/>
                      <a:pt x="1458" y="449"/>
                    </a:cubicBezTo>
                    <a:cubicBezTo>
                      <a:pt x="1453" y="434"/>
                      <a:pt x="1446" y="418"/>
                      <a:pt x="1438" y="402"/>
                    </a:cubicBezTo>
                    <a:cubicBezTo>
                      <a:pt x="1437" y="399"/>
                      <a:pt x="1435" y="396"/>
                      <a:pt x="1433" y="393"/>
                    </a:cubicBezTo>
                    <a:cubicBezTo>
                      <a:pt x="1432" y="390"/>
                      <a:pt x="1430" y="388"/>
                      <a:pt x="1429" y="386"/>
                    </a:cubicBezTo>
                    <a:cubicBezTo>
                      <a:pt x="1402" y="340"/>
                      <a:pt x="1364" y="296"/>
                      <a:pt x="1325" y="266"/>
                    </a:cubicBezTo>
                    <a:cubicBezTo>
                      <a:pt x="1321" y="263"/>
                      <a:pt x="1317" y="260"/>
                      <a:pt x="1314" y="257"/>
                    </a:cubicBezTo>
                    <a:cubicBezTo>
                      <a:pt x="1312" y="256"/>
                      <a:pt x="1311" y="255"/>
                      <a:pt x="1309" y="254"/>
                    </a:cubicBezTo>
                    <a:cubicBezTo>
                      <a:pt x="1262" y="223"/>
                      <a:pt x="1216" y="212"/>
                      <a:pt x="1191" y="243"/>
                    </a:cubicBezTo>
                    <a:cubicBezTo>
                      <a:pt x="1185" y="250"/>
                      <a:pt x="1162" y="265"/>
                      <a:pt x="1127" y="264"/>
                    </a:cubicBezTo>
                    <a:cubicBezTo>
                      <a:pt x="1126" y="264"/>
                      <a:pt x="1125" y="264"/>
                      <a:pt x="1124" y="264"/>
                    </a:cubicBezTo>
                    <a:cubicBezTo>
                      <a:pt x="1121" y="264"/>
                      <a:pt x="1119" y="263"/>
                      <a:pt x="1116" y="263"/>
                    </a:cubicBezTo>
                    <a:cubicBezTo>
                      <a:pt x="1114" y="263"/>
                      <a:pt x="1112" y="262"/>
                      <a:pt x="1111" y="262"/>
                    </a:cubicBezTo>
                    <a:cubicBezTo>
                      <a:pt x="1107" y="261"/>
                      <a:pt x="1102" y="260"/>
                      <a:pt x="1098" y="259"/>
                    </a:cubicBezTo>
                    <a:cubicBezTo>
                      <a:pt x="1098" y="259"/>
                      <a:pt x="1098" y="259"/>
                      <a:pt x="1097" y="259"/>
                    </a:cubicBezTo>
                    <a:cubicBezTo>
                      <a:pt x="1073" y="252"/>
                      <a:pt x="1046" y="237"/>
                      <a:pt x="1017" y="209"/>
                    </a:cubicBezTo>
                    <a:cubicBezTo>
                      <a:pt x="1015" y="207"/>
                      <a:pt x="1013" y="205"/>
                      <a:pt x="1011" y="203"/>
                    </a:cubicBezTo>
                    <a:cubicBezTo>
                      <a:pt x="1008" y="200"/>
                      <a:pt x="1006" y="198"/>
                      <a:pt x="1003" y="195"/>
                    </a:cubicBezTo>
                    <a:cubicBezTo>
                      <a:pt x="997" y="189"/>
                      <a:pt x="992" y="183"/>
                      <a:pt x="987" y="176"/>
                    </a:cubicBezTo>
                    <a:cubicBezTo>
                      <a:pt x="966" y="131"/>
                      <a:pt x="944" y="92"/>
                      <a:pt x="919" y="62"/>
                    </a:cubicBezTo>
                    <a:cubicBezTo>
                      <a:pt x="904" y="44"/>
                      <a:pt x="889" y="29"/>
                      <a:pt x="873" y="16"/>
                    </a:cubicBezTo>
                    <a:cubicBezTo>
                      <a:pt x="873" y="16"/>
                      <a:pt x="873" y="16"/>
                      <a:pt x="873" y="16"/>
                    </a:cubicBezTo>
                    <a:cubicBezTo>
                      <a:pt x="819" y="13"/>
                      <a:pt x="762" y="12"/>
                      <a:pt x="698" y="15"/>
                    </a:cubicBezTo>
                    <a:cubicBezTo>
                      <a:pt x="656" y="15"/>
                      <a:pt x="641" y="14"/>
                      <a:pt x="618" y="5"/>
                    </a:cubicBezTo>
                    <a:cubicBezTo>
                      <a:pt x="618" y="4"/>
                      <a:pt x="618" y="2"/>
                      <a:pt x="618" y="0"/>
                    </a:cubicBezTo>
                    <a:cubicBezTo>
                      <a:pt x="574" y="7"/>
                      <a:pt x="532" y="17"/>
                      <a:pt x="486" y="20"/>
                    </a:cubicBezTo>
                    <a:cubicBezTo>
                      <a:pt x="457" y="33"/>
                      <a:pt x="429" y="48"/>
                      <a:pt x="399" y="59"/>
                    </a:cubicBezTo>
                    <a:cubicBezTo>
                      <a:pt x="388" y="62"/>
                      <a:pt x="377" y="65"/>
                      <a:pt x="366" y="68"/>
                    </a:cubicBezTo>
                    <a:cubicBezTo>
                      <a:pt x="336" y="77"/>
                      <a:pt x="310" y="86"/>
                      <a:pt x="288" y="96"/>
                    </a:cubicBezTo>
                    <a:cubicBezTo>
                      <a:pt x="265" y="109"/>
                      <a:pt x="243" y="122"/>
                      <a:pt x="221" y="136"/>
                    </a:cubicBezTo>
                    <a:cubicBezTo>
                      <a:pt x="165" y="180"/>
                      <a:pt x="115" y="234"/>
                      <a:pt x="75" y="297"/>
                    </a:cubicBezTo>
                    <a:cubicBezTo>
                      <a:pt x="56" y="333"/>
                      <a:pt x="51" y="355"/>
                      <a:pt x="53" y="367"/>
                    </a:cubicBezTo>
                    <a:cubicBezTo>
                      <a:pt x="53" y="368"/>
                      <a:pt x="53" y="368"/>
                      <a:pt x="53" y="369"/>
                    </a:cubicBezTo>
                    <a:cubicBezTo>
                      <a:pt x="54" y="370"/>
                      <a:pt x="54" y="371"/>
                      <a:pt x="54" y="372"/>
                    </a:cubicBezTo>
                    <a:cubicBezTo>
                      <a:pt x="57" y="376"/>
                      <a:pt x="61" y="379"/>
                      <a:pt x="67" y="380"/>
                    </a:cubicBezTo>
                    <a:cubicBezTo>
                      <a:pt x="67" y="380"/>
                      <a:pt x="67" y="380"/>
                      <a:pt x="68" y="380"/>
                    </a:cubicBezTo>
                    <a:cubicBezTo>
                      <a:pt x="70" y="380"/>
                      <a:pt x="73" y="380"/>
                      <a:pt x="77" y="379"/>
                    </a:cubicBezTo>
                    <a:cubicBezTo>
                      <a:pt x="81" y="378"/>
                      <a:pt x="86" y="377"/>
                      <a:pt x="91" y="375"/>
                    </a:cubicBezTo>
                    <a:cubicBezTo>
                      <a:pt x="157" y="350"/>
                      <a:pt x="199" y="289"/>
                      <a:pt x="262" y="262"/>
                    </a:cubicBezTo>
                    <a:cubicBezTo>
                      <a:pt x="266" y="260"/>
                      <a:pt x="269" y="259"/>
                      <a:pt x="273" y="257"/>
                    </a:cubicBezTo>
                    <a:cubicBezTo>
                      <a:pt x="275" y="257"/>
                      <a:pt x="277" y="256"/>
                      <a:pt x="279" y="255"/>
                    </a:cubicBezTo>
                    <a:cubicBezTo>
                      <a:pt x="281" y="254"/>
                      <a:pt x="281" y="254"/>
                      <a:pt x="282" y="254"/>
                    </a:cubicBezTo>
                    <a:cubicBezTo>
                      <a:pt x="290" y="253"/>
                      <a:pt x="298" y="252"/>
                      <a:pt x="306" y="252"/>
                    </a:cubicBezTo>
                    <a:cubicBezTo>
                      <a:pt x="308" y="252"/>
                      <a:pt x="310" y="252"/>
                      <a:pt x="312" y="252"/>
                    </a:cubicBezTo>
                    <a:cubicBezTo>
                      <a:pt x="319" y="252"/>
                      <a:pt x="325" y="253"/>
                      <a:pt x="331" y="254"/>
                    </a:cubicBezTo>
                    <a:cubicBezTo>
                      <a:pt x="333" y="254"/>
                      <a:pt x="335" y="254"/>
                      <a:pt x="338" y="255"/>
                    </a:cubicBezTo>
                    <a:cubicBezTo>
                      <a:pt x="341" y="256"/>
                      <a:pt x="345" y="257"/>
                      <a:pt x="348" y="258"/>
                    </a:cubicBezTo>
                    <a:cubicBezTo>
                      <a:pt x="351" y="259"/>
                      <a:pt x="354" y="260"/>
                      <a:pt x="356" y="261"/>
                    </a:cubicBezTo>
                    <a:cubicBezTo>
                      <a:pt x="360" y="262"/>
                      <a:pt x="363" y="264"/>
                      <a:pt x="367" y="266"/>
                    </a:cubicBezTo>
                    <a:cubicBezTo>
                      <a:pt x="368" y="267"/>
                      <a:pt x="370" y="268"/>
                      <a:pt x="371" y="269"/>
                    </a:cubicBezTo>
                    <a:cubicBezTo>
                      <a:pt x="398" y="288"/>
                      <a:pt x="407" y="318"/>
                      <a:pt x="411" y="340"/>
                    </a:cubicBezTo>
                    <a:cubicBezTo>
                      <a:pt x="414" y="359"/>
                      <a:pt x="413" y="379"/>
                      <a:pt x="409" y="398"/>
                    </a:cubicBezTo>
                    <a:cubicBezTo>
                      <a:pt x="408" y="403"/>
                      <a:pt x="407" y="406"/>
                      <a:pt x="407" y="407"/>
                    </a:cubicBezTo>
                    <a:cubicBezTo>
                      <a:pt x="390" y="484"/>
                      <a:pt x="330" y="554"/>
                      <a:pt x="262" y="584"/>
                    </a:cubicBezTo>
                    <a:cubicBezTo>
                      <a:pt x="262" y="584"/>
                      <a:pt x="261" y="584"/>
                      <a:pt x="260" y="585"/>
                    </a:cubicBezTo>
                    <a:cubicBezTo>
                      <a:pt x="256" y="587"/>
                      <a:pt x="252" y="588"/>
                      <a:pt x="247" y="590"/>
                    </a:cubicBezTo>
                    <a:cubicBezTo>
                      <a:pt x="241" y="592"/>
                      <a:pt x="235" y="594"/>
                      <a:pt x="230" y="595"/>
                    </a:cubicBezTo>
                    <a:cubicBezTo>
                      <a:pt x="229" y="595"/>
                      <a:pt x="229" y="595"/>
                      <a:pt x="228" y="596"/>
                    </a:cubicBezTo>
                    <a:cubicBezTo>
                      <a:pt x="200" y="602"/>
                      <a:pt x="172" y="600"/>
                      <a:pt x="145" y="588"/>
                    </a:cubicBezTo>
                    <a:cubicBezTo>
                      <a:pt x="145" y="587"/>
                      <a:pt x="144" y="587"/>
                      <a:pt x="143" y="587"/>
                    </a:cubicBezTo>
                    <a:cubicBezTo>
                      <a:pt x="137" y="584"/>
                      <a:pt x="131" y="580"/>
                      <a:pt x="125" y="576"/>
                    </a:cubicBezTo>
                    <a:cubicBezTo>
                      <a:pt x="125" y="576"/>
                      <a:pt x="125" y="576"/>
                      <a:pt x="125" y="576"/>
                    </a:cubicBezTo>
                    <a:cubicBezTo>
                      <a:pt x="109" y="564"/>
                      <a:pt x="44" y="543"/>
                      <a:pt x="0" y="603"/>
                    </a:cubicBezTo>
                    <a:cubicBezTo>
                      <a:pt x="213" y="677"/>
                      <a:pt x="436" y="798"/>
                      <a:pt x="661" y="903"/>
                    </a:cubicBezTo>
                    <a:cubicBezTo>
                      <a:pt x="804" y="890"/>
                      <a:pt x="950" y="887"/>
                      <a:pt x="1083" y="895"/>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63" name="Freeform 170"/>
              <p:cNvSpPr>
                <a:spLocks/>
              </p:cNvSpPr>
              <p:nvPr/>
            </p:nvSpPr>
            <p:spPr bwMode="auto">
              <a:xfrm>
                <a:off x="12949167" y="2596737"/>
                <a:ext cx="3175" cy="12700"/>
              </a:xfrm>
              <a:custGeom>
                <a:avLst/>
                <a:gdLst>
                  <a:gd name="T0" fmla="*/ 0 w 1"/>
                  <a:gd name="T1" fmla="*/ 5 h 5"/>
                  <a:gd name="T2" fmla="*/ 1 w 1"/>
                  <a:gd name="T3" fmla="*/ 0 h 5"/>
                  <a:gd name="T4" fmla="*/ 0 w 1"/>
                  <a:gd name="T5" fmla="*/ 5 h 5"/>
                </a:gdLst>
                <a:ahLst/>
                <a:cxnLst>
                  <a:cxn ang="0">
                    <a:pos x="T0" y="T1"/>
                  </a:cxn>
                  <a:cxn ang="0">
                    <a:pos x="T2" y="T3"/>
                  </a:cxn>
                  <a:cxn ang="0">
                    <a:pos x="T4" y="T5"/>
                  </a:cxn>
                </a:cxnLst>
                <a:rect l="0" t="0" r="r" b="b"/>
                <a:pathLst>
                  <a:path w="1" h="5">
                    <a:moveTo>
                      <a:pt x="0" y="5"/>
                    </a:moveTo>
                    <a:cubicBezTo>
                      <a:pt x="1" y="4"/>
                      <a:pt x="1" y="2"/>
                      <a:pt x="1" y="0"/>
                    </a:cubicBezTo>
                    <a:cubicBezTo>
                      <a:pt x="1" y="2"/>
                      <a:pt x="1" y="4"/>
                      <a:pt x="0" y="5"/>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64" name="Freeform 171"/>
              <p:cNvSpPr>
                <a:spLocks/>
              </p:cNvSpPr>
              <p:nvPr/>
            </p:nvSpPr>
            <p:spPr bwMode="auto">
              <a:xfrm>
                <a:off x="12472917" y="2553875"/>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65" name="Freeform 172"/>
              <p:cNvSpPr>
                <a:spLocks/>
              </p:cNvSpPr>
              <p:nvPr/>
            </p:nvSpPr>
            <p:spPr bwMode="auto">
              <a:xfrm>
                <a:off x="12596742" y="1972850"/>
                <a:ext cx="265113" cy="304800"/>
              </a:xfrm>
              <a:custGeom>
                <a:avLst/>
                <a:gdLst>
                  <a:gd name="T0" fmla="*/ 0 w 104"/>
                  <a:gd name="T1" fmla="*/ 0 h 120"/>
                  <a:gd name="T2" fmla="*/ 104 w 104"/>
                  <a:gd name="T3" fmla="*/ 120 h 120"/>
                  <a:gd name="T4" fmla="*/ 0 w 104"/>
                  <a:gd name="T5" fmla="*/ 0 h 120"/>
                </a:gdLst>
                <a:ahLst/>
                <a:cxnLst>
                  <a:cxn ang="0">
                    <a:pos x="T0" y="T1"/>
                  </a:cxn>
                  <a:cxn ang="0">
                    <a:pos x="T2" y="T3"/>
                  </a:cxn>
                  <a:cxn ang="0">
                    <a:pos x="T4" y="T5"/>
                  </a:cxn>
                </a:cxnLst>
                <a:rect l="0" t="0" r="r" b="b"/>
                <a:pathLst>
                  <a:path w="104" h="120">
                    <a:moveTo>
                      <a:pt x="0" y="0"/>
                    </a:moveTo>
                    <a:cubicBezTo>
                      <a:pt x="39" y="30"/>
                      <a:pt x="77" y="74"/>
                      <a:pt x="104" y="120"/>
                    </a:cubicBezTo>
                    <a:cubicBezTo>
                      <a:pt x="77" y="73"/>
                      <a:pt x="39" y="30"/>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66" name="Freeform 173"/>
              <p:cNvSpPr>
                <a:spLocks/>
              </p:cNvSpPr>
              <p:nvPr/>
            </p:nvSpPr>
            <p:spPr bwMode="auto">
              <a:xfrm>
                <a:off x="11566454" y="1453737"/>
                <a:ext cx="214313" cy="338138"/>
              </a:xfrm>
              <a:custGeom>
                <a:avLst/>
                <a:gdLst>
                  <a:gd name="T0" fmla="*/ 0 w 84"/>
                  <a:gd name="T1" fmla="*/ 0 h 133"/>
                  <a:gd name="T2" fmla="*/ 68 w 84"/>
                  <a:gd name="T3" fmla="*/ 114 h 133"/>
                  <a:gd name="T4" fmla="*/ 84 w 84"/>
                  <a:gd name="T5" fmla="*/ 133 h 133"/>
                  <a:gd name="T6" fmla="*/ 68 w 84"/>
                  <a:gd name="T7" fmla="*/ 114 h 133"/>
                  <a:gd name="T8" fmla="*/ 0 w 84"/>
                  <a:gd name="T9" fmla="*/ 0 h 133"/>
                </a:gdLst>
                <a:ahLst/>
                <a:cxnLst>
                  <a:cxn ang="0">
                    <a:pos x="T0" y="T1"/>
                  </a:cxn>
                  <a:cxn ang="0">
                    <a:pos x="T2" y="T3"/>
                  </a:cxn>
                  <a:cxn ang="0">
                    <a:pos x="T4" y="T5"/>
                  </a:cxn>
                  <a:cxn ang="0">
                    <a:pos x="T6" y="T7"/>
                  </a:cxn>
                  <a:cxn ang="0">
                    <a:pos x="T8" y="T9"/>
                  </a:cxn>
                </a:cxnLst>
                <a:rect l="0" t="0" r="r" b="b"/>
                <a:pathLst>
                  <a:path w="84" h="133">
                    <a:moveTo>
                      <a:pt x="0" y="0"/>
                    </a:moveTo>
                    <a:cubicBezTo>
                      <a:pt x="25" y="30"/>
                      <a:pt x="47" y="69"/>
                      <a:pt x="68" y="114"/>
                    </a:cubicBezTo>
                    <a:cubicBezTo>
                      <a:pt x="73" y="121"/>
                      <a:pt x="78" y="127"/>
                      <a:pt x="84" y="133"/>
                    </a:cubicBezTo>
                    <a:cubicBezTo>
                      <a:pt x="78" y="127"/>
                      <a:pt x="73" y="121"/>
                      <a:pt x="68" y="114"/>
                    </a:cubicBezTo>
                    <a:cubicBezTo>
                      <a:pt x="47" y="69"/>
                      <a:pt x="25" y="30"/>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67" name="Freeform 174"/>
              <p:cNvSpPr>
                <a:spLocks/>
              </p:cNvSpPr>
              <p:nvPr/>
            </p:nvSpPr>
            <p:spPr bwMode="auto">
              <a:xfrm>
                <a:off x="11799817" y="1812512"/>
                <a:ext cx="15875" cy="15875"/>
              </a:xfrm>
              <a:custGeom>
                <a:avLst/>
                <a:gdLst>
                  <a:gd name="T0" fmla="*/ 6 w 6"/>
                  <a:gd name="T1" fmla="*/ 6 h 6"/>
                  <a:gd name="T2" fmla="*/ 0 w 6"/>
                  <a:gd name="T3" fmla="*/ 0 h 6"/>
                  <a:gd name="T4" fmla="*/ 6 w 6"/>
                  <a:gd name="T5" fmla="*/ 6 h 6"/>
                </a:gdLst>
                <a:ahLst/>
                <a:cxnLst>
                  <a:cxn ang="0">
                    <a:pos x="T0" y="T1"/>
                  </a:cxn>
                  <a:cxn ang="0">
                    <a:pos x="T2" y="T3"/>
                  </a:cxn>
                  <a:cxn ang="0">
                    <a:pos x="T4" y="T5"/>
                  </a:cxn>
                </a:cxnLst>
                <a:rect l="0" t="0" r="r" b="b"/>
                <a:pathLst>
                  <a:path w="6" h="6">
                    <a:moveTo>
                      <a:pt x="6" y="6"/>
                    </a:moveTo>
                    <a:cubicBezTo>
                      <a:pt x="4" y="4"/>
                      <a:pt x="2" y="2"/>
                      <a:pt x="0" y="0"/>
                    </a:cubicBezTo>
                    <a:cubicBezTo>
                      <a:pt x="2" y="2"/>
                      <a:pt x="4" y="4"/>
                      <a:pt x="6" y="6"/>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68" name="Freeform 175"/>
              <p:cNvSpPr>
                <a:spLocks/>
              </p:cNvSpPr>
              <p:nvPr/>
            </p:nvSpPr>
            <p:spPr bwMode="auto">
              <a:xfrm>
                <a:off x="12734854" y="2653887"/>
                <a:ext cx="203200" cy="101600"/>
              </a:xfrm>
              <a:custGeom>
                <a:avLst/>
                <a:gdLst>
                  <a:gd name="T0" fmla="*/ 80 w 80"/>
                  <a:gd name="T1" fmla="*/ 0 h 40"/>
                  <a:gd name="T2" fmla="*/ 0 w 80"/>
                  <a:gd name="T3" fmla="*/ 28 h 40"/>
                  <a:gd name="T4" fmla="*/ 80 w 80"/>
                  <a:gd name="T5" fmla="*/ 0 h 40"/>
                </a:gdLst>
                <a:ahLst/>
                <a:cxnLst>
                  <a:cxn ang="0">
                    <a:pos x="T0" y="T1"/>
                  </a:cxn>
                  <a:cxn ang="0">
                    <a:pos x="T2" y="T3"/>
                  </a:cxn>
                  <a:cxn ang="0">
                    <a:pos x="T4" y="T5"/>
                  </a:cxn>
                </a:cxnLst>
                <a:rect l="0" t="0" r="r" b="b"/>
                <a:pathLst>
                  <a:path w="80" h="40">
                    <a:moveTo>
                      <a:pt x="80" y="0"/>
                    </a:moveTo>
                    <a:cubicBezTo>
                      <a:pt x="68" y="26"/>
                      <a:pt x="40" y="40"/>
                      <a:pt x="0" y="28"/>
                    </a:cubicBezTo>
                    <a:cubicBezTo>
                      <a:pt x="39" y="40"/>
                      <a:pt x="68" y="28"/>
                      <a:pt x="8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69" name="Freeform 176"/>
              <p:cNvSpPr>
                <a:spLocks/>
              </p:cNvSpPr>
              <p:nvPr/>
            </p:nvSpPr>
            <p:spPr bwMode="auto">
              <a:xfrm>
                <a:off x="12938054" y="2622137"/>
                <a:ext cx="9525" cy="31750"/>
              </a:xfrm>
              <a:custGeom>
                <a:avLst/>
                <a:gdLst>
                  <a:gd name="T0" fmla="*/ 0 w 4"/>
                  <a:gd name="T1" fmla="*/ 12 h 12"/>
                  <a:gd name="T2" fmla="*/ 4 w 4"/>
                  <a:gd name="T3" fmla="*/ 0 h 12"/>
                  <a:gd name="T4" fmla="*/ 0 w 4"/>
                  <a:gd name="T5" fmla="*/ 12 h 12"/>
                </a:gdLst>
                <a:ahLst/>
                <a:cxnLst>
                  <a:cxn ang="0">
                    <a:pos x="T0" y="T1"/>
                  </a:cxn>
                  <a:cxn ang="0">
                    <a:pos x="T2" y="T3"/>
                  </a:cxn>
                  <a:cxn ang="0">
                    <a:pos x="T4" y="T5"/>
                  </a:cxn>
                </a:cxnLst>
                <a:rect l="0" t="0" r="r" b="b"/>
                <a:pathLst>
                  <a:path w="4" h="12">
                    <a:moveTo>
                      <a:pt x="0" y="12"/>
                    </a:moveTo>
                    <a:cubicBezTo>
                      <a:pt x="2" y="8"/>
                      <a:pt x="3" y="4"/>
                      <a:pt x="4" y="0"/>
                    </a:cubicBezTo>
                    <a:cubicBezTo>
                      <a:pt x="3" y="4"/>
                      <a:pt x="2" y="8"/>
                      <a:pt x="0" y="12"/>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70" name="Freeform 177"/>
              <p:cNvSpPr>
                <a:spLocks/>
              </p:cNvSpPr>
              <p:nvPr/>
            </p:nvSpPr>
            <p:spPr bwMode="auto">
              <a:xfrm>
                <a:off x="12476092" y="2553875"/>
                <a:ext cx="246063" cy="168275"/>
              </a:xfrm>
              <a:custGeom>
                <a:avLst/>
                <a:gdLst>
                  <a:gd name="T0" fmla="*/ 66 w 97"/>
                  <a:gd name="T1" fmla="*/ 52 h 66"/>
                  <a:gd name="T2" fmla="*/ 97 w 97"/>
                  <a:gd name="T3" fmla="*/ 66 h 66"/>
                  <a:gd name="T4" fmla="*/ 0 w 97"/>
                  <a:gd name="T5" fmla="*/ 0 h 66"/>
                  <a:gd name="T6" fmla="*/ 66 w 97"/>
                  <a:gd name="T7" fmla="*/ 52 h 66"/>
                </a:gdLst>
                <a:ahLst/>
                <a:cxnLst>
                  <a:cxn ang="0">
                    <a:pos x="T0" y="T1"/>
                  </a:cxn>
                  <a:cxn ang="0">
                    <a:pos x="T2" y="T3"/>
                  </a:cxn>
                  <a:cxn ang="0">
                    <a:pos x="T4" y="T5"/>
                  </a:cxn>
                  <a:cxn ang="0">
                    <a:pos x="T6" y="T7"/>
                  </a:cxn>
                </a:cxnLst>
                <a:rect l="0" t="0" r="r" b="b"/>
                <a:pathLst>
                  <a:path w="97" h="66">
                    <a:moveTo>
                      <a:pt x="66" y="52"/>
                    </a:moveTo>
                    <a:cubicBezTo>
                      <a:pt x="77" y="58"/>
                      <a:pt x="87" y="62"/>
                      <a:pt x="97" y="66"/>
                    </a:cubicBezTo>
                    <a:cubicBezTo>
                      <a:pt x="69" y="57"/>
                      <a:pt x="37" y="36"/>
                      <a:pt x="0" y="0"/>
                    </a:cubicBezTo>
                    <a:cubicBezTo>
                      <a:pt x="13" y="12"/>
                      <a:pt x="36" y="35"/>
                      <a:pt x="66" y="52"/>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71" name="Freeform 178"/>
              <p:cNvSpPr>
                <a:spLocks/>
              </p:cNvSpPr>
              <p:nvPr/>
            </p:nvSpPr>
            <p:spPr bwMode="auto">
              <a:xfrm>
                <a:off x="12722154" y="2722150"/>
                <a:ext cx="12700" cy="1588"/>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1"/>
                      <a:pt x="1" y="0"/>
                      <a:pt x="0" y="0"/>
                    </a:cubicBezTo>
                    <a:cubicBezTo>
                      <a:pt x="1" y="0"/>
                      <a:pt x="3" y="1"/>
                      <a:pt x="5" y="1"/>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72" name="Freeform 179"/>
              <p:cNvSpPr>
                <a:spLocks/>
              </p:cNvSpPr>
              <p:nvPr/>
            </p:nvSpPr>
            <p:spPr bwMode="auto">
              <a:xfrm>
                <a:off x="12053817" y="1961737"/>
                <a:ext cx="12700" cy="3175"/>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1"/>
                      <a:pt x="1" y="0"/>
                      <a:pt x="0" y="0"/>
                    </a:cubicBezTo>
                    <a:cubicBezTo>
                      <a:pt x="1" y="0"/>
                      <a:pt x="3" y="1"/>
                      <a:pt x="5" y="1"/>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73" name="Freeform 180"/>
              <p:cNvSpPr>
                <a:spLocks/>
              </p:cNvSpPr>
              <p:nvPr/>
            </p:nvSpPr>
            <p:spPr bwMode="auto">
              <a:xfrm>
                <a:off x="12018892" y="1955387"/>
                <a:ext cx="158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74" name="Freeform 181"/>
              <p:cNvSpPr>
                <a:spLocks/>
              </p:cNvSpPr>
              <p:nvPr/>
            </p:nvSpPr>
            <p:spPr bwMode="auto">
              <a:xfrm>
                <a:off x="12087154" y="1968087"/>
                <a:ext cx="7938" cy="0"/>
              </a:xfrm>
              <a:custGeom>
                <a:avLst/>
                <a:gdLst>
                  <a:gd name="T0" fmla="*/ 3 w 3"/>
                  <a:gd name="T1" fmla="*/ 0 w 3"/>
                  <a:gd name="T2" fmla="*/ 3 w 3"/>
                </a:gdLst>
                <a:ahLst/>
                <a:cxnLst>
                  <a:cxn ang="0">
                    <a:pos x="T0" y="0"/>
                  </a:cxn>
                  <a:cxn ang="0">
                    <a:pos x="T1" y="0"/>
                  </a:cxn>
                  <a:cxn ang="0">
                    <a:pos x="T2" y="0"/>
                  </a:cxn>
                </a:cxnLst>
                <a:rect l="0" t="0" r="r" b="b"/>
                <a:pathLst>
                  <a:path w="3">
                    <a:moveTo>
                      <a:pt x="3" y="0"/>
                    </a:moveTo>
                    <a:cubicBezTo>
                      <a:pt x="2" y="0"/>
                      <a:pt x="1" y="0"/>
                      <a:pt x="0" y="0"/>
                    </a:cubicBezTo>
                    <a:cubicBezTo>
                      <a:pt x="1" y="0"/>
                      <a:pt x="2" y="0"/>
                      <a:pt x="3"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75" name="Freeform 182"/>
              <p:cNvSpPr>
                <a:spLocks/>
              </p:cNvSpPr>
              <p:nvPr/>
            </p:nvSpPr>
            <p:spPr bwMode="auto">
              <a:xfrm>
                <a:off x="12557054" y="1942687"/>
                <a:ext cx="12700" cy="6350"/>
              </a:xfrm>
              <a:custGeom>
                <a:avLst/>
                <a:gdLst>
                  <a:gd name="T0" fmla="*/ 5 w 5"/>
                  <a:gd name="T1" fmla="*/ 3 h 3"/>
                  <a:gd name="T2" fmla="*/ 0 w 5"/>
                  <a:gd name="T3" fmla="*/ 0 h 3"/>
                  <a:gd name="T4" fmla="*/ 5 w 5"/>
                  <a:gd name="T5" fmla="*/ 3 h 3"/>
                </a:gdLst>
                <a:ahLst/>
                <a:cxnLst>
                  <a:cxn ang="0">
                    <a:pos x="T0" y="T1"/>
                  </a:cxn>
                  <a:cxn ang="0">
                    <a:pos x="T2" y="T3"/>
                  </a:cxn>
                  <a:cxn ang="0">
                    <a:pos x="T4" y="T5"/>
                  </a:cxn>
                </a:cxnLst>
                <a:rect l="0" t="0" r="r" b="b"/>
                <a:pathLst>
                  <a:path w="5" h="3">
                    <a:moveTo>
                      <a:pt x="5" y="3"/>
                    </a:moveTo>
                    <a:cubicBezTo>
                      <a:pt x="3" y="2"/>
                      <a:pt x="2" y="1"/>
                      <a:pt x="0" y="0"/>
                    </a:cubicBezTo>
                    <a:cubicBezTo>
                      <a:pt x="2" y="1"/>
                      <a:pt x="3" y="2"/>
                      <a:pt x="5" y="3"/>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76" name="Freeform 183"/>
              <p:cNvSpPr>
                <a:spLocks/>
              </p:cNvSpPr>
              <p:nvPr/>
            </p:nvSpPr>
            <p:spPr bwMode="auto">
              <a:xfrm>
                <a:off x="12871379" y="2295112"/>
                <a:ext cx="12700" cy="22225"/>
              </a:xfrm>
              <a:custGeom>
                <a:avLst/>
                <a:gdLst>
                  <a:gd name="T0" fmla="*/ 5 w 5"/>
                  <a:gd name="T1" fmla="*/ 9 h 9"/>
                  <a:gd name="T2" fmla="*/ 0 w 5"/>
                  <a:gd name="T3" fmla="*/ 0 h 9"/>
                  <a:gd name="T4" fmla="*/ 5 w 5"/>
                  <a:gd name="T5" fmla="*/ 9 h 9"/>
                </a:gdLst>
                <a:ahLst/>
                <a:cxnLst>
                  <a:cxn ang="0">
                    <a:pos x="T0" y="T1"/>
                  </a:cxn>
                  <a:cxn ang="0">
                    <a:pos x="T2" y="T3"/>
                  </a:cxn>
                  <a:cxn ang="0">
                    <a:pos x="T4" y="T5"/>
                  </a:cxn>
                </a:cxnLst>
                <a:rect l="0" t="0" r="r" b="b"/>
                <a:pathLst>
                  <a:path w="5" h="9">
                    <a:moveTo>
                      <a:pt x="5" y="9"/>
                    </a:moveTo>
                    <a:cubicBezTo>
                      <a:pt x="4" y="6"/>
                      <a:pt x="2" y="3"/>
                      <a:pt x="0" y="0"/>
                    </a:cubicBezTo>
                    <a:cubicBezTo>
                      <a:pt x="2" y="3"/>
                      <a:pt x="4" y="6"/>
                      <a:pt x="5" y="9"/>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77" name="Freeform 184"/>
              <p:cNvSpPr>
                <a:spLocks/>
              </p:cNvSpPr>
              <p:nvPr/>
            </p:nvSpPr>
            <p:spPr bwMode="auto">
              <a:xfrm>
                <a:off x="10912404" y="3549237"/>
                <a:ext cx="1069975" cy="436563"/>
              </a:xfrm>
              <a:custGeom>
                <a:avLst/>
                <a:gdLst>
                  <a:gd name="T0" fmla="*/ 0 w 422"/>
                  <a:gd name="T1" fmla="*/ 16 h 172"/>
                  <a:gd name="T2" fmla="*/ 407 w 422"/>
                  <a:gd name="T3" fmla="*/ 172 h 172"/>
                  <a:gd name="T4" fmla="*/ 422 w 422"/>
                  <a:gd name="T5" fmla="*/ 8 h 172"/>
                  <a:gd name="T6" fmla="*/ 0 w 422"/>
                  <a:gd name="T7" fmla="*/ 16 h 172"/>
                </a:gdLst>
                <a:ahLst/>
                <a:cxnLst>
                  <a:cxn ang="0">
                    <a:pos x="T0" y="T1"/>
                  </a:cxn>
                  <a:cxn ang="0">
                    <a:pos x="T2" y="T3"/>
                  </a:cxn>
                  <a:cxn ang="0">
                    <a:pos x="T4" y="T5"/>
                  </a:cxn>
                  <a:cxn ang="0">
                    <a:pos x="T6" y="T7"/>
                  </a:cxn>
                </a:cxnLst>
                <a:rect l="0" t="0" r="r" b="b"/>
                <a:pathLst>
                  <a:path w="422" h="172">
                    <a:moveTo>
                      <a:pt x="0" y="16"/>
                    </a:moveTo>
                    <a:cubicBezTo>
                      <a:pt x="135" y="78"/>
                      <a:pt x="271" y="135"/>
                      <a:pt x="407" y="172"/>
                    </a:cubicBezTo>
                    <a:cubicBezTo>
                      <a:pt x="414" y="118"/>
                      <a:pt x="419" y="64"/>
                      <a:pt x="422" y="8"/>
                    </a:cubicBezTo>
                    <a:cubicBezTo>
                      <a:pt x="289" y="0"/>
                      <a:pt x="143" y="3"/>
                      <a:pt x="0" y="16"/>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78" name="Freeform 185"/>
              <p:cNvSpPr>
                <a:spLocks/>
              </p:cNvSpPr>
              <p:nvPr/>
            </p:nvSpPr>
            <p:spPr bwMode="auto">
              <a:xfrm>
                <a:off x="13184117" y="3966750"/>
                <a:ext cx="136525" cy="85725"/>
              </a:xfrm>
              <a:custGeom>
                <a:avLst/>
                <a:gdLst>
                  <a:gd name="T0" fmla="*/ 47 w 54"/>
                  <a:gd name="T1" fmla="*/ 5 h 34"/>
                  <a:gd name="T2" fmla="*/ 46 w 54"/>
                  <a:gd name="T3" fmla="*/ 3 h 34"/>
                  <a:gd name="T4" fmla="*/ 41 w 54"/>
                  <a:gd name="T5" fmla="*/ 0 h 34"/>
                  <a:gd name="T6" fmla="*/ 0 w 54"/>
                  <a:gd name="T7" fmla="*/ 34 h 34"/>
                  <a:gd name="T8" fmla="*/ 54 w 54"/>
                  <a:gd name="T9" fmla="*/ 20 h 34"/>
                  <a:gd name="T10" fmla="*/ 47 w 54"/>
                  <a:gd name="T11" fmla="*/ 5 h 34"/>
                </a:gdLst>
                <a:ahLst/>
                <a:cxnLst>
                  <a:cxn ang="0">
                    <a:pos x="T0" y="T1"/>
                  </a:cxn>
                  <a:cxn ang="0">
                    <a:pos x="T2" y="T3"/>
                  </a:cxn>
                  <a:cxn ang="0">
                    <a:pos x="T4" y="T5"/>
                  </a:cxn>
                  <a:cxn ang="0">
                    <a:pos x="T6" y="T7"/>
                  </a:cxn>
                  <a:cxn ang="0">
                    <a:pos x="T8" y="T9"/>
                  </a:cxn>
                  <a:cxn ang="0">
                    <a:pos x="T10" y="T11"/>
                  </a:cxn>
                </a:cxnLst>
                <a:rect l="0" t="0" r="r" b="b"/>
                <a:pathLst>
                  <a:path w="54" h="34">
                    <a:moveTo>
                      <a:pt x="47" y="5"/>
                    </a:moveTo>
                    <a:cubicBezTo>
                      <a:pt x="47" y="4"/>
                      <a:pt x="46" y="4"/>
                      <a:pt x="46" y="3"/>
                    </a:cubicBezTo>
                    <a:cubicBezTo>
                      <a:pt x="44" y="2"/>
                      <a:pt x="43" y="1"/>
                      <a:pt x="41" y="0"/>
                    </a:cubicBezTo>
                    <a:cubicBezTo>
                      <a:pt x="25" y="1"/>
                      <a:pt x="12" y="14"/>
                      <a:pt x="0" y="34"/>
                    </a:cubicBezTo>
                    <a:cubicBezTo>
                      <a:pt x="18" y="30"/>
                      <a:pt x="36" y="25"/>
                      <a:pt x="54" y="20"/>
                    </a:cubicBezTo>
                    <a:cubicBezTo>
                      <a:pt x="52" y="15"/>
                      <a:pt x="50" y="10"/>
                      <a:pt x="47" y="5"/>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79" name="Freeform 186"/>
              <p:cNvSpPr>
                <a:spLocks/>
              </p:cNvSpPr>
              <p:nvPr/>
            </p:nvSpPr>
            <p:spPr bwMode="auto">
              <a:xfrm>
                <a:off x="11945867" y="3565112"/>
                <a:ext cx="985838" cy="550863"/>
              </a:xfrm>
              <a:custGeom>
                <a:avLst/>
                <a:gdLst>
                  <a:gd name="T0" fmla="*/ 359 w 389"/>
                  <a:gd name="T1" fmla="*/ 210 h 217"/>
                  <a:gd name="T2" fmla="*/ 302 w 389"/>
                  <a:gd name="T3" fmla="*/ 39 h 217"/>
                  <a:gd name="T4" fmla="*/ 18 w 389"/>
                  <a:gd name="T5" fmla="*/ 0 h 217"/>
                  <a:gd name="T6" fmla="*/ 15 w 389"/>
                  <a:gd name="T7" fmla="*/ 0 h 217"/>
                  <a:gd name="T8" fmla="*/ 15 w 389"/>
                  <a:gd name="T9" fmla="*/ 2 h 217"/>
                  <a:gd name="T10" fmla="*/ 0 w 389"/>
                  <a:gd name="T11" fmla="*/ 166 h 217"/>
                  <a:gd name="T12" fmla="*/ 359 w 389"/>
                  <a:gd name="T13" fmla="*/ 210 h 217"/>
                </a:gdLst>
                <a:ahLst/>
                <a:cxnLst>
                  <a:cxn ang="0">
                    <a:pos x="T0" y="T1"/>
                  </a:cxn>
                  <a:cxn ang="0">
                    <a:pos x="T2" y="T3"/>
                  </a:cxn>
                  <a:cxn ang="0">
                    <a:pos x="T4" y="T5"/>
                  </a:cxn>
                  <a:cxn ang="0">
                    <a:pos x="T6" y="T7"/>
                  </a:cxn>
                  <a:cxn ang="0">
                    <a:pos x="T8" y="T9"/>
                  </a:cxn>
                  <a:cxn ang="0">
                    <a:pos x="T10" y="T11"/>
                  </a:cxn>
                  <a:cxn ang="0">
                    <a:pos x="T12" y="T13"/>
                  </a:cxn>
                </a:cxnLst>
                <a:rect l="0" t="0" r="r" b="b"/>
                <a:pathLst>
                  <a:path w="389" h="217">
                    <a:moveTo>
                      <a:pt x="359" y="210"/>
                    </a:moveTo>
                    <a:cubicBezTo>
                      <a:pt x="389" y="147"/>
                      <a:pt x="378" y="78"/>
                      <a:pt x="302" y="39"/>
                    </a:cubicBezTo>
                    <a:cubicBezTo>
                      <a:pt x="219" y="19"/>
                      <a:pt x="122" y="6"/>
                      <a:pt x="18" y="0"/>
                    </a:cubicBezTo>
                    <a:cubicBezTo>
                      <a:pt x="15" y="0"/>
                      <a:pt x="15" y="0"/>
                      <a:pt x="15" y="0"/>
                    </a:cubicBezTo>
                    <a:cubicBezTo>
                      <a:pt x="15" y="2"/>
                      <a:pt x="15" y="2"/>
                      <a:pt x="15" y="2"/>
                    </a:cubicBezTo>
                    <a:cubicBezTo>
                      <a:pt x="12" y="58"/>
                      <a:pt x="7" y="112"/>
                      <a:pt x="0" y="166"/>
                    </a:cubicBezTo>
                    <a:cubicBezTo>
                      <a:pt x="120" y="199"/>
                      <a:pt x="240" y="217"/>
                      <a:pt x="359" y="21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80" name="Freeform 187"/>
              <p:cNvSpPr>
                <a:spLocks/>
              </p:cNvSpPr>
              <p:nvPr/>
            </p:nvSpPr>
            <p:spPr bwMode="auto">
              <a:xfrm>
                <a:off x="12711042" y="3663537"/>
                <a:ext cx="223838" cy="434975"/>
              </a:xfrm>
              <a:custGeom>
                <a:avLst/>
                <a:gdLst>
                  <a:gd name="T0" fmla="*/ 0 w 88"/>
                  <a:gd name="T1" fmla="*/ 0 h 171"/>
                  <a:gd name="T2" fmla="*/ 57 w 88"/>
                  <a:gd name="T3" fmla="*/ 171 h 171"/>
                  <a:gd name="T4" fmla="*/ 61 w 88"/>
                  <a:gd name="T5" fmla="*/ 171 h 171"/>
                  <a:gd name="T6" fmla="*/ 0 w 88"/>
                  <a:gd name="T7" fmla="*/ 0 h 171"/>
                </a:gdLst>
                <a:ahLst/>
                <a:cxnLst>
                  <a:cxn ang="0">
                    <a:pos x="T0" y="T1"/>
                  </a:cxn>
                  <a:cxn ang="0">
                    <a:pos x="T2" y="T3"/>
                  </a:cxn>
                  <a:cxn ang="0">
                    <a:pos x="T4" y="T5"/>
                  </a:cxn>
                  <a:cxn ang="0">
                    <a:pos x="T6" y="T7"/>
                  </a:cxn>
                </a:cxnLst>
                <a:rect l="0" t="0" r="r" b="b"/>
                <a:pathLst>
                  <a:path w="88" h="171">
                    <a:moveTo>
                      <a:pt x="0" y="0"/>
                    </a:moveTo>
                    <a:cubicBezTo>
                      <a:pt x="76" y="39"/>
                      <a:pt x="87" y="108"/>
                      <a:pt x="57" y="171"/>
                    </a:cubicBezTo>
                    <a:cubicBezTo>
                      <a:pt x="58" y="171"/>
                      <a:pt x="59" y="171"/>
                      <a:pt x="61" y="171"/>
                    </a:cubicBezTo>
                    <a:cubicBezTo>
                      <a:pt x="87" y="113"/>
                      <a:pt x="88" y="39"/>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81" name="Freeform 188"/>
              <p:cNvSpPr>
                <a:spLocks/>
              </p:cNvSpPr>
              <p:nvPr/>
            </p:nvSpPr>
            <p:spPr bwMode="auto">
              <a:xfrm>
                <a:off x="11990317" y="3565112"/>
                <a:ext cx="720725" cy="98425"/>
              </a:xfrm>
              <a:custGeom>
                <a:avLst/>
                <a:gdLst>
                  <a:gd name="T0" fmla="*/ 0 w 284"/>
                  <a:gd name="T1" fmla="*/ 0 h 39"/>
                  <a:gd name="T2" fmla="*/ 284 w 284"/>
                  <a:gd name="T3" fmla="*/ 39 h 39"/>
                  <a:gd name="T4" fmla="*/ 0 w 284"/>
                  <a:gd name="T5" fmla="*/ 0 h 39"/>
                </a:gdLst>
                <a:ahLst/>
                <a:cxnLst>
                  <a:cxn ang="0">
                    <a:pos x="T0" y="T1"/>
                  </a:cxn>
                  <a:cxn ang="0">
                    <a:pos x="T2" y="T3"/>
                  </a:cxn>
                  <a:cxn ang="0">
                    <a:pos x="T4" y="T5"/>
                  </a:cxn>
                </a:cxnLst>
                <a:rect l="0" t="0" r="r" b="b"/>
                <a:pathLst>
                  <a:path w="284" h="39">
                    <a:moveTo>
                      <a:pt x="0" y="0"/>
                    </a:moveTo>
                    <a:cubicBezTo>
                      <a:pt x="104" y="6"/>
                      <a:pt x="201" y="19"/>
                      <a:pt x="284" y="39"/>
                    </a:cubicBezTo>
                    <a:cubicBezTo>
                      <a:pt x="206" y="5"/>
                      <a:pt x="104" y="6"/>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82" name="Freeform 189"/>
              <p:cNvSpPr>
                <a:spLocks/>
              </p:cNvSpPr>
              <p:nvPr/>
            </p:nvSpPr>
            <p:spPr bwMode="auto">
              <a:xfrm>
                <a:off x="13184117" y="3958812"/>
                <a:ext cx="103188" cy="93663"/>
              </a:xfrm>
              <a:custGeom>
                <a:avLst/>
                <a:gdLst>
                  <a:gd name="T0" fmla="*/ 41 w 41"/>
                  <a:gd name="T1" fmla="*/ 3 h 37"/>
                  <a:gd name="T2" fmla="*/ 0 w 41"/>
                  <a:gd name="T3" fmla="*/ 37 h 37"/>
                  <a:gd name="T4" fmla="*/ 0 w 41"/>
                  <a:gd name="T5" fmla="*/ 37 h 37"/>
                  <a:gd name="T6" fmla="*/ 41 w 41"/>
                  <a:gd name="T7" fmla="*/ 3 h 37"/>
                </a:gdLst>
                <a:ahLst/>
                <a:cxnLst>
                  <a:cxn ang="0">
                    <a:pos x="T0" y="T1"/>
                  </a:cxn>
                  <a:cxn ang="0">
                    <a:pos x="T2" y="T3"/>
                  </a:cxn>
                  <a:cxn ang="0">
                    <a:pos x="T4" y="T5"/>
                  </a:cxn>
                  <a:cxn ang="0">
                    <a:pos x="T6" y="T7"/>
                  </a:cxn>
                </a:cxnLst>
                <a:rect l="0" t="0" r="r" b="b"/>
                <a:pathLst>
                  <a:path w="41" h="37">
                    <a:moveTo>
                      <a:pt x="41" y="3"/>
                    </a:moveTo>
                    <a:cubicBezTo>
                      <a:pt x="30" y="0"/>
                      <a:pt x="16" y="10"/>
                      <a:pt x="0" y="37"/>
                    </a:cubicBezTo>
                    <a:cubicBezTo>
                      <a:pt x="0" y="37"/>
                      <a:pt x="0" y="37"/>
                      <a:pt x="0" y="37"/>
                    </a:cubicBezTo>
                    <a:cubicBezTo>
                      <a:pt x="12" y="17"/>
                      <a:pt x="25" y="4"/>
                      <a:pt x="41" y="3"/>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83" name="Freeform 190"/>
              <p:cNvSpPr>
                <a:spLocks/>
              </p:cNvSpPr>
              <p:nvPr/>
            </p:nvSpPr>
            <p:spPr bwMode="auto">
              <a:xfrm>
                <a:off x="13184117" y="4052475"/>
                <a:ext cx="0" cy="3175"/>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0"/>
                      <a:pt x="0" y="1"/>
                    </a:cubicBezTo>
                    <a:cubicBezTo>
                      <a:pt x="0" y="0"/>
                      <a:pt x="0" y="0"/>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84" name="Freeform 191"/>
              <p:cNvSpPr>
                <a:spLocks/>
              </p:cNvSpPr>
              <p:nvPr/>
            </p:nvSpPr>
            <p:spPr bwMode="auto">
              <a:xfrm>
                <a:off x="13300004" y="3973100"/>
                <a:ext cx="3175" cy="6350"/>
              </a:xfrm>
              <a:custGeom>
                <a:avLst/>
                <a:gdLst>
                  <a:gd name="T0" fmla="*/ 1 w 1"/>
                  <a:gd name="T1" fmla="*/ 2 h 2"/>
                  <a:gd name="T2" fmla="*/ 0 w 1"/>
                  <a:gd name="T3" fmla="*/ 0 h 2"/>
                  <a:gd name="T4" fmla="*/ 1 w 1"/>
                  <a:gd name="T5" fmla="*/ 2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0" y="1"/>
                      <a:pt x="0" y="0"/>
                    </a:cubicBezTo>
                    <a:cubicBezTo>
                      <a:pt x="0" y="1"/>
                      <a:pt x="1" y="1"/>
                      <a:pt x="1" y="2"/>
                    </a:cubicBezTo>
                    <a:cubicBezTo>
                      <a:pt x="1" y="2"/>
                      <a:pt x="1" y="2"/>
                      <a:pt x="1" y="2"/>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85" name="Freeform 193"/>
              <p:cNvSpPr>
                <a:spLocks/>
              </p:cNvSpPr>
              <p:nvPr/>
            </p:nvSpPr>
            <p:spPr bwMode="auto">
              <a:xfrm>
                <a:off x="8931204" y="1642650"/>
                <a:ext cx="1362075" cy="1185863"/>
              </a:xfrm>
              <a:custGeom>
                <a:avLst/>
                <a:gdLst>
                  <a:gd name="T0" fmla="*/ 120 w 537"/>
                  <a:gd name="T1" fmla="*/ 467 h 467"/>
                  <a:gd name="T2" fmla="*/ 245 w 537"/>
                  <a:gd name="T3" fmla="*/ 440 h 467"/>
                  <a:gd name="T4" fmla="*/ 245 w 537"/>
                  <a:gd name="T5" fmla="*/ 440 h 467"/>
                  <a:gd name="T6" fmla="*/ 263 w 537"/>
                  <a:gd name="T7" fmla="*/ 451 h 467"/>
                  <a:gd name="T8" fmla="*/ 265 w 537"/>
                  <a:gd name="T9" fmla="*/ 452 h 467"/>
                  <a:gd name="T10" fmla="*/ 348 w 537"/>
                  <a:gd name="T11" fmla="*/ 460 h 467"/>
                  <a:gd name="T12" fmla="*/ 350 w 537"/>
                  <a:gd name="T13" fmla="*/ 459 h 467"/>
                  <a:gd name="T14" fmla="*/ 367 w 537"/>
                  <a:gd name="T15" fmla="*/ 454 h 467"/>
                  <a:gd name="T16" fmla="*/ 380 w 537"/>
                  <a:gd name="T17" fmla="*/ 449 h 467"/>
                  <a:gd name="T18" fmla="*/ 382 w 537"/>
                  <a:gd name="T19" fmla="*/ 448 h 467"/>
                  <a:gd name="T20" fmla="*/ 529 w 537"/>
                  <a:gd name="T21" fmla="*/ 262 h 467"/>
                  <a:gd name="T22" fmla="*/ 491 w 537"/>
                  <a:gd name="T23" fmla="*/ 133 h 467"/>
                  <a:gd name="T24" fmla="*/ 487 w 537"/>
                  <a:gd name="T25" fmla="*/ 130 h 467"/>
                  <a:gd name="T26" fmla="*/ 476 w 537"/>
                  <a:gd name="T27" fmla="*/ 125 h 467"/>
                  <a:gd name="T28" fmla="*/ 468 w 537"/>
                  <a:gd name="T29" fmla="*/ 122 h 467"/>
                  <a:gd name="T30" fmla="*/ 458 w 537"/>
                  <a:gd name="T31" fmla="*/ 119 h 467"/>
                  <a:gd name="T32" fmla="*/ 451 w 537"/>
                  <a:gd name="T33" fmla="*/ 118 h 467"/>
                  <a:gd name="T34" fmla="*/ 432 w 537"/>
                  <a:gd name="T35" fmla="*/ 116 h 467"/>
                  <a:gd name="T36" fmla="*/ 426 w 537"/>
                  <a:gd name="T37" fmla="*/ 116 h 467"/>
                  <a:gd name="T38" fmla="*/ 402 w 537"/>
                  <a:gd name="T39" fmla="*/ 118 h 467"/>
                  <a:gd name="T40" fmla="*/ 401 w 537"/>
                  <a:gd name="T41" fmla="*/ 118 h 467"/>
                  <a:gd name="T42" fmla="*/ 393 w 537"/>
                  <a:gd name="T43" fmla="*/ 121 h 467"/>
                  <a:gd name="T44" fmla="*/ 382 w 537"/>
                  <a:gd name="T45" fmla="*/ 126 h 467"/>
                  <a:gd name="T46" fmla="*/ 198 w 537"/>
                  <a:gd name="T47" fmla="*/ 243 h 467"/>
                  <a:gd name="T48" fmla="*/ 197 w 537"/>
                  <a:gd name="T49" fmla="*/ 243 h 467"/>
                  <a:gd name="T50" fmla="*/ 188 w 537"/>
                  <a:gd name="T51" fmla="*/ 244 h 467"/>
                  <a:gd name="T52" fmla="*/ 187 w 537"/>
                  <a:gd name="T53" fmla="*/ 244 h 467"/>
                  <a:gd name="T54" fmla="*/ 174 w 537"/>
                  <a:gd name="T55" fmla="*/ 236 h 467"/>
                  <a:gd name="T56" fmla="*/ 173 w 537"/>
                  <a:gd name="T57" fmla="*/ 233 h 467"/>
                  <a:gd name="T58" fmla="*/ 173 w 537"/>
                  <a:gd name="T59" fmla="*/ 231 h 467"/>
                  <a:gd name="T60" fmla="*/ 195 w 537"/>
                  <a:gd name="T61" fmla="*/ 161 h 467"/>
                  <a:gd name="T62" fmla="*/ 341 w 537"/>
                  <a:gd name="T63" fmla="*/ 0 h 467"/>
                  <a:gd name="T64" fmla="*/ 0 w 537"/>
                  <a:gd name="T65" fmla="*/ 427 h 467"/>
                  <a:gd name="T66" fmla="*/ 78 w 537"/>
                  <a:gd name="T67" fmla="*/ 452 h 467"/>
                  <a:gd name="T68" fmla="*/ 120 w 537"/>
                  <a:gd name="T69"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7" h="467">
                    <a:moveTo>
                      <a:pt x="120" y="467"/>
                    </a:moveTo>
                    <a:cubicBezTo>
                      <a:pt x="164" y="407"/>
                      <a:pt x="229" y="428"/>
                      <a:pt x="245" y="440"/>
                    </a:cubicBezTo>
                    <a:cubicBezTo>
                      <a:pt x="245" y="440"/>
                      <a:pt x="245" y="440"/>
                      <a:pt x="245" y="440"/>
                    </a:cubicBezTo>
                    <a:cubicBezTo>
                      <a:pt x="251" y="444"/>
                      <a:pt x="257" y="448"/>
                      <a:pt x="263" y="451"/>
                    </a:cubicBezTo>
                    <a:cubicBezTo>
                      <a:pt x="264" y="451"/>
                      <a:pt x="265" y="451"/>
                      <a:pt x="265" y="452"/>
                    </a:cubicBezTo>
                    <a:cubicBezTo>
                      <a:pt x="291" y="464"/>
                      <a:pt x="320" y="466"/>
                      <a:pt x="348" y="460"/>
                    </a:cubicBezTo>
                    <a:cubicBezTo>
                      <a:pt x="349" y="459"/>
                      <a:pt x="349" y="459"/>
                      <a:pt x="350" y="459"/>
                    </a:cubicBezTo>
                    <a:cubicBezTo>
                      <a:pt x="355" y="458"/>
                      <a:pt x="361" y="456"/>
                      <a:pt x="367" y="454"/>
                    </a:cubicBezTo>
                    <a:cubicBezTo>
                      <a:pt x="371" y="452"/>
                      <a:pt x="376" y="451"/>
                      <a:pt x="380" y="449"/>
                    </a:cubicBezTo>
                    <a:cubicBezTo>
                      <a:pt x="381" y="448"/>
                      <a:pt x="382" y="448"/>
                      <a:pt x="382" y="448"/>
                    </a:cubicBezTo>
                    <a:cubicBezTo>
                      <a:pt x="452" y="416"/>
                      <a:pt x="513" y="339"/>
                      <a:pt x="529" y="262"/>
                    </a:cubicBezTo>
                    <a:cubicBezTo>
                      <a:pt x="532" y="238"/>
                      <a:pt x="537" y="166"/>
                      <a:pt x="491" y="133"/>
                    </a:cubicBezTo>
                    <a:cubicBezTo>
                      <a:pt x="490" y="132"/>
                      <a:pt x="488" y="131"/>
                      <a:pt x="487" y="130"/>
                    </a:cubicBezTo>
                    <a:cubicBezTo>
                      <a:pt x="483" y="128"/>
                      <a:pt x="480" y="126"/>
                      <a:pt x="476" y="125"/>
                    </a:cubicBezTo>
                    <a:cubicBezTo>
                      <a:pt x="474" y="124"/>
                      <a:pt x="471" y="123"/>
                      <a:pt x="468" y="122"/>
                    </a:cubicBezTo>
                    <a:cubicBezTo>
                      <a:pt x="465" y="121"/>
                      <a:pt x="461" y="120"/>
                      <a:pt x="458" y="119"/>
                    </a:cubicBezTo>
                    <a:cubicBezTo>
                      <a:pt x="455" y="118"/>
                      <a:pt x="453" y="118"/>
                      <a:pt x="451" y="118"/>
                    </a:cubicBezTo>
                    <a:cubicBezTo>
                      <a:pt x="445" y="117"/>
                      <a:pt x="439" y="116"/>
                      <a:pt x="432" y="116"/>
                    </a:cubicBezTo>
                    <a:cubicBezTo>
                      <a:pt x="430" y="116"/>
                      <a:pt x="428" y="116"/>
                      <a:pt x="426" y="116"/>
                    </a:cubicBezTo>
                    <a:cubicBezTo>
                      <a:pt x="418" y="116"/>
                      <a:pt x="410" y="117"/>
                      <a:pt x="402" y="118"/>
                    </a:cubicBezTo>
                    <a:cubicBezTo>
                      <a:pt x="401" y="118"/>
                      <a:pt x="401" y="118"/>
                      <a:pt x="401" y="118"/>
                    </a:cubicBezTo>
                    <a:cubicBezTo>
                      <a:pt x="398" y="119"/>
                      <a:pt x="396" y="120"/>
                      <a:pt x="393" y="121"/>
                    </a:cubicBezTo>
                    <a:cubicBezTo>
                      <a:pt x="389" y="123"/>
                      <a:pt x="386" y="124"/>
                      <a:pt x="382" y="126"/>
                    </a:cubicBezTo>
                    <a:cubicBezTo>
                      <a:pt x="316" y="156"/>
                      <a:pt x="274" y="227"/>
                      <a:pt x="198" y="243"/>
                    </a:cubicBezTo>
                    <a:cubicBezTo>
                      <a:pt x="198" y="243"/>
                      <a:pt x="197" y="243"/>
                      <a:pt x="197" y="243"/>
                    </a:cubicBezTo>
                    <a:cubicBezTo>
                      <a:pt x="193" y="244"/>
                      <a:pt x="190" y="244"/>
                      <a:pt x="188" y="244"/>
                    </a:cubicBezTo>
                    <a:cubicBezTo>
                      <a:pt x="187" y="244"/>
                      <a:pt x="187" y="244"/>
                      <a:pt x="187" y="244"/>
                    </a:cubicBezTo>
                    <a:cubicBezTo>
                      <a:pt x="181" y="243"/>
                      <a:pt x="177" y="241"/>
                      <a:pt x="174" y="236"/>
                    </a:cubicBezTo>
                    <a:cubicBezTo>
                      <a:pt x="174" y="235"/>
                      <a:pt x="174" y="234"/>
                      <a:pt x="173" y="233"/>
                    </a:cubicBezTo>
                    <a:cubicBezTo>
                      <a:pt x="173" y="232"/>
                      <a:pt x="173" y="232"/>
                      <a:pt x="173" y="231"/>
                    </a:cubicBezTo>
                    <a:cubicBezTo>
                      <a:pt x="169" y="217"/>
                      <a:pt x="176" y="193"/>
                      <a:pt x="195" y="161"/>
                    </a:cubicBezTo>
                    <a:cubicBezTo>
                      <a:pt x="235" y="98"/>
                      <a:pt x="285" y="44"/>
                      <a:pt x="341" y="0"/>
                    </a:cubicBezTo>
                    <a:cubicBezTo>
                      <a:pt x="188" y="103"/>
                      <a:pt x="68" y="252"/>
                      <a:pt x="0" y="427"/>
                    </a:cubicBezTo>
                    <a:cubicBezTo>
                      <a:pt x="27" y="434"/>
                      <a:pt x="53" y="442"/>
                      <a:pt x="78" y="452"/>
                    </a:cubicBezTo>
                    <a:cubicBezTo>
                      <a:pt x="92" y="457"/>
                      <a:pt x="106" y="462"/>
                      <a:pt x="120" y="467"/>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86" name="Freeform 194"/>
              <p:cNvSpPr>
                <a:spLocks/>
              </p:cNvSpPr>
              <p:nvPr/>
            </p:nvSpPr>
            <p:spPr bwMode="auto">
              <a:xfrm>
                <a:off x="9796392" y="1575975"/>
                <a:ext cx="93663" cy="66675"/>
              </a:xfrm>
              <a:custGeom>
                <a:avLst/>
                <a:gdLst>
                  <a:gd name="T0" fmla="*/ 0 w 37"/>
                  <a:gd name="T1" fmla="*/ 26 h 26"/>
                  <a:gd name="T2" fmla="*/ 37 w 37"/>
                  <a:gd name="T3" fmla="*/ 0 h 26"/>
                  <a:gd name="T4" fmla="*/ 0 w 37"/>
                  <a:gd name="T5" fmla="*/ 26 h 26"/>
                  <a:gd name="T6" fmla="*/ 0 w 37"/>
                  <a:gd name="T7" fmla="*/ 26 h 26"/>
                </a:gdLst>
                <a:ahLst/>
                <a:cxnLst>
                  <a:cxn ang="0">
                    <a:pos x="T0" y="T1"/>
                  </a:cxn>
                  <a:cxn ang="0">
                    <a:pos x="T2" y="T3"/>
                  </a:cxn>
                  <a:cxn ang="0">
                    <a:pos x="T4" y="T5"/>
                  </a:cxn>
                  <a:cxn ang="0">
                    <a:pos x="T6" y="T7"/>
                  </a:cxn>
                </a:cxnLst>
                <a:rect l="0" t="0" r="r" b="b"/>
                <a:pathLst>
                  <a:path w="37" h="26">
                    <a:moveTo>
                      <a:pt x="0" y="26"/>
                    </a:moveTo>
                    <a:cubicBezTo>
                      <a:pt x="12" y="17"/>
                      <a:pt x="24" y="9"/>
                      <a:pt x="37" y="0"/>
                    </a:cubicBezTo>
                    <a:cubicBezTo>
                      <a:pt x="24" y="9"/>
                      <a:pt x="12" y="17"/>
                      <a:pt x="0" y="26"/>
                    </a:cubicBezTo>
                    <a:cubicBezTo>
                      <a:pt x="0" y="26"/>
                      <a:pt x="0" y="26"/>
                      <a:pt x="0" y="26"/>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87" name="Freeform 195"/>
              <p:cNvSpPr>
                <a:spLocks/>
              </p:cNvSpPr>
              <p:nvPr/>
            </p:nvSpPr>
            <p:spPr bwMode="auto">
              <a:xfrm>
                <a:off x="9404279" y="2261775"/>
                <a:ext cx="3175"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0" y="0"/>
                      <a:pt x="1"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88" name="Freeform 196"/>
              <p:cNvSpPr>
                <a:spLocks/>
              </p:cNvSpPr>
              <p:nvPr/>
            </p:nvSpPr>
            <p:spPr bwMode="auto">
              <a:xfrm>
                <a:off x="10118654" y="1952212"/>
                <a:ext cx="19050" cy="7938"/>
              </a:xfrm>
              <a:custGeom>
                <a:avLst/>
                <a:gdLst>
                  <a:gd name="T0" fmla="*/ 8 w 8"/>
                  <a:gd name="T1" fmla="*/ 3 h 3"/>
                  <a:gd name="T2" fmla="*/ 0 w 8"/>
                  <a:gd name="T3" fmla="*/ 0 h 3"/>
                  <a:gd name="T4" fmla="*/ 8 w 8"/>
                  <a:gd name="T5" fmla="*/ 3 h 3"/>
                </a:gdLst>
                <a:ahLst/>
                <a:cxnLst>
                  <a:cxn ang="0">
                    <a:pos x="T0" y="T1"/>
                  </a:cxn>
                  <a:cxn ang="0">
                    <a:pos x="T2" y="T3"/>
                  </a:cxn>
                  <a:cxn ang="0">
                    <a:pos x="T4" y="T5"/>
                  </a:cxn>
                </a:cxnLst>
                <a:rect l="0" t="0" r="r" b="b"/>
                <a:pathLst>
                  <a:path w="8" h="3">
                    <a:moveTo>
                      <a:pt x="8" y="3"/>
                    </a:moveTo>
                    <a:cubicBezTo>
                      <a:pt x="6" y="2"/>
                      <a:pt x="3" y="1"/>
                      <a:pt x="0" y="0"/>
                    </a:cubicBezTo>
                    <a:cubicBezTo>
                      <a:pt x="3" y="1"/>
                      <a:pt x="6" y="2"/>
                      <a:pt x="8" y="3"/>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89" name="Freeform 197"/>
              <p:cNvSpPr>
                <a:spLocks/>
              </p:cNvSpPr>
              <p:nvPr/>
            </p:nvSpPr>
            <p:spPr bwMode="auto">
              <a:xfrm>
                <a:off x="10074204" y="1942687"/>
                <a:ext cx="19050" cy="1588"/>
              </a:xfrm>
              <a:custGeom>
                <a:avLst/>
                <a:gdLst>
                  <a:gd name="T0" fmla="*/ 7 w 7"/>
                  <a:gd name="T1" fmla="*/ 1 h 1"/>
                  <a:gd name="T2" fmla="*/ 0 w 7"/>
                  <a:gd name="T3" fmla="*/ 0 h 1"/>
                  <a:gd name="T4" fmla="*/ 7 w 7"/>
                  <a:gd name="T5" fmla="*/ 1 h 1"/>
                </a:gdLst>
                <a:ahLst/>
                <a:cxnLst>
                  <a:cxn ang="0">
                    <a:pos x="T0" y="T1"/>
                  </a:cxn>
                  <a:cxn ang="0">
                    <a:pos x="T2" y="T3"/>
                  </a:cxn>
                  <a:cxn ang="0">
                    <a:pos x="T4" y="T5"/>
                  </a:cxn>
                </a:cxnLst>
                <a:rect l="0" t="0" r="r" b="b"/>
                <a:pathLst>
                  <a:path w="7" h="1">
                    <a:moveTo>
                      <a:pt x="7" y="1"/>
                    </a:moveTo>
                    <a:cubicBezTo>
                      <a:pt x="4" y="0"/>
                      <a:pt x="2" y="0"/>
                      <a:pt x="0" y="0"/>
                    </a:cubicBezTo>
                    <a:cubicBezTo>
                      <a:pt x="2" y="0"/>
                      <a:pt x="4" y="0"/>
                      <a:pt x="7" y="1"/>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90" name="Freeform 198"/>
              <p:cNvSpPr>
                <a:spLocks/>
              </p:cNvSpPr>
              <p:nvPr/>
            </p:nvSpPr>
            <p:spPr bwMode="auto">
              <a:xfrm>
                <a:off x="9369354" y="2234787"/>
                <a:ext cx="3175" cy="635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1" y="2"/>
                      <a:pt x="1" y="1"/>
                      <a:pt x="0" y="0"/>
                    </a:cubicBezTo>
                    <a:cubicBezTo>
                      <a:pt x="1" y="1"/>
                      <a:pt x="1" y="2"/>
                      <a:pt x="1" y="3"/>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91" name="Freeform 199"/>
              <p:cNvSpPr>
                <a:spLocks/>
              </p:cNvSpPr>
              <p:nvPr/>
            </p:nvSpPr>
            <p:spPr bwMode="auto">
              <a:xfrm>
                <a:off x="9424917" y="1642650"/>
                <a:ext cx="371475" cy="407988"/>
              </a:xfrm>
              <a:custGeom>
                <a:avLst/>
                <a:gdLst>
                  <a:gd name="T0" fmla="*/ 146 w 146"/>
                  <a:gd name="T1" fmla="*/ 0 h 161"/>
                  <a:gd name="T2" fmla="*/ 146 w 146"/>
                  <a:gd name="T3" fmla="*/ 0 h 161"/>
                  <a:gd name="T4" fmla="*/ 0 w 146"/>
                  <a:gd name="T5" fmla="*/ 161 h 161"/>
                  <a:gd name="T6" fmla="*/ 146 w 146"/>
                  <a:gd name="T7" fmla="*/ 0 h 161"/>
                </a:gdLst>
                <a:ahLst/>
                <a:cxnLst>
                  <a:cxn ang="0">
                    <a:pos x="T0" y="T1"/>
                  </a:cxn>
                  <a:cxn ang="0">
                    <a:pos x="T2" y="T3"/>
                  </a:cxn>
                  <a:cxn ang="0">
                    <a:pos x="T4" y="T5"/>
                  </a:cxn>
                  <a:cxn ang="0">
                    <a:pos x="T6" y="T7"/>
                  </a:cxn>
                </a:cxnLst>
                <a:rect l="0" t="0" r="r" b="b"/>
                <a:pathLst>
                  <a:path w="146" h="161">
                    <a:moveTo>
                      <a:pt x="146" y="0"/>
                    </a:moveTo>
                    <a:cubicBezTo>
                      <a:pt x="146" y="0"/>
                      <a:pt x="146" y="0"/>
                      <a:pt x="146" y="0"/>
                    </a:cubicBezTo>
                    <a:cubicBezTo>
                      <a:pt x="90" y="44"/>
                      <a:pt x="40" y="98"/>
                      <a:pt x="0" y="161"/>
                    </a:cubicBezTo>
                    <a:cubicBezTo>
                      <a:pt x="40" y="98"/>
                      <a:pt x="90" y="44"/>
                      <a:pt x="146"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92" name="Freeform 200"/>
              <p:cNvSpPr>
                <a:spLocks/>
              </p:cNvSpPr>
              <p:nvPr/>
            </p:nvSpPr>
            <p:spPr bwMode="auto">
              <a:xfrm>
                <a:off x="10166279" y="1972850"/>
                <a:ext cx="9525" cy="7938"/>
              </a:xfrm>
              <a:custGeom>
                <a:avLst/>
                <a:gdLst>
                  <a:gd name="T0" fmla="*/ 4 w 4"/>
                  <a:gd name="T1" fmla="*/ 3 h 3"/>
                  <a:gd name="T2" fmla="*/ 0 w 4"/>
                  <a:gd name="T3" fmla="*/ 0 h 3"/>
                  <a:gd name="T4" fmla="*/ 4 w 4"/>
                  <a:gd name="T5" fmla="*/ 3 h 3"/>
                </a:gdLst>
                <a:ahLst/>
                <a:cxnLst>
                  <a:cxn ang="0">
                    <a:pos x="T0" y="T1"/>
                  </a:cxn>
                  <a:cxn ang="0">
                    <a:pos x="T2" y="T3"/>
                  </a:cxn>
                  <a:cxn ang="0">
                    <a:pos x="T4" y="T5"/>
                  </a:cxn>
                </a:cxnLst>
                <a:rect l="0" t="0" r="r" b="b"/>
                <a:pathLst>
                  <a:path w="4" h="3">
                    <a:moveTo>
                      <a:pt x="4" y="3"/>
                    </a:moveTo>
                    <a:cubicBezTo>
                      <a:pt x="3" y="2"/>
                      <a:pt x="1" y="1"/>
                      <a:pt x="0" y="0"/>
                    </a:cubicBezTo>
                    <a:cubicBezTo>
                      <a:pt x="1" y="1"/>
                      <a:pt x="3" y="2"/>
                      <a:pt x="4" y="3"/>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93" name="Freeform 201"/>
              <p:cNvSpPr>
                <a:spLocks/>
              </p:cNvSpPr>
              <p:nvPr/>
            </p:nvSpPr>
            <p:spPr bwMode="auto">
              <a:xfrm>
                <a:off x="9861479" y="2782475"/>
                <a:ext cx="33338" cy="12700"/>
              </a:xfrm>
              <a:custGeom>
                <a:avLst/>
                <a:gdLst>
                  <a:gd name="T0" fmla="*/ 0 w 13"/>
                  <a:gd name="T1" fmla="*/ 5 h 5"/>
                  <a:gd name="T2" fmla="*/ 13 w 13"/>
                  <a:gd name="T3" fmla="*/ 0 h 5"/>
                  <a:gd name="T4" fmla="*/ 0 w 13"/>
                  <a:gd name="T5" fmla="*/ 5 h 5"/>
                </a:gdLst>
                <a:ahLst/>
                <a:cxnLst>
                  <a:cxn ang="0">
                    <a:pos x="T0" y="T1"/>
                  </a:cxn>
                  <a:cxn ang="0">
                    <a:pos x="T2" y="T3"/>
                  </a:cxn>
                  <a:cxn ang="0">
                    <a:pos x="T4" y="T5"/>
                  </a:cxn>
                </a:cxnLst>
                <a:rect l="0" t="0" r="r" b="b"/>
                <a:pathLst>
                  <a:path w="13" h="5">
                    <a:moveTo>
                      <a:pt x="0" y="5"/>
                    </a:moveTo>
                    <a:cubicBezTo>
                      <a:pt x="5" y="3"/>
                      <a:pt x="9" y="2"/>
                      <a:pt x="13" y="0"/>
                    </a:cubicBezTo>
                    <a:cubicBezTo>
                      <a:pt x="9" y="2"/>
                      <a:pt x="4" y="3"/>
                      <a:pt x="0" y="5"/>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94" name="Freeform 202"/>
              <p:cNvSpPr>
                <a:spLocks/>
              </p:cNvSpPr>
              <p:nvPr/>
            </p:nvSpPr>
            <p:spPr bwMode="auto">
              <a:xfrm>
                <a:off x="9928154" y="1942687"/>
                <a:ext cx="22225" cy="6350"/>
              </a:xfrm>
              <a:custGeom>
                <a:avLst/>
                <a:gdLst>
                  <a:gd name="T0" fmla="*/ 0 w 9"/>
                  <a:gd name="T1" fmla="*/ 3 h 3"/>
                  <a:gd name="T2" fmla="*/ 8 w 9"/>
                  <a:gd name="T3" fmla="*/ 0 h 3"/>
                  <a:gd name="T4" fmla="*/ 9 w 9"/>
                  <a:gd name="T5" fmla="*/ 0 h 3"/>
                  <a:gd name="T6" fmla="*/ 6 w 9"/>
                  <a:gd name="T7" fmla="*/ 1 h 3"/>
                  <a:gd name="T8" fmla="*/ 0 w 9"/>
                  <a:gd name="T9" fmla="*/ 3 h 3"/>
                </a:gdLst>
                <a:ahLst/>
                <a:cxnLst>
                  <a:cxn ang="0">
                    <a:pos x="T0" y="T1"/>
                  </a:cxn>
                  <a:cxn ang="0">
                    <a:pos x="T2" y="T3"/>
                  </a:cxn>
                  <a:cxn ang="0">
                    <a:pos x="T4" y="T5"/>
                  </a:cxn>
                  <a:cxn ang="0">
                    <a:pos x="T6" y="T7"/>
                  </a:cxn>
                  <a:cxn ang="0">
                    <a:pos x="T8" y="T9"/>
                  </a:cxn>
                </a:cxnLst>
                <a:rect l="0" t="0" r="r" b="b"/>
                <a:pathLst>
                  <a:path w="9" h="3">
                    <a:moveTo>
                      <a:pt x="0" y="3"/>
                    </a:moveTo>
                    <a:cubicBezTo>
                      <a:pt x="3" y="2"/>
                      <a:pt x="5" y="1"/>
                      <a:pt x="8" y="0"/>
                    </a:cubicBezTo>
                    <a:cubicBezTo>
                      <a:pt x="9" y="0"/>
                      <a:pt x="9" y="0"/>
                      <a:pt x="9" y="0"/>
                    </a:cubicBezTo>
                    <a:cubicBezTo>
                      <a:pt x="8" y="0"/>
                      <a:pt x="8" y="0"/>
                      <a:pt x="6" y="1"/>
                    </a:cubicBezTo>
                    <a:cubicBezTo>
                      <a:pt x="4" y="2"/>
                      <a:pt x="2" y="3"/>
                      <a:pt x="0" y="3"/>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95" name="Freeform 203"/>
              <p:cNvSpPr>
                <a:spLocks/>
              </p:cNvSpPr>
              <p:nvPr/>
            </p:nvSpPr>
            <p:spPr bwMode="auto">
              <a:xfrm>
                <a:off x="9899579" y="2307812"/>
                <a:ext cx="373063" cy="473075"/>
              </a:xfrm>
              <a:custGeom>
                <a:avLst/>
                <a:gdLst>
                  <a:gd name="T0" fmla="*/ 145 w 147"/>
                  <a:gd name="T1" fmla="*/ 9 h 186"/>
                  <a:gd name="T2" fmla="*/ 147 w 147"/>
                  <a:gd name="T3" fmla="*/ 0 h 186"/>
                  <a:gd name="T4" fmla="*/ 0 w 147"/>
                  <a:gd name="T5" fmla="*/ 186 h 186"/>
                  <a:gd name="T6" fmla="*/ 145 w 147"/>
                  <a:gd name="T7" fmla="*/ 9 h 186"/>
                </a:gdLst>
                <a:ahLst/>
                <a:cxnLst>
                  <a:cxn ang="0">
                    <a:pos x="T0" y="T1"/>
                  </a:cxn>
                  <a:cxn ang="0">
                    <a:pos x="T2" y="T3"/>
                  </a:cxn>
                  <a:cxn ang="0">
                    <a:pos x="T4" y="T5"/>
                  </a:cxn>
                  <a:cxn ang="0">
                    <a:pos x="T6" y="T7"/>
                  </a:cxn>
                </a:cxnLst>
                <a:rect l="0" t="0" r="r" b="b"/>
                <a:pathLst>
                  <a:path w="147" h="186">
                    <a:moveTo>
                      <a:pt x="145" y="9"/>
                    </a:moveTo>
                    <a:cubicBezTo>
                      <a:pt x="145" y="8"/>
                      <a:pt x="146" y="5"/>
                      <a:pt x="147" y="0"/>
                    </a:cubicBezTo>
                    <a:cubicBezTo>
                      <a:pt x="131" y="77"/>
                      <a:pt x="70" y="154"/>
                      <a:pt x="0" y="186"/>
                    </a:cubicBezTo>
                    <a:cubicBezTo>
                      <a:pt x="68" y="156"/>
                      <a:pt x="128" y="86"/>
                      <a:pt x="145" y="9"/>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96" name="Freeform 204"/>
              <p:cNvSpPr>
                <a:spLocks/>
              </p:cNvSpPr>
              <p:nvPr/>
            </p:nvSpPr>
            <p:spPr bwMode="auto">
              <a:xfrm>
                <a:off x="10012292" y="1936337"/>
                <a:ext cx="14288" cy="0"/>
              </a:xfrm>
              <a:custGeom>
                <a:avLst/>
                <a:gdLst>
                  <a:gd name="T0" fmla="*/ 0 w 6"/>
                  <a:gd name="T1" fmla="*/ 6 w 6"/>
                  <a:gd name="T2" fmla="*/ 0 w 6"/>
                </a:gdLst>
                <a:ahLst/>
                <a:cxnLst>
                  <a:cxn ang="0">
                    <a:pos x="T0" y="0"/>
                  </a:cxn>
                  <a:cxn ang="0">
                    <a:pos x="T1" y="0"/>
                  </a:cxn>
                  <a:cxn ang="0">
                    <a:pos x="T2" y="0"/>
                  </a:cxn>
                </a:cxnLst>
                <a:rect l="0" t="0" r="r" b="b"/>
                <a:pathLst>
                  <a:path w="6">
                    <a:moveTo>
                      <a:pt x="0" y="0"/>
                    </a:moveTo>
                    <a:cubicBezTo>
                      <a:pt x="2" y="0"/>
                      <a:pt x="4" y="0"/>
                      <a:pt x="6" y="0"/>
                    </a:cubicBezTo>
                    <a:cubicBezTo>
                      <a:pt x="4" y="0"/>
                      <a:pt x="2" y="0"/>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97" name="Freeform 206"/>
              <p:cNvSpPr>
                <a:spLocks/>
              </p:cNvSpPr>
              <p:nvPr/>
            </p:nvSpPr>
            <p:spPr bwMode="auto">
              <a:xfrm>
                <a:off x="9004987" y="2159819"/>
                <a:ext cx="65088" cy="177800"/>
              </a:xfrm>
              <a:custGeom>
                <a:avLst/>
                <a:gdLst>
                  <a:gd name="T0" fmla="*/ 26 w 26"/>
                  <a:gd name="T1" fmla="*/ 0 h 70"/>
                  <a:gd name="T2" fmla="*/ 4 w 26"/>
                  <a:gd name="T3" fmla="*/ 70 h 70"/>
                  <a:gd name="T4" fmla="*/ 26 w 26"/>
                  <a:gd name="T5" fmla="*/ 0 h 70"/>
                </a:gdLst>
                <a:ahLst/>
                <a:cxnLst>
                  <a:cxn ang="0">
                    <a:pos x="T0" y="T1"/>
                  </a:cxn>
                  <a:cxn ang="0">
                    <a:pos x="T2" y="T3"/>
                  </a:cxn>
                  <a:cxn ang="0">
                    <a:pos x="T4" y="T5"/>
                  </a:cxn>
                </a:cxnLst>
                <a:rect l="0" t="0" r="r" b="b"/>
                <a:pathLst>
                  <a:path w="26" h="70">
                    <a:moveTo>
                      <a:pt x="26" y="0"/>
                    </a:moveTo>
                    <a:cubicBezTo>
                      <a:pt x="7" y="32"/>
                      <a:pt x="0" y="56"/>
                      <a:pt x="4" y="70"/>
                    </a:cubicBezTo>
                    <a:cubicBezTo>
                      <a:pt x="2" y="58"/>
                      <a:pt x="7" y="36"/>
                      <a:pt x="26"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98" name="Freeform 207"/>
              <p:cNvSpPr>
                <a:spLocks/>
              </p:cNvSpPr>
              <p:nvPr/>
            </p:nvSpPr>
            <p:spPr bwMode="auto">
              <a:xfrm>
                <a:off x="9459012" y="2917057"/>
                <a:ext cx="4763" cy="3175"/>
              </a:xfrm>
              <a:custGeom>
                <a:avLst/>
                <a:gdLst>
                  <a:gd name="T0" fmla="*/ 0 w 2"/>
                  <a:gd name="T1" fmla="*/ 1 h 1"/>
                  <a:gd name="T2" fmla="*/ 2 w 2"/>
                  <a:gd name="T3" fmla="*/ 0 h 1"/>
                  <a:gd name="T4" fmla="*/ 0 w 2"/>
                  <a:gd name="T5" fmla="*/ 1 h 1"/>
                </a:gdLst>
                <a:ahLst/>
                <a:cxnLst>
                  <a:cxn ang="0">
                    <a:pos x="T0" y="T1"/>
                  </a:cxn>
                  <a:cxn ang="0">
                    <a:pos x="T2" y="T3"/>
                  </a:cxn>
                  <a:cxn ang="0">
                    <a:pos x="T4" y="T5"/>
                  </a:cxn>
                </a:cxnLst>
                <a:rect l="0" t="0" r="r" b="b"/>
                <a:pathLst>
                  <a:path w="2" h="1">
                    <a:moveTo>
                      <a:pt x="0" y="1"/>
                    </a:moveTo>
                    <a:cubicBezTo>
                      <a:pt x="1" y="0"/>
                      <a:pt x="1" y="0"/>
                      <a:pt x="2" y="0"/>
                    </a:cubicBezTo>
                    <a:cubicBezTo>
                      <a:pt x="1" y="0"/>
                      <a:pt x="1" y="0"/>
                      <a:pt x="0" y="1"/>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199" name="Freeform 208"/>
              <p:cNvSpPr>
                <a:spLocks/>
              </p:cNvSpPr>
              <p:nvPr/>
            </p:nvSpPr>
            <p:spPr bwMode="auto">
              <a:xfrm>
                <a:off x="9074837" y="2070919"/>
                <a:ext cx="469900" cy="298450"/>
              </a:xfrm>
              <a:custGeom>
                <a:avLst/>
                <a:gdLst>
                  <a:gd name="T0" fmla="*/ 0 w 185"/>
                  <a:gd name="T1" fmla="*/ 117 h 117"/>
                  <a:gd name="T2" fmla="*/ 1 w 185"/>
                  <a:gd name="T3" fmla="*/ 117 h 117"/>
                  <a:gd name="T4" fmla="*/ 185 w 185"/>
                  <a:gd name="T5" fmla="*/ 0 h 117"/>
                  <a:gd name="T6" fmla="*/ 14 w 185"/>
                  <a:gd name="T7" fmla="*/ 113 h 117"/>
                  <a:gd name="T8" fmla="*/ 0 w 185"/>
                  <a:gd name="T9" fmla="*/ 117 h 117"/>
                </a:gdLst>
                <a:ahLst/>
                <a:cxnLst>
                  <a:cxn ang="0">
                    <a:pos x="T0" y="T1"/>
                  </a:cxn>
                  <a:cxn ang="0">
                    <a:pos x="T2" y="T3"/>
                  </a:cxn>
                  <a:cxn ang="0">
                    <a:pos x="T4" y="T5"/>
                  </a:cxn>
                  <a:cxn ang="0">
                    <a:pos x="T6" y="T7"/>
                  </a:cxn>
                  <a:cxn ang="0">
                    <a:pos x="T8" y="T9"/>
                  </a:cxn>
                </a:cxnLst>
                <a:rect l="0" t="0" r="r" b="b"/>
                <a:pathLst>
                  <a:path w="185" h="117">
                    <a:moveTo>
                      <a:pt x="0" y="117"/>
                    </a:moveTo>
                    <a:cubicBezTo>
                      <a:pt x="0" y="117"/>
                      <a:pt x="1" y="117"/>
                      <a:pt x="1" y="117"/>
                    </a:cubicBezTo>
                    <a:cubicBezTo>
                      <a:pt x="77" y="101"/>
                      <a:pt x="119" y="30"/>
                      <a:pt x="185" y="0"/>
                    </a:cubicBezTo>
                    <a:cubicBezTo>
                      <a:pt x="122" y="27"/>
                      <a:pt x="80" y="88"/>
                      <a:pt x="14" y="113"/>
                    </a:cubicBezTo>
                    <a:cubicBezTo>
                      <a:pt x="9" y="115"/>
                      <a:pt x="4" y="116"/>
                      <a:pt x="0" y="117"/>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sp>
            <p:nvSpPr>
              <p:cNvPr id="200" name="Freeform 209"/>
              <p:cNvSpPr>
                <a:spLocks/>
              </p:cNvSpPr>
              <p:nvPr/>
            </p:nvSpPr>
            <p:spPr bwMode="auto">
              <a:xfrm>
                <a:off x="9243112" y="2896419"/>
                <a:ext cx="4763" cy="3175"/>
              </a:xfrm>
              <a:custGeom>
                <a:avLst/>
                <a:gdLst>
                  <a:gd name="T0" fmla="*/ 0 w 2"/>
                  <a:gd name="T1" fmla="*/ 0 h 1"/>
                  <a:gd name="T2" fmla="*/ 2 w 2"/>
                  <a:gd name="T3" fmla="*/ 1 h 1"/>
                  <a:gd name="T4" fmla="*/ 0 w 2"/>
                  <a:gd name="T5" fmla="*/ 0 h 1"/>
                </a:gdLst>
                <a:ahLst/>
                <a:cxnLst>
                  <a:cxn ang="0">
                    <a:pos x="T0" y="T1"/>
                  </a:cxn>
                  <a:cxn ang="0">
                    <a:pos x="T2" y="T3"/>
                  </a:cxn>
                  <a:cxn ang="0">
                    <a:pos x="T4" y="T5"/>
                  </a:cxn>
                </a:cxnLst>
                <a:rect l="0" t="0" r="r" b="b"/>
                <a:pathLst>
                  <a:path w="2" h="1">
                    <a:moveTo>
                      <a:pt x="0" y="0"/>
                    </a:moveTo>
                    <a:cubicBezTo>
                      <a:pt x="1" y="0"/>
                      <a:pt x="2" y="0"/>
                      <a:pt x="2" y="1"/>
                    </a:cubicBezTo>
                    <a:cubicBezTo>
                      <a:pt x="2" y="0"/>
                      <a:pt x="1" y="0"/>
                      <a:pt x="0" y="0"/>
                    </a:cubicBezTo>
                    <a:close/>
                  </a:path>
                </a:pathLst>
              </a:custGeom>
              <a:gradFill>
                <a:gsLst>
                  <a:gs pos="0">
                    <a:schemeClr val="bg1">
                      <a:alpha val="0"/>
                    </a:schemeClr>
                  </a:gs>
                  <a:gs pos="100000">
                    <a:schemeClr val="bg1">
                      <a:alpha val="17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sz="1200">
                  <a:solidFill>
                    <a:prstClr val="black"/>
                  </a:solidFill>
                </a:endParaRPr>
              </a:p>
            </p:txBody>
          </p:sp>
        </p:grpSp>
      </p:grpSp>
      <p:grpSp>
        <p:nvGrpSpPr>
          <p:cNvPr id="201" name="组合 200"/>
          <p:cNvGrpSpPr/>
          <p:nvPr/>
        </p:nvGrpSpPr>
        <p:grpSpPr>
          <a:xfrm>
            <a:off x="5738444" y="1460612"/>
            <a:ext cx="2840604" cy="568852"/>
            <a:chOff x="5738444" y="1460612"/>
            <a:chExt cx="2840604" cy="568852"/>
          </a:xfrm>
        </p:grpSpPr>
        <p:grpSp>
          <p:nvGrpSpPr>
            <p:cNvPr id="202" name="组合 201"/>
            <p:cNvGrpSpPr/>
            <p:nvPr/>
          </p:nvGrpSpPr>
          <p:grpSpPr>
            <a:xfrm>
              <a:off x="5738444" y="1460612"/>
              <a:ext cx="568852" cy="568852"/>
              <a:chOff x="5410934" y="2314396"/>
              <a:chExt cx="716108" cy="716108"/>
            </a:xfrm>
          </p:grpSpPr>
          <p:sp>
            <p:nvSpPr>
              <p:cNvPr id="204" name="椭圆 203"/>
              <p:cNvSpPr/>
              <p:nvPr/>
            </p:nvSpPr>
            <p:spPr>
              <a:xfrm>
                <a:off x="5410934" y="2314396"/>
                <a:ext cx="716108" cy="716108"/>
              </a:xfrm>
              <a:prstGeom prst="ellipse">
                <a:avLst/>
              </a:prstGeom>
              <a:noFill/>
              <a:ln w="3175">
                <a:solidFill>
                  <a:srgbClr val="E74C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pic>
            <p:nvPicPr>
              <p:cNvPr id="205" name="Picture 16" descr="C:\Users\Administrator\Desktop\tu\3d-crystal-clear-icon\rs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77640" y="2376190"/>
                <a:ext cx="612088" cy="612088"/>
              </a:xfrm>
              <a:prstGeom prst="rect">
                <a:avLst/>
              </a:prstGeom>
              <a:noFill/>
              <a:extLst>
                <a:ext uri="{909E8E84-426E-40DD-AFC4-6F175D3DCCD1}">
                  <a14:hiddenFill xmlns:a14="http://schemas.microsoft.com/office/drawing/2010/main">
                    <a:solidFill>
                      <a:srgbClr val="FFFFFF"/>
                    </a:solidFill>
                  </a14:hiddenFill>
                </a:ext>
              </a:extLst>
            </p:spPr>
          </p:pic>
        </p:grpSp>
        <p:sp>
          <p:nvSpPr>
            <p:cNvPr id="203" name="文本框 8"/>
            <p:cNvSpPr txBox="1"/>
            <p:nvPr/>
          </p:nvSpPr>
          <p:spPr>
            <a:xfrm>
              <a:off x="6415081" y="149077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grpSp>
      <p:grpSp>
        <p:nvGrpSpPr>
          <p:cNvPr id="206" name="组合 205"/>
          <p:cNvGrpSpPr/>
          <p:nvPr/>
        </p:nvGrpSpPr>
        <p:grpSpPr>
          <a:xfrm>
            <a:off x="5738444" y="3329196"/>
            <a:ext cx="2866004" cy="571318"/>
            <a:chOff x="5738444" y="3329196"/>
            <a:chExt cx="2866004" cy="571318"/>
          </a:xfrm>
        </p:grpSpPr>
        <p:grpSp>
          <p:nvGrpSpPr>
            <p:cNvPr id="207" name="组合 206"/>
            <p:cNvGrpSpPr/>
            <p:nvPr/>
          </p:nvGrpSpPr>
          <p:grpSpPr>
            <a:xfrm>
              <a:off x="5738444" y="3329196"/>
              <a:ext cx="568852" cy="568852"/>
              <a:chOff x="6379626" y="4271293"/>
              <a:chExt cx="716108" cy="716108"/>
            </a:xfrm>
          </p:grpSpPr>
          <p:pic>
            <p:nvPicPr>
              <p:cNvPr id="209" name="Picture 12" descr="C:\Users\Administrator\Desktop\tu\3d-crystal-clear-icon\fold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65525" y="4350706"/>
                <a:ext cx="544947" cy="544947"/>
              </a:xfrm>
              <a:prstGeom prst="rect">
                <a:avLst/>
              </a:prstGeom>
              <a:noFill/>
              <a:ln>
                <a:noFill/>
                <a:prstDash val="dash"/>
              </a:ln>
              <a:extLst>
                <a:ext uri="{909E8E84-426E-40DD-AFC4-6F175D3DCCD1}">
                  <a14:hiddenFill xmlns:a14="http://schemas.microsoft.com/office/drawing/2010/main">
                    <a:solidFill>
                      <a:srgbClr val="FFFFFF"/>
                    </a:solidFill>
                  </a14:hiddenFill>
                </a:ext>
              </a:extLst>
            </p:spPr>
          </p:pic>
          <p:sp>
            <p:nvSpPr>
              <p:cNvPr id="210" name="椭圆 209"/>
              <p:cNvSpPr/>
              <p:nvPr/>
            </p:nvSpPr>
            <p:spPr>
              <a:xfrm>
                <a:off x="6379626" y="4271293"/>
                <a:ext cx="716108" cy="716108"/>
              </a:xfrm>
              <a:prstGeom prst="ellipse">
                <a:avLst/>
              </a:prstGeom>
              <a:noFill/>
              <a:ln w="3175">
                <a:solidFill>
                  <a:srgbClr val="E74C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grpSp>
        <p:sp>
          <p:nvSpPr>
            <p:cNvPr id="208" name="文本框 8"/>
            <p:cNvSpPr txBox="1"/>
            <p:nvPr/>
          </p:nvSpPr>
          <p:spPr>
            <a:xfrm>
              <a:off x="6440481" y="3361905"/>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grpSp>
      <p:grpSp>
        <p:nvGrpSpPr>
          <p:cNvPr id="211" name="组合 210"/>
          <p:cNvGrpSpPr/>
          <p:nvPr/>
        </p:nvGrpSpPr>
        <p:grpSpPr>
          <a:xfrm>
            <a:off x="530748" y="1460612"/>
            <a:ext cx="2766631" cy="628035"/>
            <a:chOff x="530748" y="1460612"/>
            <a:chExt cx="2766631" cy="628035"/>
          </a:xfrm>
        </p:grpSpPr>
        <p:grpSp>
          <p:nvGrpSpPr>
            <p:cNvPr id="212" name="组合 211"/>
            <p:cNvGrpSpPr/>
            <p:nvPr/>
          </p:nvGrpSpPr>
          <p:grpSpPr>
            <a:xfrm>
              <a:off x="2728527" y="1460612"/>
              <a:ext cx="568852" cy="568852"/>
              <a:chOff x="2020287" y="2562162"/>
              <a:chExt cx="716108" cy="716108"/>
            </a:xfrm>
          </p:grpSpPr>
          <p:sp>
            <p:nvSpPr>
              <p:cNvPr id="214" name="椭圆 213"/>
              <p:cNvSpPr/>
              <p:nvPr/>
            </p:nvSpPr>
            <p:spPr>
              <a:xfrm>
                <a:off x="2020287" y="2562162"/>
                <a:ext cx="716108" cy="716108"/>
              </a:xfrm>
              <a:prstGeom prst="ellipse">
                <a:avLst/>
              </a:prstGeom>
              <a:noFill/>
              <a:ln w="3175">
                <a:solidFill>
                  <a:srgbClr val="E74C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pic>
            <p:nvPicPr>
              <p:cNvPr id="215" name="Picture 11" descr="C:\Users\Administrator\Desktop\tu\3d-crystal-clear-icon\erro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98286" y="2637290"/>
                <a:ext cx="573769" cy="573769"/>
              </a:xfrm>
              <a:prstGeom prst="rect">
                <a:avLst/>
              </a:prstGeom>
              <a:noFill/>
              <a:extLst>
                <a:ext uri="{909E8E84-426E-40DD-AFC4-6F175D3DCCD1}">
                  <a14:hiddenFill xmlns:a14="http://schemas.microsoft.com/office/drawing/2010/main">
                    <a:solidFill>
                      <a:srgbClr val="FFFFFF"/>
                    </a:solidFill>
                  </a14:hiddenFill>
                </a:ext>
              </a:extLst>
            </p:spPr>
          </p:pic>
        </p:grpSp>
        <p:sp>
          <p:nvSpPr>
            <p:cNvPr id="213" name="文本框 8"/>
            <p:cNvSpPr txBox="1"/>
            <p:nvPr/>
          </p:nvSpPr>
          <p:spPr>
            <a:xfrm>
              <a:off x="530748" y="1550038"/>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pPr algn="r"/>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pPr algn="r"/>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grpSp>
      <p:grpSp>
        <p:nvGrpSpPr>
          <p:cNvPr id="216" name="组合 215"/>
          <p:cNvGrpSpPr/>
          <p:nvPr/>
        </p:nvGrpSpPr>
        <p:grpSpPr>
          <a:xfrm>
            <a:off x="539215" y="3329196"/>
            <a:ext cx="2758164" cy="639051"/>
            <a:chOff x="539215" y="3329196"/>
            <a:chExt cx="2758164" cy="639051"/>
          </a:xfrm>
        </p:grpSpPr>
        <p:grpSp>
          <p:nvGrpSpPr>
            <p:cNvPr id="217" name="组合 216"/>
            <p:cNvGrpSpPr/>
            <p:nvPr/>
          </p:nvGrpSpPr>
          <p:grpSpPr>
            <a:xfrm>
              <a:off x="2728527" y="3329196"/>
              <a:ext cx="568852" cy="568852"/>
              <a:chOff x="2592243" y="4743405"/>
              <a:chExt cx="716108" cy="716108"/>
            </a:xfrm>
          </p:grpSpPr>
          <p:sp>
            <p:nvSpPr>
              <p:cNvPr id="219" name="椭圆 218"/>
              <p:cNvSpPr/>
              <p:nvPr/>
            </p:nvSpPr>
            <p:spPr>
              <a:xfrm>
                <a:off x="2592243" y="4743405"/>
                <a:ext cx="716108" cy="716108"/>
              </a:xfrm>
              <a:prstGeom prst="ellipse">
                <a:avLst/>
              </a:prstGeom>
              <a:noFill/>
              <a:ln w="3175">
                <a:solidFill>
                  <a:srgbClr val="E74C2E"/>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white"/>
                  </a:solidFill>
                </a:endParaRPr>
              </a:p>
            </p:txBody>
          </p:sp>
          <p:pic>
            <p:nvPicPr>
              <p:cNvPr id="220" name="Picture 17" descr="C:\Users\Administrator\Desktop\tu\3d-crystal-clear-icon\search.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00651" y="4801109"/>
                <a:ext cx="566457" cy="566457"/>
              </a:xfrm>
              <a:prstGeom prst="rect">
                <a:avLst/>
              </a:prstGeom>
              <a:noFill/>
              <a:extLst>
                <a:ext uri="{909E8E84-426E-40DD-AFC4-6F175D3DCCD1}">
                  <a14:hiddenFill xmlns:a14="http://schemas.microsoft.com/office/drawing/2010/main">
                    <a:solidFill>
                      <a:srgbClr val="FFFFFF"/>
                    </a:solidFill>
                  </a14:hiddenFill>
                </a:ext>
              </a:extLst>
            </p:spPr>
          </p:pic>
        </p:grpSp>
        <p:sp>
          <p:nvSpPr>
            <p:cNvPr id="218" name="文本框 8"/>
            <p:cNvSpPr txBox="1"/>
            <p:nvPr/>
          </p:nvSpPr>
          <p:spPr>
            <a:xfrm>
              <a:off x="539215" y="3429638"/>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pPr algn="r"/>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pPr algn="r"/>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grpSp>
      <p:sp>
        <p:nvSpPr>
          <p:cNvPr id="226" name="TextBox 225"/>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227" name="TextBox 226"/>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40647927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9" presetClass="entr" presetSubtype="0" fill="hold" nodeType="afterEffect">
                                  <p:stCondLst>
                                    <p:cond delay="0"/>
                                  </p:stCondLst>
                                  <p:childTnLst>
                                    <p:set>
                                      <p:cBhvr>
                                        <p:cTn id="12" dur="1" fill="hold">
                                          <p:stCondLst>
                                            <p:cond delay="0"/>
                                          </p:stCondLst>
                                        </p:cTn>
                                        <p:tgtEl>
                                          <p:spTgt spid="211"/>
                                        </p:tgtEl>
                                        <p:attrNameLst>
                                          <p:attrName>style.visibility</p:attrName>
                                        </p:attrNameLst>
                                      </p:cBhvr>
                                      <p:to>
                                        <p:strVal val="visible"/>
                                      </p:to>
                                    </p:set>
                                    <p:animEffect transition="in" filter="dissolve">
                                      <p:cBhvr>
                                        <p:cTn id="13" dur="750"/>
                                        <p:tgtEl>
                                          <p:spTgt spid="211"/>
                                        </p:tgtEl>
                                      </p:cBhvr>
                                    </p:animEffect>
                                  </p:childTnLst>
                                </p:cTn>
                              </p:par>
                            </p:childTnLst>
                          </p:cTn>
                        </p:par>
                        <p:par>
                          <p:cTn id="14" fill="hold">
                            <p:stCondLst>
                              <p:cond delay="1250"/>
                            </p:stCondLst>
                            <p:childTnLst>
                              <p:par>
                                <p:cTn id="15" presetID="9" presetClass="entr" presetSubtype="0" fill="hold" nodeType="afterEffect">
                                  <p:stCondLst>
                                    <p:cond delay="0"/>
                                  </p:stCondLst>
                                  <p:childTnLst>
                                    <p:set>
                                      <p:cBhvr>
                                        <p:cTn id="16" dur="1" fill="hold">
                                          <p:stCondLst>
                                            <p:cond delay="0"/>
                                          </p:stCondLst>
                                        </p:cTn>
                                        <p:tgtEl>
                                          <p:spTgt spid="201"/>
                                        </p:tgtEl>
                                        <p:attrNameLst>
                                          <p:attrName>style.visibility</p:attrName>
                                        </p:attrNameLst>
                                      </p:cBhvr>
                                      <p:to>
                                        <p:strVal val="visible"/>
                                      </p:to>
                                    </p:set>
                                    <p:animEffect transition="in" filter="dissolve">
                                      <p:cBhvr>
                                        <p:cTn id="17" dur="750"/>
                                        <p:tgtEl>
                                          <p:spTgt spid="201"/>
                                        </p:tgtEl>
                                      </p:cBhvr>
                                    </p:animEffect>
                                  </p:childTnLst>
                                </p:cTn>
                              </p:par>
                            </p:childTnLst>
                          </p:cTn>
                        </p:par>
                        <p:par>
                          <p:cTn id="18" fill="hold">
                            <p:stCondLst>
                              <p:cond delay="2000"/>
                            </p:stCondLst>
                            <p:childTnLst>
                              <p:par>
                                <p:cTn id="19" presetID="9" presetClass="entr" presetSubtype="0" fill="hold" nodeType="afterEffect">
                                  <p:stCondLst>
                                    <p:cond delay="0"/>
                                  </p:stCondLst>
                                  <p:childTnLst>
                                    <p:set>
                                      <p:cBhvr>
                                        <p:cTn id="20" dur="1" fill="hold">
                                          <p:stCondLst>
                                            <p:cond delay="0"/>
                                          </p:stCondLst>
                                        </p:cTn>
                                        <p:tgtEl>
                                          <p:spTgt spid="216"/>
                                        </p:tgtEl>
                                        <p:attrNameLst>
                                          <p:attrName>style.visibility</p:attrName>
                                        </p:attrNameLst>
                                      </p:cBhvr>
                                      <p:to>
                                        <p:strVal val="visible"/>
                                      </p:to>
                                    </p:set>
                                    <p:animEffect transition="in" filter="dissolve">
                                      <p:cBhvr>
                                        <p:cTn id="21" dur="750"/>
                                        <p:tgtEl>
                                          <p:spTgt spid="216"/>
                                        </p:tgtEl>
                                      </p:cBhvr>
                                    </p:animEffect>
                                  </p:childTnLst>
                                </p:cTn>
                              </p:par>
                            </p:childTnLst>
                          </p:cTn>
                        </p:par>
                        <p:par>
                          <p:cTn id="22" fill="hold">
                            <p:stCondLst>
                              <p:cond delay="2750"/>
                            </p:stCondLst>
                            <p:childTnLst>
                              <p:par>
                                <p:cTn id="23" presetID="9" presetClass="entr" presetSubtype="0" fill="hold" nodeType="afterEffect">
                                  <p:stCondLst>
                                    <p:cond delay="0"/>
                                  </p:stCondLst>
                                  <p:childTnLst>
                                    <p:set>
                                      <p:cBhvr>
                                        <p:cTn id="24" dur="1" fill="hold">
                                          <p:stCondLst>
                                            <p:cond delay="0"/>
                                          </p:stCondLst>
                                        </p:cTn>
                                        <p:tgtEl>
                                          <p:spTgt spid="206"/>
                                        </p:tgtEl>
                                        <p:attrNameLst>
                                          <p:attrName>style.visibility</p:attrName>
                                        </p:attrNameLst>
                                      </p:cBhvr>
                                      <p:to>
                                        <p:strVal val="visible"/>
                                      </p:to>
                                    </p:set>
                                    <p:animEffect transition="in" filter="dissolve">
                                      <p:cBhvr>
                                        <p:cTn id="25" dur="750"/>
                                        <p:tgtEl>
                                          <p:spTgt spid="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F2E30DF-203F-4C95-954D-D5AEB3F843DA}" type="datetime1">
              <a:rPr lang="zh-CN" altLang="en-US" smtClean="0"/>
              <a:t>2017/5/27</a:t>
            </a:fld>
            <a:endParaRPr lang="zh-CN" altLang="en-US"/>
          </a:p>
        </p:txBody>
      </p:sp>
      <p:sp>
        <p:nvSpPr>
          <p:cNvPr id="4" name="矩形 3"/>
          <p:cNvSpPr/>
          <p:nvPr/>
        </p:nvSpPr>
        <p:spPr>
          <a:xfrm>
            <a:off x="677379" y="1601497"/>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5" name="矩形 4"/>
          <p:cNvSpPr/>
          <p:nvPr/>
        </p:nvSpPr>
        <p:spPr>
          <a:xfrm>
            <a:off x="677379" y="1935375"/>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a:off x="677378" y="2260227"/>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677377" y="2585079"/>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8" name="矩形 7"/>
          <p:cNvSpPr/>
          <p:nvPr/>
        </p:nvSpPr>
        <p:spPr>
          <a:xfrm>
            <a:off x="677377" y="2909931"/>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9" name="矩形 8"/>
          <p:cNvSpPr/>
          <p:nvPr/>
        </p:nvSpPr>
        <p:spPr>
          <a:xfrm>
            <a:off x="677377" y="3243808"/>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0" name="矩形 9"/>
          <p:cNvSpPr/>
          <p:nvPr/>
        </p:nvSpPr>
        <p:spPr>
          <a:xfrm>
            <a:off x="677377" y="3568660"/>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1" name="矩形 10"/>
          <p:cNvSpPr/>
          <p:nvPr/>
        </p:nvSpPr>
        <p:spPr>
          <a:xfrm>
            <a:off x="3366437" y="1601497"/>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2" name="矩形 11"/>
          <p:cNvSpPr/>
          <p:nvPr/>
        </p:nvSpPr>
        <p:spPr>
          <a:xfrm>
            <a:off x="3366437" y="1935375"/>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3" name="矩形 12"/>
          <p:cNvSpPr/>
          <p:nvPr/>
        </p:nvSpPr>
        <p:spPr>
          <a:xfrm>
            <a:off x="3366436" y="2260227"/>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4" name="矩形 13"/>
          <p:cNvSpPr/>
          <p:nvPr/>
        </p:nvSpPr>
        <p:spPr>
          <a:xfrm>
            <a:off x="3366435" y="2585079"/>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5" name="矩形 14"/>
          <p:cNvSpPr/>
          <p:nvPr/>
        </p:nvSpPr>
        <p:spPr>
          <a:xfrm>
            <a:off x="3366435" y="2909931"/>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6" name="矩形 15"/>
          <p:cNvSpPr/>
          <p:nvPr/>
        </p:nvSpPr>
        <p:spPr>
          <a:xfrm>
            <a:off x="3366435" y="3243808"/>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7" name="矩形 16"/>
          <p:cNvSpPr/>
          <p:nvPr/>
        </p:nvSpPr>
        <p:spPr>
          <a:xfrm>
            <a:off x="3366435" y="3568660"/>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8" name="矩形 17"/>
          <p:cNvSpPr/>
          <p:nvPr/>
        </p:nvSpPr>
        <p:spPr>
          <a:xfrm>
            <a:off x="6055494" y="1601497"/>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9" name="矩形 18"/>
          <p:cNvSpPr/>
          <p:nvPr/>
        </p:nvSpPr>
        <p:spPr>
          <a:xfrm>
            <a:off x="6055494" y="1935375"/>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20" name="矩形 19"/>
          <p:cNvSpPr/>
          <p:nvPr/>
        </p:nvSpPr>
        <p:spPr>
          <a:xfrm>
            <a:off x="6055494" y="2260227"/>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21" name="矩形 20"/>
          <p:cNvSpPr/>
          <p:nvPr/>
        </p:nvSpPr>
        <p:spPr>
          <a:xfrm>
            <a:off x="6055493" y="2585079"/>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22" name="矩形 21"/>
          <p:cNvSpPr/>
          <p:nvPr/>
        </p:nvSpPr>
        <p:spPr>
          <a:xfrm>
            <a:off x="6055493" y="2909931"/>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23" name="矩形 22"/>
          <p:cNvSpPr/>
          <p:nvPr/>
        </p:nvSpPr>
        <p:spPr>
          <a:xfrm>
            <a:off x="6055493" y="3243808"/>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24" name="矩形 23"/>
          <p:cNvSpPr/>
          <p:nvPr/>
        </p:nvSpPr>
        <p:spPr>
          <a:xfrm>
            <a:off x="6055493" y="3568660"/>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grpSp>
        <p:nvGrpSpPr>
          <p:cNvPr id="25" name="组合 24"/>
          <p:cNvGrpSpPr/>
          <p:nvPr/>
        </p:nvGrpSpPr>
        <p:grpSpPr>
          <a:xfrm>
            <a:off x="598808" y="942767"/>
            <a:ext cx="2614226" cy="658730"/>
            <a:chOff x="798411" y="1345818"/>
            <a:chExt cx="3485634" cy="878306"/>
          </a:xfrm>
        </p:grpSpPr>
        <p:sp>
          <p:nvSpPr>
            <p:cNvPr id="26" name="矩形 25"/>
            <p:cNvSpPr/>
            <p:nvPr/>
          </p:nvSpPr>
          <p:spPr>
            <a:xfrm>
              <a:off x="903171" y="1345818"/>
              <a:ext cx="3380874" cy="87830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7" name="组合 26"/>
            <p:cNvGrpSpPr/>
            <p:nvPr/>
          </p:nvGrpSpPr>
          <p:grpSpPr>
            <a:xfrm>
              <a:off x="798411" y="1489895"/>
              <a:ext cx="1022682" cy="388618"/>
              <a:chOff x="721409" y="1359267"/>
              <a:chExt cx="1022682" cy="388618"/>
            </a:xfrm>
            <a:solidFill>
              <a:srgbClr val="E74C2E"/>
            </a:solidFill>
          </p:grpSpPr>
          <p:sp>
            <p:nvSpPr>
              <p:cNvPr id="29" name="任意多边形 28"/>
              <p:cNvSpPr/>
              <p:nvPr/>
            </p:nvSpPr>
            <p:spPr>
              <a:xfrm flipV="1">
                <a:off x="721410" y="1404986"/>
                <a:ext cx="1022681" cy="342899"/>
              </a:xfrm>
              <a:custGeom>
                <a:avLst/>
                <a:gdLst>
                  <a:gd name="connsiteX0" fmla="*/ 0 w 1022681"/>
                  <a:gd name="connsiteY0" fmla="*/ 0 h 342899"/>
                  <a:gd name="connsiteX1" fmla="*/ 1022681 w 1022681"/>
                  <a:gd name="connsiteY1" fmla="*/ 0 h 342899"/>
                  <a:gd name="connsiteX2" fmla="*/ 1022681 w 1022681"/>
                  <a:gd name="connsiteY2" fmla="*/ 8036 h 342899"/>
                  <a:gd name="connsiteX3" fmla="*/ 762826 w 1022681"/>
                  <a:gd name="connsiteY3" fmla="*/ 342899 h 342899"/>
                  <a:gd name="connsiteX4" fmla="*/ 0 w 1022681"/>
                  <a:gd name="connsiteY4" fmla="*/ 342899 h 3428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2681" h="342899">
                    <a:moveTo>
                      <a:pt x="0" y="0"/>
                    </a:moveTo>
                    <a:lnTo>
                      <a:pt x="1022681" y="0"/>
                    </a:lnTo>
                    <a:lnTo>
                      <a:pt x="1022681" y="8036"/>
                    </a:lnTo>
                    <a:lnTo>
                      <a:pt x="762826" y="342899"/>
                    </a:lnTo>
                    <a:lnTo>
                      <a:pt x="0" y="34289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0" name="直角三角形 29"/>
              <p:cNvSpPr/>
              <p:nvPr/>
            </p:nvSpPr>
            <p:spPr>
              <a:xfrm flipH="1">
                <a:off x="721409" y="1359267"/>
                <a:ext cx="120797" cy="45719"/>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8" name="文本框 2"/>
            <p:cNvSpPr txBox="1"/>
            <p:nvPr/>
          </p:nvSpPr>
          <p:spPr>
            <a:xfrm>
              <a:off x="2026024" y="1553545"/>
              <a:ext cx="1560673" cy="492442"/>
            </a:xfrm>
            <a:prstGeom prst="rect">
              <a:avLst/>
            </a:prstGeom>
            <a:noFill/>
          </p:spPr>
          <p:txBody>
            <a:bodyPr wrap="square" rtlCol="0">
              <a:spAutoFit/>
            </a:bodyPr>
            <a:lstStyle/>
            <a:p>
              <a:r>
                <a:rPr lang="en-US" altLang="zh-CN" sz="1800" dirty="0">
                  <a:solidFill>
                    <a:schemeClr val="bg1"/>
                  </a:solidFill>
                  <a:latin typeface="微软雅黑" panose="020B0503020204020204" pitchFamily="34" charset="-122"/>
                  <a:ea typeface="微软雅黑" panose="020B0503020204020204" pitchFamily="34" charset="-122"/>
                </a:rPr>
                <a:t>PPT</a:t>
              </a:r>
              <a:r>
                <a:rPr lang="zh-CN" altLang="en-US" sz="1800" dirty="0">
                  <a:solidFill>
                    <a:schemeClr val="bg1"/>
                  </a:solidFill>
                  <a:latin typeface="微软雅黑" panose="020B0503020204020204" pitchFamily="34" charset="-122"/>
                  <a:ea typeface="微软雅黑" panose="020B0503020204020204" pitchFamily="34" charset="-122"/>
                </a:rPr>
                <a:t>模板</a:t>
              </a:r>
            </a:p>
          </p:txBody>
        </p:sp>
      </p:grpSp>
      <p:grpSp>
        <p:nvGrpSpPr>
          <p:cNvPr id="31" name="组合 30"/>
          <p:cNvGrpSpPr/>
          <p:nvPr/>
        </p:nvGrpSpPr>
        <p:grpSpPr>
          <a:xfrm>
            <a:off x="3271057" y="942767"/>
            <a:ext cx="2631035" cy="658730"/>
            <a:chOff x="4361409" y="1345818"/>
            <a:chExt cx="3508047" cy="878306"/>
          </a:xfrm>
        </p:grpSpPr>
        <p:sp>
          <p:nvSpPr>
            <p:cNvPr id="32" name="矩形 31"/>
            <p:cNvSpPr/>
            <p:nvPr/>
          </p:nvSpPr>
          <p:spPr>
            <a:xfrm>
              <a:off x="4488582" y="1345818"/>
              <a:ext cx="3380874" cy="87830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3" name="组合 32"/>
            <p:cNvGrpSpPr/>
            <p:nvPr/>
          </p:nvGrpSpPr>
          <p:grpSpPr>
            <a:xfrm>
              <a:off x="4361409" y="1489895"/>
              <a:ext cx="1022682" cy="388618"/>
              <a:chOff x="721409" y="1359267"/>
              <a:chExt cx="1022682" cy="388618"/>
            </a:xfrm>
            <a:solidFill>
              <a:srgbClr val="E74C2E"/>
            </a:solidFill>
          </p:grpSpPr>
          <p:sp>
            <p:nvSpPr>
              <p:cNvPr id="35" name="任意多边形 34"/>
              <p:cNvSpPr/>
              <p:nvPr/>
            </p:nvSpPr>
            <p:spPr>
              <a:xfrm flipV="1">
                <a:off x="721410" y="1404986"/>
                <a:ext cx="1022681" cy="342899"/>
              </a:xfrm>
              <a:custGeom>
                <a:avLst/>
                <a:gdLst>
                  <a:gd name="connsiteX0" fmla="*/ 0 w 1022681"/>
                  <a:gd name="connsiteY0" fmla="*/ 0 h 342899"/>
                  <a:gd name="connsiteX1" fmla="*/ 1022681 w 1022681"/>
                  <a:gd name="connsiteY1" fmla="*/ 0 h 342899"/>
                  <a:gd name="connsiteX2" fmla="*/ 1022681 w 1022681"/>
                  <a:gd name="connsiteY2" fmla="*/ 8036 h 342899"/>
                  <a:gd name="connsiteX3" fmla="*/ 762826 w 1022681"/>
                  <a:gd name="connsiteY3" fmla="*/ 342899 h 342899"/>
                  <a:gd name="connsiteX4" fmla="*/ 0 w 1022681"/>
                  <a:gd name="connsiteY4" fmla="*/ 342899 h 3428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2681" h="342899">
                    <a:moveTo>
                      <a:pt x="0" y="0"/>
                    </a:moveTo>
                    <a:lnTo>
                      <a:pt x="1022681" y="0"/>
                    </a:lnTo>
                    <a:lnTo>
                      <a:pt x="1022681" y="8036"/>
                    </a:lnTo>
                    <a:lnTo>
                      <a:pt x="762826" y="342899"/>
                    </a:lnTo>
                    <a:lnTo>
                      <a:pt x="0" y="34289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直角三角形 35"/>
              <p:cNvSpPr/>
              <p:nvPr/>
            </p:nvSpPr>
            <p:spPr>
              <a:xfrm flipH="1">
                <a:off x="721409" y="1359267"/>
                <a:ext cx="120797" cy="45719"/>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34" name="文本框 68"/>
            <p:cNvSpPr txBox="1"/>
            <p:nvPr/>
          </p:nvSpPr>
          <p:spPr>
            <a:xfrm>
              <a:off x="5673538" y="1553545"/>
              <a:ext cx="1560673" cy="492442"/>
            </a:xfrm>
            <a:prstGeom prst="rect">
              <a:avLst/>
            </a:prstGeom>
            <a:noFill/>
          </p:spPr>
          <p:txBody>
            <a:bodyPr wrap="square" rtlCol="0">
              <a:spAutoFit/>
            </a:bodyPr>
            <a:lstStyle/>
            <a:p>
              <a:r>
                <a:rPr lang="en-US" altLang="zh-CN" sz="1800" dirty="0">
                  <a:solidFill>
                    <a:schemeClr val="bg1"/>
                  </a:solidFill>
                  <a:latin typeface="微软雅黑" panose="020B0503020204020204" pitchFamily="34" charset="-122"/>
                  <a:ea typeface="微软雅黑" panose="020B0503020204020204" pitchFamily="34" charset="-122"/>
                </a:rPr>
                <a:t>PPT</a:t>
              </a:r>
              <a:r>
                <a:rPr lang="zh-CN" altLang="en-US" sz="1800" dirty="0">
                  <a:solidFill>
                    <a:schemeClr val="bg1"/>
                  </a:solidFill>
                  <a:latin typeface="微软雅黑" panose="020B0503020204020204" pitchFamily="34" charset="-122"/>
                  <a:ea typeface="微软雅黑" panose="020B0503020204020204" pitchFamily="34" charset="-122"/>
                </a:rPr>
                <a:t>动画</a:t>
              </a:r>
            </a:p>
          </p:txBody>
        </p:sp>
      </p:grpSp>
      <p:grpSp>
        <p:nvGrpSpPr>
          <p:cNvPr id="37" name="组合 36"/>
          <p:cNvGrpSpPr/>
          <p:nvPr/>
        </p:nvGrpSpPr>
        <p:grpSpPr>
          <a:xfrm>
            <a:off x="5966329" y="942767"/>
            <a:ext cx="2624821" cy="658730"/>
            <a:chOff x="7955105" y="1345818"/>
            <a:chExt cx="3499761" cy="878306"/>
          </a:xfrm>
        </p:grpSpPr>
        <p:sp>
          <p:nvSpPr>
            <p:cNvPr id="38" name="矩形 37"/>
            <p:cNvSpPr/>
            <p:nvPr/>
          </p:nvSpPr>
          <p:spPr>
            <a:xfrm>
              <a:off x="8073992" y="1345818"/>
              <a:ext cx="3380874" cy="87830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9" name="组合 38"/>
            <p:cNvGrpSpPr/>
            <p:nvPr/>
          </p:nvGrpSpPr>
          <p:grpSpPr>
            <a:xfrm>
              <a:off x="7955105" y="1489895"/>
              <a:ext cx="1022682" cy="388618"/>
              <a:chOff x="721409" y="1359267"/>
              <a:chExt cx="1022682" cy="388618"/>
            </a:xfrm>
            <a:solidFill>
              <a:srgbClr val="E74C2E"/>
            </a:solidFill>
          </p:grpSpPr>
          <p:sp>
            <p:nvSpPr>
              <p:cNvPr id="41" name="任意多边形 40"/>
              <p:cNvSpPr/>
              <p:nvPr/>
            </p:nvSpPr>
            <p:spPr>
              <a:xfrm flipV="1">
                <a:off x="721410" y="1404986"/>
                <a:ext cx="1022681" cy="342899"/>
              </a:xfrm>
              <a:custGeom>
                <a:avLst/>
                <a:gdLst>
                  <a:gd name="connsiteX0" fmla="*/ 0 w 1022681"/>
                  <a:gd name="connsiteY0" fmla="*/ 0 h 342899"/>
                  <a:gd name="connsiteX1" fmla="*/ 1022681 w 1022681"/>
                  <a:gd name="connsiteY1" fmla="*/ 0 h 342899"/>
                  <a:gd name="connsiteX2" fmla="*/ 1022681 w 1022681"/>
                  <a:gd name="connsiteY2" fmla="*/ 8036 h 342899"/>
                  <a:gd name="connsiteX3" fmla="*/ 762826 w 1022681"/>
                  <a:gd name="connsiteY3" fmla="*/ 342899 h 342899"/>
                  <a:gd name="connsiteX4" fmla="*/ 0 w 1022681"/>
                  <a:gd name="connsiteY4" fmla="*/ 342899 h 3428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2681" h="342899">
                    <a:moveTo>
                      <a:pt x="0" y="0"/>
                    </a:moveTo>
                    <a:lnTo>
                      <a:pt x="1022681" y="0"/>
                    </a:lnTo>
                    <a:lnTo>
                      <a:pt x="1022681" y="8036"/>
                    </a:lnTo>
                    <a:lnTo>
                      <a:pt x="762826" y="342899"/>
                    </a:lnTo>
                    <a:lnTo>
                      <a:pt x="0" y="342899"/>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2" name="直角三角形 41"/>
              <p:cNvSpPr/>
              <p:nvPr/>
            </p:nvSpPr>
            <p:spPr>
              <a:xfrm flipH="1">
                <a:off x="721409" y="1359267"/>
                <a:ext cx="120797" cy="45719"/>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40" name="文本框 69"/>
            <p:cNvSpPr txBox="1"/>
            <p:nvPr/>
          </p:nvSpPr>
          <p:spPr>
            <a:xfrm>
              <a:off x="9259422" y="1553545"/>
              <a:ext cx="1560673" cy="492442"/>
            </a:xfrm>
            <a:prstGeom prst="rect">
              <a:avLst/>
            </a:prstGeom>
            <a:noFill/>
          </p:spPr>
          <p:txBody>
            <a:bodyPr wrap="squar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定制</a:t>
              </a:r>
              <a:r>
                <a:rPr lang="en-US" altLang="zh-CN" sz="1800" dirty="0">
                  <a:solidFill>
                    <a:schemeClr val="bg1"/>
                  </a:solidFill>
                  <a:latin typeface="微软雅黑" panose="020B0503020204020204" pitchFamily="34" charset="-122"/>
                  <a:ea typeface="微软雅黑" panose="020B0503020204020204" pitchFamily="34" charset="-122"/>
                </a:rPr>
                <a:t>PPT</a:t>
              </a:r>
              <a:endParaRPr lang="zh-CN" altLang="en-US" sz="1800" dirty="0">
                <a:solidFill>
                  <a:schemeClr val="bg1"/>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677377" y="3893513"/>
            <a:ext cx="2535656" cy="550445"/>
            <a:chOff x="903169" y="5280144"/>
            <a:chExt cx="3380874" cy="733927"/>
          </a:xfrm>
        </p:grpSpPr>
        <p:sp>
          <p:nvSpPr>
            <p:cNvPr id="44" name="矩形 43"/>
            <p:cNvSpPr/>
            <p:nvPr/>
          </p:nvSpPr>
          <p:spPr>
            <a:xfrm>
              <a:off x="903169" y="5280144"/>
              <a:ext cx="3380874" cy="733927"/>
            </a:xfrm>
            <a:prstGeom prst="rect">
              <a:avLst/>
            </a:pr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5" name="文本框 70"/>
            <p:cNvSpPr txBox="1"/>
            <p:nvPr/>
          </p:nvSpPr>
          <p:spPr>
            <a:xfrm>
              <a:off x="1767019" y="5418924"/>
              <a:ext cx="1560673" cy="492443"/>
            </a:xfrm>
            <a:prstGeom prst="rect">
              <a:avLst/>
            </a:prstGeom>
            <a:noFill/>
          </p:spPr>
          <p:txBody>
            <a:bodyPr wrap="square" rtlCol="0">
              <a:spAutoFit/>
            </a:bodyPr>
            <a:lstStyle/>
            <a:p>
              <a:r>
                <a:rPr lang="zh-CN" altLang="en-US" sz="1800" dirty="0" smtClean="0">
                  <a:solidFill>
                    <a:schemeClr val="bg1"/>
                  </a:solidFill>
                  <a:latin typeface="微软雅黑" panose="020B0503020204020204" pitchFamily="34" charset="-122"/>
                  <a:ea typeface="微软雅黑" panose="020B0503020204020204" pitchFamily="34" charset="-122"/>
                </a:rPr>
                <a:t>全部竞聘</a:t>
              </a:r>
              <a:endParaRPr lang="zh-CN" altLang="en-US" sz="1800" dirty="0">
                <a:solidFill>
                  <a:schemeClr val="bg1"/>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3366435" y="3893513"/>
            <a:ext cx="2535656" cy="550445"/>
            <a:chOff x="4488580" y="5280144"/>
            <a:chExt cx="3380874" cy="733927"/>
          </a:xfrm>
        </p:grpSpPr>
        <p:sp>
          <p:nvSpPr>
            <p:cNvPr id="47" name="矩形 46"/>
            <p:cNvSpPr/>
            <p:nvPr/>
          </p:nvSpPr>
          <p:spPr>
            <a:xfrm>
              <a:off x="4488580" y="5280144"/>
              <a:ext cx="3380874" cy="733927"/>
            </a:xfrm>
            <a:prstGeom prst="rect">
              <a:avLst/>
            </a:pr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文本框 71"/>
            <p:cNvSpPr txBox="1"/>
            <p:nvPr/>
          </p:nvSpPr>
          <p:spPr>
            <a:xfrm>
              <a:off x="5505302" y="5394921"/>
              <a:ext cx="1560673" cy="492443"/>
            </a:xfrm>
            <a:prstGeom prst="rect">
              <a:avLst/>
            </a:prstGeom>
            <a:noFill/>
          </p:spPr>
          <p:txBody>
            <a:bodyPr wrap="squar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创新服务</a:t>
              </a:r>
            </a:p>
          </p:txBody>
        </p:sp>
      </p:grpSp>
      <p:grpSp>
        <p:nvGrpSpPr>
          <p:cNvPr id="49" name="组合 48"/>
          <p:cNvGrpSpPr/>
          <p:nvPr/>
        </p:nvGrpSpPr>
        <p:grpSpPr>
          <a:xfrm>
            <a:off x="6055492" y="3893513"/>
            <a:ext cx="2535656" cy="550445"/>
            <a:chOff x="8073990" y="5280144"/>
            <a:chExt cx="3380874" cy="733927"/>
          </a:xfrm>
        </p:grpSpPr>
        <p:sp>
          <p:nvSpPr>
            <p:cNvPr id="50" name="矩形 49"/>
            <p:cNvSpPr/>
            <p:nvPr/>
          </p:nvSpPr>
          <p:spPr>
            <a:xfrm>
              <a:off x="8073990" y="5280144"/>
              <a:ext cx="3380874" cy="733927"/>
            </a:xfrm>
            <a:prstGeom prst="rect">
              <a:avLst/>
            </a:pr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1" name="文本框 72"/>
            <p:cNvSpPr txBox="1"/>
            <p:nvPr/>
          </p:nvSpPr>
          <p:spPr>
            <a:xfrm>
              <a:off x="9153938" y="5394921"/>
              <a:ext cx="1560673" cy="492443"/>
            </a:xfrm>
            <a:prstGeom prst="rect">
              <a:avLst/>
            </a:prstGeom>
            <a:noFill/>
          </p:spPr>
          <p:txBody>
            <a:bodyPr wrap="squar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贴心服务</a:t>
              </a:r>
            </a:p>
          </p:txBody>
        </p:sp>
      </p:grpSp>
      <p:sp>
        <p:nvSpPr>
          <p:cNvPr id="57" name="TextBox 56"/>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58" name="TextBox 57"/>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39513493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0-#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fill="hold"/>
                                        <p:tgtEl>
                                          <p:spTgt spid="37"/>
                                        </p:tgtEl>
                                        <p:attrNameLst>
                                          <p:attrName>ppt_x</p:attrName>
                                        </p:attrNameLst>
                                      </p:cBhvr>
                                      <p:tavLst>
                                        <p:tav tm="0">
                                          <p:val>
                                            <p:strVal val="0-#ppt_w/2"/>
                                          </p:val>
                                        </p:tav>
                                        <p:tav tm="100000">
                                          <p:val>
                                            <p:strVal val="#ppt_x"/>
                                          </p:val>
                                        </p:tav>
                                      </p:tavLst>
                                    </p:anim>
                                    <p:anim calcmode="lin" valueType="num">
                                      <p:cBhvr additive="base">
                                        <p:cTn id="16" dur="500" fill="hold"/>
                                        <p:tgtEl>
                                          <p:spTgt spid="37"/>
                                        </p:tgtEl>
                                        <p:attrNameLst>
                                          <p:attrName>ppt_y</p:attrName>
                                        </p:attrNameLst>
                                      </p:cBhvr>
                                      <p:tavLst>
                                        <p:tav tm="0">
                                          <p:val>
                                            <p:strVal val="#ppt_y"/>
                                          </p:val>
                                        </p:tav>
                                        <p:tav tm="100000">
                                          <p:val>
                                            <p:strVal val="#ppt_y"/>
                                          </p:val>
                                        </p:tav>
                                      </p:tavLst>
                                    </p:anim>
                                  </p:childTnLst>
                                </p:cTn>
                              </p:par>
                              <p:par>
                                <p:cTn id="17" presetID="17" presetClass="entr" presetSubtype="10" fill="hold" grpId="0"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strVal val="#ppt_h"/>
                                          </p:val>
                                        </p:tav>
                                        <p:tav tm="100000">
                                          <p:val>
                                            <p:strVal val="#ppt_h"/>
                                          </p:val>
                                        </p:tav>
                                      </p:tavLst>
                                    </p:anim>
                                  </p:childTnLst>
                                </p:cTn>
                              </p:par>
                              <p:par>
                                <p:cTn id="21" presetID="17" presetClass="entr" presetSubtype="10" fill="hold" grpId="0" nodeType="withEffect">
                                  <p:stCondLst>
                                    <p:cond delay="50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strVal val="#ppt_h"/>
                                          </p:val>
                                        </p:tav>
                                        <p:tav tm="100000">
                                          <p:val>
                                            <p:strVal val="#ppt_h"/>
                                          </p:val>
                                        </p:tav>
                                      </p:tavLst>
                                    </p:anim>
                                  </p:childTnLst>
                                </p:cTn>
                              </p:par>
                              <p:par>
                                <p:cTn id="25" presetID="17" presetClass="entr" presetSubtype="10" fill="hold" grpId="0" nodeType="withEffect">
                                  <p:stCondLst>
                                    <p:cond delay="5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strVal val="#ppt_h"/>
                                          </p:val>
                                        </p:tav>
                                        <p:tav tm="100000">
                                          <p:val>
                                            <p:strVal val="#ppt_h"/>
                                          </p:val>
                                        </p:tav>
                                      </p:tavLst>
                                    </p:anim>
                                  </p:childTnLst>
                                </p:cTn>
                              </p:par>
                              <p:par>
                                <p:cTn id="29" presetID="17" presetClass="entr" presetSubtype="10" fill="hold" grpId="0" nodeType="withEffect">
                                  <p:stCondLst>
                                    <p:cond delay="50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strVal val="#ppt_h"/>
                                          </p:val>
                                        </p:tav>
                                        <p:tav tm="100000">
                                          <p:val>
                                            <p:strVal val="#ppt_h"/>
                                          </p:val>
                                        </p:tav>
                                      </p:tavLst>
                                    </p:anim>
                                  </p:childTnLst>
                                </p:cTn>
                              </p:par>
                              <p:par>
                                <p:cTn id="33" presetID="17" presetClass="entr" presetSubtype="10" fill="hold" grpId="0" nodeType="withEffect">
                                  <p:stCondLst>
                                    <p:cond delay="50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strVal val="#ppt_h"/>
                                          </p:val>
                                        </p:tav>
                                        <p:tav tm="100000">
                                          <p:val>
                                            <p:strVal val="#ppt_h"/>
                                          </p:val>
                                        </p:tav>
                                      </p:tavLst>
                                    </p:anim>
                                  </p:childTnLst>
                                </p:cTn>
                              </p:par>
                              <p:par>
                                <p:cTn id="37" presetID="17" presetClass="entr" presetSubtype="10" fill="hold" grpId="0" nodeType="withEffect">
                                  <p:stCondLst>
                                    <p:cond delay="50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strVal val="#ppt_h"/>
                                          </p:val>
                                        </p:tav>
                                        <p:tav tm="100000">
                                          <p:val>
                                            <p:strVal val="#ppt_h"/>
                                          </p:val>
                                        </p:tav>
                                      </p:tavLst>
                                    </p:anim>
                                  </p:childTnLst>
                                </p:cTn>
                              </p:par>
                              <p:par>
                                <p:cTn id="41" presetID="17" presetClass="entr" presetSubtype="10" fill="hold" grpId="0" nodeType="withEffect">
                                  <p:stCondLst>
                                    <p:cond delay="50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strVal val="#ppt_h"/>
                                          </p:val>
                                        </p:tav>
                                        <p:tav tm="100000">
                                          <p:val>
                                            <p:strVal val="#ppt_h"/>
                                          </p:val>
                                        </p:tav>
                                      </p:tavLst>
                                    </p:anim>
                                  </p:childTnLst>
                                </p:cTn>
                              </p:par>
                              <p:par>
                                <p:cTn id="45" presetID="17" presetClass="entr" presetSubtype="1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strVal val="#ppt_h"/>
                                          </p:val>
                                        </p:tav>
                                        <p:tav tm="100000">
                                          <p:val>
                                            <p:strVal val="#ppt_h"/>
                                          </p:val>
                                        </p:tav>
                                      </p:tavLst>
                                    </p:anim>
                                  </p:childTnLst>
                                </p:cTn>
                              </p:par>
                              <p:par>
                                <p:cTn id="49" presetID="17" presetClass="entr" presetSubtype="10" fill="hold" grpId="0" nodeType="withEffect">
                                  <p:stCondLst>
                                    <p:cond delay="50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strVal val="#ppt_h"/>
                                          </p:val>
                                        </p:tav>
                                        <p:tav tm="100000">
                                          <p:val>
                                            <p:strVal val="#ppt_h"/>
                                          </p:val>
                                        </p:tav>
                                      </p:tavLst>
                                    </p:anim>
                                  </p:childTnLst>
                                </p:cTn>
                              </p:par>
                              <p:par>
                                <p:cTn id="53" presetID="17" presetClass="entr" presetSubtype="10" fill="hold" grpId="0" nodeType="withEffect">
                                  <p:stCondLst>
                                    <p:cond delay="500"/>
                                  </p:stCondLst>
                                  <p:childTnLst>
                                    <p:set>
                                      <p:cBhvr>
                                        <p:cTn id="54" dur="1" fill="hold">
                                          <p:stCondLst>
                                            <p:cond delay="0"/>
                                          </p:stCondLst>
                                        </p:cTn>
                                        <p:tgtEl>
                                          <p:spTgt spid="13"/>
                                        </p:tgtEl>
                                        <p:attrNameLst>
                                          <p:attrName>style.visibility</p:attrName>
                                        </p:attrNameLst>
                                      </p:cBhvr>
                                      <p:to>
                                        <p:strVal val="visible"/>
                                      </p:to>
                                    </p:set>
                                    <p:anim calcmode="lin" valueType="num">
                                      <p:cBhvr>
                                        <p:cTn id="55" dur="500" fill="hold"/>
                                        <p:tgtEl>
                                          <p:spTgt spid="13"/>
                                        </p:tgtEl>
                                        <p:attrNameLst>
                                          <p:attrName>ppt_w</p:attrName>
                                        </p:attrNameLst>
                                      </p:cBhvr>
                                      <p:tavLst>
                                        <p:tav tm="0">
                                          <p:val>
                                            <p:fltVal val="0"/>
                                          </p:val>
                                        </p:tav>
                                        <p:tav tm="100000">
                                          <p:val>
                                            <p:strVal val="#ppt_w"/>
                                          </p:val>
                                        </p:tav>
                                      </p:tavLst>
                                    </p:anim>
                                    <p:anim calcmode="lin" valueType="num">
                                      <p:cBhvr>
                                        <p:cTn id="56" dur="500" fill="hold"/>
                                        <p:tgtEl>
                                          <p:spTgt spid="13"/>
                                        </p:tgtEl>
                                        <p:attrNameLst>
                                          <p:attrName>ppt_h</p:attrName>
                                        </p:attrNameLst>
                                      </p:cBhvr>
                                      <p:tavLst>
                                        <p:tav tm="0">
                                          <p:val>
                                            <p:strVal val="#ppt_h"/>
                                          </p:val>
                                        </p:tav>
                                        <p:tav tm="100000">
                                          <p:val>
                                            <p:strVal val="#ppt_h"/>
                                          </p:val>
                                        </p:tav>
                                      </p:tavLst>
                                    </p:anim>
                                  </p:childTnLst>
                                </p:cTn>
                              </p:par>
                              <p:par>
                                <p:cTn id="57" presetID="17" presetClass="entr" presetSubtype="10" fill="hold" grpId="0" nodeType="withEffect">
                                  <p:stCondLst>
                                    <p:cond delay="50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strVal val="#ppt_h"/>
                                          </p:val>
                                        </p:tav>
                                        <p:tav tm="100000">
                                          <p:val>
                                            <p:strVal val="#ppt_h"/>
                                          </p:val>
                                        </p:tav>
                                      </p:tavLst>
                                    </p:anim>
                                  </p:childTnLst>
                                </p:cTn>
                              </p:par>
                              <p:par>
                                <p:cTn id="61" presetID="17" presetClass="entr" presetSubtype="10" fill="hold" grpId="0" nodeType="withEffect">
                                  <p:stCondLst>
                                    <p:cond delay="500"/>
                                  </p:stCondLst>
                                  <p:childTnLst>
                                    <p:set>
                                      <p:cBhvr>
                                        <p:cTn id="62" dur="1" fill="hold">
                                          <p:stCondLst>
                                            <p:cond delay="0"/>
                                          </p:stCondLst>
                                        </p:cTn>
                                        <p:tgtEl>
                                          <p:spTgt spid="15"/>
                                        </p:tgtEl>
                                        <p:attrNameLst>
                                          <p:attrName>style.visibility</p:attrName>
                                        </p:attrNameLst>
                                      </p:cBhvr>
                                      <p:to>
                                        <p:strVal val="visible"/>
                                      </p:to>
                                    </p:set>
                                    <p:anim calcmode="lin" valueType="num">
                                      <p:cBhvr>
                                        <p:cTn id="63" dur="500" fill="hold"/>
                                        <p:tgtEl>
                                          <p:spTgt spid="15"/>
                                        </p:tgtEl>
                                        <p:attrNameLst>
                                          <p:attrName>ppt_w</p:attrName>
                                        </p:attrNameLst>
                                      </p:cBhvr>
                                      <p:tavLst>
                                        <p:tav tm="0">
                                          <p:val>
                                            <p:fltVal val="0"/>
                                          </p:val>
                                        </p:tav>
                                        <p:tav tm="100000">
                                          <p:val>
                                            <p:strVal val="#ppt_w"/>
                                          </p:val>
                                        </p:tav>
                                      </p:tavLst>
                                    </p:anim>
                                    <p:anim calcmode="lin" valueType="num">
                                      <p:cBhvr>
                                        <p:cTn id="64" dur="500" fill="hold"/>
                                        <p:tgtEl>
                                          <p:spTgt spid="15"/>
                                        </p:tgtEl>
                                        <p:attrNameLst>
                                          <p:attrName>ppt_h</p:attrName>
                                        </p:attrNameLst>
                                      </p:cBhvr>
                                      <p:tavLst>
                                        <p:tav tm="0">
                                          <p:val>
                                            <p:strVal val="#ppt_h"/>
                                          </p:val>
                                        </p:tav>
                                        <p:tav tm="100000">
                                          <p:val>
                                            <p:strVal val="#ppt_h"/>
                                          </p:val>
                                        </p:tav>
                                      </p:tavLst>
                                    </p:anim>
                                  </p:childTnLst>
                                </p:cTn>
                              </p:par>
                              <p:par>
                                <p:cTn id="65" presetID="17" presetClass="entr" presetSubtype="10" fill="hold" grpId="0" nodeType="withEffect">
                                  <p:stCondLst>
                                    <p:cond delay="50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strVal val="#ppt_h"/>
                                          </p:val>
                                        </p:tav>
                                        <p:tav tm="100000">
                                          <p:val>
                                            <p:strVal val="#ppt_h"/>
                                          </p:val>
                                        </p:tav>
                                      </p:tavLst>
                                    </p:anim>
                                  </p:childTnLst>
                                </p:cTn>
                              </p:par>
                              <p:par>
                                <p:cTn id="69" presetID="17" presetClass="entr" presetSubtype="10" fill="hold" grpId="0" nodeType="withEffect">
                                  <p:stCondLst>
                                    <p:cond delay="500"/>
                                  </p:stCondLst>
                                  <p:childTnLst>
                                    <p:set>
                                      <p:cBhvr>
                                        <p:cTn id="70" dur="1" fill="hold">
                                          <p:stCondLst>
                                            <p:cond delay="0"/>
                                          </p:stCondLst>
                                        </p:cTn>
                                        <p:tgtEl>
                                          <p:spTgt spid="17"/>
                                        </p:tgtEl>
                                        <p:attrNameLst>
                                          <p:attrName>style.visibility</p:attrName>
                                        </p:attrNameLst>
                                      </p:cBhvr>
                                      <p:to>
                                        <p:strVal val="visible"/>
                                      </p:to>
                                    </p:set>
                                    <p:anim calcmode="lin" valueType="num">
                                      <p:cBhvr>
                                        <p:cTn id="71" dur="500" fill="hold"/>
                                        <p:tgtEl>
                                          <p:spTgt spid="17"/>
                                        </p:tgtEl>
                                        <p:attrNameLst>
                                          <p:attrName>ppt_w</p:attrName>
                                        </p:attrNameLst>
                                      </p:cBhvr>
                                      <p:tavLst>
                                        <p:tav tm="0">
                                          <p:val>
                                            <p:fltVal val="0"/>
                                          </p:val>
                                        </p:tav>
                                        <p:tav tm="100000">
                                          <p:val>
                                            <p:strVal val="#ppt_w"/>
                                          </p:val>
                                        </p:tav>
                                      </p:tavLst>
                                    </p:anim>
                                    <p:anim calcmode="lin" valueType="num">
                                      <p:cBhvr>
                                        <p:cTn id="72" dur="500" fill="hold"/>
                                        <p:tgtEl>
                                          <p:spTgt spid="17"/>
                                        </p:tgtEl>
                                        <p:attrNameLst>
                                          <p:attrName>ppt_h</p:attrName>
                                        </p:attrNameLst>
                                      </p:cBhvr>
                                      <p:tavLst>
                                        <p:tav tm="0">
                                          <p:val>
                                            <p:strVal val="#ppt_h"/>
                                          </p:val>
                                        </p:tav>
                                        <p:tav tm="100000">
                                          <p:val>
                                            <p:strVal val="#ppt_h"/>
                                          </p:val>
                                        </p:tav>
                                      </p:tavLst>
                                    </p:anim>
                                  </p:childTnLst>
                                </p:cTn>
                              </p:par>
                              <p:par>
                                <p:cTn id="73" presetID="17" presetClass="entr" presetSubtype="10" fill="hold" grpId="0" nodeType="withEffect">
                                  <p:stCondLst>
                                    <p:cond delay="500"/>
                                  </p:stCondLst>
                                  <p:childTnLst>
                                    <p:set>
                                      <p:cBhvr>
                                        <p:cTn id="74" dur="1" fill="hold">
                                          <p:stCondLst>
                                            <p:cond delay="0"/>
                                          </p:stCondLst>
                                        </p:cTn>
                                        <p:tgtEl>
                                          <p:spTgt spid="18"/>
                                        </p:tgtEl>
                                        <p:attrNameLst>
                                          <p:attrName>style.visibility</p:attrName>
                                        </p:attrNameLst>
                                      </p:cBhvr>
                                      <p:to>
                                        <p:strVal val="visible"/>
                                      </p:to>
                                    </p:set>
                                    <p:anim calcmode="lin" valueType="num">
                                      <p:cBhvr>
                                        <p:cTn id="75" dur="500" fill="hold"/>
                                        <p:tgtEl>
                                          <p:spTgt spid="18"/>
                                        </p:tgtEl>
                                        <p:attrNameLst>
                                          <p:attrName>ppt_w</p:attrName>
                                        </p:attrNameLst>
                                      </p:cBhvr>
                                      <p:tavLst>
                                        <p:tav tm="0">
                                          <p:val>
                                            <p:fltVal val="0"/>
                                          </p:val>
                                        </p:tav>
                                        <p:tav tm="100000">
                                          <p:val>
                                            <p:strVal val="#ppt_w"/>
                                          </p:val>
                                        </p:tav>
                                      </p:tavLst>
                                    </p:anim>
                                    <p:anim calcmode="lin" valueType="num">
                                      <p:cBhvr>
                                        <p:cTn id="76" dur="500" fill="hold"/>
                                        <p:tgtEl>
                                          <p:spTgt spid="18"/>
                                        </p:tgtEl>
                                        <p:attrNameLst>
                                          <p:attrName>ppt_h</p:attrName>
                                        </p:attrNameLst>
                                      </p:cBhvr>
                                      <p:tavLst>
                                        <p:tav tm="0">
                                          <p:val>
                                            <p:strVal val="#ppt_h"/>
                                          </p:val>
                                        </p:tav>
                                        <p:tav tm="100000">
                                          <p:val>
                                            <p:strVal val="#ppt_h"/>
                                          </p:val>
                                        </p:tav>
                                      </p:tavLst>
                                    </p:anim>
                                  </p:childTnLst>
                                </p:cTn>
                              </p:par>
                              <p:par>
                                <p:cTn id="77" presetID="17" presetClass="entr" presetSubtype="10" fill="hold" grpId="0" nodeType="withEffect">
                                  <p:stCondLst>
                                    <p:cond delay="500"/>
                                  </p:stCondLst>
                                  <p:childTnLst>
                                    <p:set>
                                      <p:cBhvr>
                                        <p:cTn id="78" dur="1" fill="hold">
                                          <p:stCondLst>
                                            <p:cond delay="0"/>
                                          </p:stCondLst>
                                        </p:cTn>
                                        <p:tgtEl>
                                          <p:spTgt spid="19"/>
                                        </p:tgtEl>
                                        <p:attrNameLst>
                                          <p:attrName>style.visibility</p:attrName>
                                        </p:attrNameLst>
                                      </p:cBhvr>
                                      <p:to>
                                        <p:strVal val="visible"/>
                                      </p:to>
                                    </p:set>
                                    <p:anim calcmode="lin" valueType="num">
                                      <p:cBhvr>
                                        <p:cTn id="79" dur="500" fill="hold"/>
                                        <p:tgtEl>
                                          <p:spTgt spid="19"/>
                                        </p:tgtEl>
                                        <p:attrNameLst>
                                          <p:attrName>ppt_w</p:attrName>
                                        </p:attrNameLst>
                                      </p:cBhvr>
                                      <p:tavLst>
                                        <p:tav tm="0">
                                          <p:val>
                                            <p:fltVal val="0"/>
                                          </p:val>
                                        </p:tav>
                                        <p:tav tm="100000">
                                          <p:val>
                                            <p:strVal val="#ppt_w"/>
                                          </p:val>
                                        </p:tav>
                                      </p:tavLst>
                                    </p:anim>
                                    <p:anim calcmode="lin" valueType="num">
                                      <p:cBhvr>
                                        <p:cTn id="80" dur="500" fill="hold"/>
                                        <p:tgtEl>
                                          <p:spTgt spid="19"/>
                                        </p:tgtEl>
                                        <p:attrNameLst>
                                          <p:attrName>ppt_h</p:attrName>
                                        </p:attrNameLst>
                                      </p:cBhvr>
                                      <p:tavLst>
                                        <p:tav tm="0">
                                          <p:val>
                                            <p:strVal val="#ppt_h"/>
                                          </p:val>
                                        </p:tav>
                                        <p:tav tm="100000">
                                          <p:val>
                                            <p:strVal val="#ppt_h"/>
                                          </p:val>
                                        </p:tav>
                                      </p:tavLst>
                                    </p:anim>
                                  </p:childTnLst>
                                </p:cTn>
                              </p:par>
                              <p:par>
                                <p:cTn id="81" presetID="17" presetClass="entr" presetSubtype="10" fill="hold" grpId="0" nodeType="withEffect">
                                  <p:stCondLst>
                                    <p:cond delay="50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strVal val="#ppt_h"/>
                                          </p:val>
                                        </p:tav>
                                        <p:tav tm="100000">
                                          <p:val>
                                            <p:strVal val="#ppt_h"/>
                                          </p:val>
                                        </p:tav>
                                      </p:tavLst>
                                    </p:anim>
                                  </p:childTnLst>
                                </p:cTn>
                              </p:par>
                              <p:par>
                                <p:cTn id="85" presetID="17" presetClass="entr" presetSubtype="10" fill="hold" grpId="0" nodeType="withEffect">
                                  <p:stCondLst>
                                    <p:cond delay="500"/>
                                  </p:stCondLst>
                                  <p:childTnLst>
                                    <p:set>
                                      <p:cBhvr>
                                        <p:cTn id="86" dur="1" fill="hold">
                                          <p:stCondLst>
                                            <p:cond delay="0"/>
                                          </p:stCondLst>
                                        </p:cTn>
                                        <p:tgtEl>
                                          <p:spTgt spid="21"/>
                                        </p:tgtEl>
                                        <p:attrNameLst>
                                          <p:attrName>style.visibility</p:attrName>
                                        </p:attrNameLst>
                                      </p:cBhvr>
                                      <p:to>
                                        <p:strVal val="visible"/>
                                      </p:to>
                                    </p:set>
                                    <p:anim calcmode="lin" valueType="num">
                                      <p:cBhvr>
                                        <p:cTn id="87" dur="500" fill="hold"/>
                                        <p:tgtEl>
                                          <p:spTgt spid="21"/>
                                        </p:tgtEl>
                                        <p:attrNameLst>
                                          <p:attrName>ppt_w</p:attrName>
                                        </p:attrNameLst>
                                      </p:cBhvr>
                                      <p:tavLst>
                                        <p:tav tm="0">
                                          <p:val>
                                            <p:fltVal val="0"/>
                                          </p:val>
                                        </p:tav>
                                        <p:tav tm="100000">
                                          <p:val>
                                            <p:strVal val="#ppt_w"/>
                                          </p:val>
                                        </p:tav>
                                      </p:tavLst>
                                    </p:anim>
                                    <p:anim calcmode="lin" valueType="num">
                                      <p:cBhvr>
                                        <p:cTn id="88" dur="500" fill="hold"/>
                                        <p:tgtEl>
                                          <p:spTgt spid="21"/>
                                        </p:tgtEl>
                                        <p:attrNameLst>
                                          <p:attrName>ppt_h</p:attrName>
                                        </p:attrNameLst>
                                      </p:cBhvr>
                                      <p:tavLst>
                                        <p:tav tm="0">
                                          <p:val>
                                            <p:strVal val="#ppt_h"/>
                                          </p:val>
                                        </p:tav>
                                        <p:tav tm="100000">
                                          <p:val>
                                            <p:strVal val="#ppt_h"/>
                                          </p:val>
                                        </p:tav>
                                      </p:tavLst>
                                    </p:anim>
                                  </p:childTnLst>
                                </p:cTn>
                              </p:par>
                              <p:par>
                                <p:cTn id="89" presetID="17" presetClass="entr" presetSubtype="10" fill="hold" grpId="0" nodeType="withEffect">
                                  <p:stCondLst>
                                    <p:cond delay="500"/>
                                  </p:stCondLst>
                                  <p:childTnLst>
                                    <p:set>
                                      <p:cBhvr>
                                        <p:cTn id="90" dur="1" fill="hold">
                                          <p:stCondLst>
                                            <p:cond delay="0"/>
                                          </p:stCondLst>
                                        </p:cTn>
                                        <p:tgtEl>
                                          <p:spTgt spid="22"/>
                                        </p:tgtEl>
                                        <p:attrNameLst>
                                          <p:attrName>style.visibility</p:attrName>
                                        </p:attrNameLst>
                                      </p:cBhvr>
                                      <p:to>
                                        <p:strVal val="visible"/>
                                      </p:to>
                                    </p:set>
                                    <p:anim calcmode="lin" valueType="num">
                                      <p:cBhvr>
                                        <p:cTn id="91" dur="500" fill="hold"/>
                                        <p:tgtEl>
                                          <p:spTgt spid="22"/>
                                        </p:tgtEl>
                                        <p:attrNameLst>
                                          <p:attrName>ppt_w</p:attrName>
                                        </p:attrNameLst>
                                      </p:cBhvr>
                                      <p:tavLst>
                                        <p:tav tm="0">
                                          <p:val>
                                            <p:fltVal val="0"/>
                                          </p:val>
                                        </p:tav>
                                        <p:tav tm="100000">
                                          <p:val>
                                            <p:strVal val="#ppt_w"/>
                                          </p:val>
                                        </p:tav>
                                      </p:tavLst>
                                    </p:anim>
                                    <p:anim calcmode="lin" valueType="num">
                                      <p:cBhvr>
                                        <p:cTn id="92" dur="500" fill="hold"/>
                                        <p:tgtEl>
                                          <p:spTgt spid="22"/>
                                        </p:tgtEl>
                                        <p:attrNameLst>
                                          <p:attrName>ppt_h</p:attrName>
                                        </p:attrNameLst>
                                      </p:cBhvr>
                                      <p:tavLst>
                                        <p:tav tm="0">
                                          <p:val>
                                            <p:strVal val="#ppt_h"/>
                                          </p:val>
                                        </p:tav>
                                        <p:tav tm="100000">
                                          <p:val>
                                            <p:strVal val="#ppt_h"/>
                                          </p:val>
                                        </p:tav>
                                      </p:tavLst>
                                    </p:anim>
                                  </p:childTnLst>
                                </p:cTn>
                              </p:par>
                              <p:par>
                                <p:cTn id="93" presetID="17" presetClass="entr" presetSubtype="10" fill="hold" grpId="0" nodeType="withEffect">
                                  <p:stCondLst>
                                    <p:cond delay="50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strVal val="#ppt_h"/>
                                          </p:val>
                                        </p:tav>
                                        <p:tav tm="100000">
                                          <p:val>
                                            <p:strVal val="#ppt_h"/>
                                          </p:val>
                                        </p:tav>
                                      </p:tavLst>
                                    </p:anim>
                                  </p:childTnLst>
                                </p:cTn>
                              </p:par>
                              <p:par>
                                <p:cTn id="97" presetID="17" presetClass="entr" presetSubtype="10" fill="hold" grpId="0" nodeType="withEffect">
                                  <p:stCondLst>
                                    <p:cond delay="500"/>
                                  </p:stCondLst>
                                  <p:childTnLst>
                                    <p:set>
                                      <p:cBhvr>
                                        <p:cTn id="98" dur="1" fill="hold">
                                          <p:stCondLst>
                                            <p:cond delay="0"/>
                                          </p:stCondLst>
                                        </p:cTn>
                                        <p:tgtEl>
                                          <p:spTgt spid="24"/>
                                        </p:tgtEl>
                                        <p:attrNameLst>
                                          <p:attrName>style.visibility</p:attrName>
                                        </p:attrNameLst>
                                      </p:cBhvr>
                                      <p:to>
                                        <p:strVal val="visible"/>
                                      </p:to>
                                    </p:set>
                                    <p:anim calcmode="lin" valueType="num">
                                      <p:cBhvr>
                                        <p:cTn id="99" dur="500" fill="hold"/>
                                        <p:tgtEl>
                                          <p:spTgt spid="24"/>
                                        </p:tgtEl>
                                        <p:attrNameLst>
                                          <p:attrName>ppt_w</p:attrName>
                                        </p:attrNameLst>
                                      </p:cBhvr>
                                      <p:tavLst>
                                        <p:tav tm="0">
                                          <p:val>
                                            <p:fltVal val="0"/>
                                          </p:val>
                                        </p:tav>
                                        <p:tav tm="100000">
                                          <p:val>
                                            <p:strVal val="#ppt_w"/>
                                          </p:val>
                                        </p:tav>
                                      </p:tavLst>
                                    </p:anim>
                                    <p:anim calcmode="lin" valueType="num">
                                      <p:cBhvr>
                                        <p:cTn id="100" dur="500" fill="hold"/>
                                        <p:tgtEl>
                                          <p:spTgt spid="24"/>
                                        </p:tgtEl>
                                        <p:attrNameLst>
                                          <p:attrName>ppt_h</p:attrName>
                                        </p:attrNameLst>
                                      </p:cBhvr>
                                      <p:tavLst>
                                        <p:tav tm="0">
                                          <p:val>
                                            <p:strVal val="#ppt_h"/>
                                          </p:val>
                                        </p:tav>
                                        <p:tav tm="100000">
                                          <p:val>
                                            <p:strVal val="#ppt_h"/>
                                          </p:val>
                                        </p:tav>
                                      </p:tavLst>
                                    </p:anim>
                                  </p:childTnLst>
                                </p:cTn>
                              </p:par>
                            </p:childTnLst>
                          </p:cTn>
                        </p:par>
                        <p:par>
                          <p:cTn id="101" fill="hold">
                            <p:stCondLst>
                              <p:cond delay="1000"/>
                            </p:stCondLst>
                            <p:childTnLst>
                              <p:par>
                                <p:cTn id="102" presetID="49" presetClass="entr" presetSubtype="0" decel="100000" fill="hold" nodeType="afterEffect">
                                  <p:stCondLst>
                                    <p:cond delay="0"/>
                                  </p:stCondLst>
                                  <p:childTnLst>
                                    <p:set>
                                      <p:cBhvr>
                                        <p:cTn id="103" dur="1" fill="hold">
                                          <p:stCondLst>
                                            <p:cond delay="0"/>
                                          </p:stCondLst>
                                        </p:cTn>
                                        <p:tgtEl>
                                          <p:spTgt spid="43"/>
                                        </p:tgtEl>
                                        <p:attrNameLst>
                                          <p:attrName>style.visibility</p:attrName>
                                        </p:attrNameLst>
                                      </p:cBhvr>
                                      <p:to>
                                        <p:strVal val="visible"/>
                                      </p:to>
                                    </p:set>
                                    <p:anim calcmode="lin" valueType="num">
                                      <p:cBhvr>
                                        <p:cTn id="104" dur="500" fill="hold"/>
                                        <p:tgtEl>
                                          <p:spTgt spid="43"/>
                                        </p:tgtEl>
                                        <p:attrNameLst>
                                          <p:attrName>ppt_w</p:attrName>
                                        </p:attrNameLst>
                                      </p:cBhvr>
                                      <p:tavLst>
                                        <p:tav tm="0">
                                          <p:val>
                                            <p:fltVal val="0"/>
                                          </p:val>
                                        </p:tav>
                                        <p:tav tm="100000">
                                          <p:val>
                                            <p:strVal val="#ppt_w"/>
                                          </p:val>
                                        </p:tav>
                                      </p:tavLst>
                                    </p:anim>
                                    <p:anim calcmode="lin" valueType="num">
                                      <p:cBhvr>
                                        <p:cTn id="105" dur="500" fill="hold"/>
                                        <p:tgtEl>
                                          <p:spTgt spid="43"/>
                                        </p:tgtEl>
                                        <p:attrNameLst>
                                          <p:attrName>ppt_h</p:attrName>
                                        </p:attrNameLst>
                                      </p:cBhvr>
                                      <p:tavLst>
                                        <p:tav tm="0">
                                          <p:val>
                                            <p:fltVal val="0"/>
                                          </p:val>
                                        </p:tav>
                                        <p:tav tm="100000">
                                          <p:val>
                                            <p:strVal val="#ppt_h"/>
                                          </p:val>
                                        </p:tav>
                                      </p:tavLst>
                                    </p:anim>
                                    <p:anim calcmode="lin" valueType="num">
                                      <p:cBhvr>
                                        <p:cTn id="106" dur="500" fill="hold"/>
                                        <p:tgtEl>
                                          <p:spTgt spid="43"/>
                                        </p:tgtEl>
                                        <p:attrNameLst>
                                          <p:attrName>style.rotation</p:attrName>
                                        </p:attrNameLst>
                                      </p:cBhvr>
                                      <p:tavLst>
                                        <p:tav tm="0">
                                          <p:val>
                                            <p:fltVal val="360"/>
                                          </p:val>
                                        </p:tav>
                                        <p:tav tm="100000">
                                          <p:val>
                                            <p:fltVal val="0"/>
                                          </p:val>
                                        </p:tav>
                                      </p:tavLst>
                                    </p:anim>
                                    <p:animEffect transition="in" filter="fade">
                                      <p:cBhvr>
                                        <p:cTn id="107" dur="500"/>
                                        <p:tgtEl>
                                          <p:spTgt spid="43"/>
                                        </p:tgtEl>
                                      </p:cBhvr>
                                    </p:animEffect>
                                  </p:childTnLst>
                                </p:cTn>
                              </p:par>
                            </p:childTnLst>
                          </p:cTn>
                        </p:par>
                        <p:par>
                          <p:cTn id="108" fill="hold">
                            <p:stCondLst>
                              <p:cond delay="1500"/>
                            </p:stCondLst>
                            <p:childTnLst>
                              <p:par>
                                <p:cTn id="109" presetID="49" presetClass="entr" presetSubtype="0" decel="100000" fill="hold" nodeType="afterEffect">
                                  <p:stCondLst>
                                    <p:cond delay="0"/>
                                  </p:stCondLst>
                                  <p:childTnLst>
                                    <p:set>
                                      <p:cBhvr>
                                        <p:cTn id="110" dur="1" fill="hold">
                                          <p:stCondLst>
                                            <p:cond delay="0"/>
                                          </p:stCondLst>
                                        </p:cTn>
                                        <p:tgtEl>
                                          <p:spTgt spid="46"/>
                                        </p:tgtEl>
                                        <p:attrNameLst>
                                          <p:attrName>style.visibility</p:attrName>
                                        </p:attrNameLst>
                                      </p:cBhvr>
                                      <p:to>
                                        <p:strVal val="visible"/>
                                      </p:to>
                                    </p:set>
                                    <p:anim calcmode="lin" valueType="num">
                                      <p:cBhvr>
                                        <p:cTn id="111" dur="500" fill="hold"/>
                                        <p:tgtEl>
                                          <p:spTgt spid="46"/>
                                        </p:tgtEl>
                                        <p:attrNameLst>
                                          <p:attrName>ppt_w</p:attrName>
                                        </p:attrNameLst>
                                      </p:cBhvr>
                                      <p:tavLst>
                                        <p:tav tm="0">
                                          <p:val>
                                            <p:fltVal val="0"/>
                                          </p:val>
                                        </p:tav>
                                        <p:tav tm="100000">
                                          <p:val>
                                            <p:strVal val="#ppt_w"/>
                                          </p:val>
                                        </p:tav>
                                      </p:tavLst>
                                    </p:anim>
                                    <p:anim calcmode="lin" valueType="num">
                                      <p:cBhvr>
                                        <p:cTn id="112" dur="500" fill="hold"/>
                                        <p:tgtEl>
                                          <p:spTgt spid="46"/>
                                        </p:tgtEl>
                                        <p:attrNameLst>
                                          <p:attrName>ppt_h</p:attrName>
                                        </p:attrNameLst>
                                      </p:cBhvr>
                                      <p:tavLst>
                                        <p:tav tm="0">
                                          <p:val>
                                            <p:fltVal val="0"/>
                                          </p:val>
                                        </p:tav>
                                        <p:tav tm="100000">
                                          <p:val>
                                            <p:strVal val="#ppt_h"/>
                                          </p:val>
                                        </p:tav>
                                      </p:tavLst>
                                    </p:anim>
                                    <p:anim calcmode="lin" valueType="num">
                                      <p:cBhvr>
                                        <p:cTn id="113" dur="500" fill="hold"/>
                                        <p:tgtEl>
                                          <p:spTgt spid="46"/>
                                        </p:tgtEl>
                                        <p:attrNameLst>
                                          <p:attrName>style.rotation</p:attrName>
                                        </p:attrNameLst>
                                      </p:cBhvr>
                                      <p:tavLst>
                                        <p:tav tm="0">
                                          <p:val>
                                            <p:fltVal val="360"/>
                                          </p:val>
                                        </p:tav>
                                        <p:tav tm="100000">
                                          <p:val>
                                            <p:fltVal val="0"/>
                                          </p:val>
                                        </p:tav>
                                      </p:tavLst>
                                    </p:anim>
                                    <p:animEffect transition="in" filter="fade">
                                      <p:cBhvr>
                                        <p:cTn id="114" dur="500"/>
                                        <p:tgtEl>
                                          <p:spTgt spid="46"/>
                                        </p:tgtEl>
                                      </p:cBhvr>
                                    </p:animEffect>
                                  </p:childTnLst>
                                </p:cTn>
                              </p:par>
                            </p:childTnLst>
                          </p:cTn>
                        </p:par>
                        <p:par>
                          <p:cTn id="115" fill="hold">
                            <p:stCondLst>
                              <p:cond delay="2000"/>
                            </p:stCondLst>
                            <p:childTnLst>
                              <p:par>
                                <p:cTn id="116" presetID="49" presetClass="entr" presetSubtype="0" decel="100000" fill="hold" nodeType="afterEffect">
                                  <p:stCondLst>
                                    <p:cond delay="0"/>
                                  </p:stCondLst>
                                  <p:childTnLst>
                                    <p:set>
                                      <p:cBhvr>
                                        <p:cTn id="117" dur="1" fill="hold">
                                          <p:stCondLst>
                                            <p:cond delay="0"/>
                                          </p:stCondLst>
                                        </p:cTn>
                                        <p:tgtEl>
                                          <p:spTgt spid="49"/>
                                        </p:tgtEl>
                                        <p:attrNameLst>
                                          <p:attrName>style.visibility</p:attrName>
                                        </p:attrNameLst>
                                      </p:cBhvr>
                                      <p:to>
                                        <p:strVal val="visible"/>
                                      </p:to>
                                    </p:set>
                                    <p:anim calcmode="lin" valueType="num">
                                      <p:cBhvr>
                                        <p:cTn id="118" dur="500" fill="hold"/>
                                        <p:tgtEl>
                                          <p:spTgt spid="49"/>
                                        </p:tgtEl>
                                        <p:attrNameLst>
                                          <p:attrName>ppt_w</p:attrName>
                                        </p:attrNameLst>
                                      </p:cBhvr>
                                      <p:tavLst>
                                        <p:tav tm="0">
                                          <p:val>
                                            <p:fltVal val="0"/>
                                          </p:val>
                                        </p:tav>
                                        <p:tav tm="100000">
                                          <p:val>
                                            <p:strVal val="#ppt_w"/>
                                          </p:val>
                                        </p:tav>
                                      </p:tavLst>
                                    </p:anim>
                                    <p:anim calcmode="lin" valueType="num">
                                      <p:cBhvr>
                                        <p:cTn id="119" dur="500" fill="hold"/>
                                        <p:tgtEl>
                                          <p:spTgt spid="49"/>
                                        </p:tgtEl>
                                        <p:attrNameLst>
                                          <p:attrName>ppt_h</p:attrName>
                                        </p:attrNameLst>
                                      </p:cBhvr>
                                      <p:tavLst>
                                        <p:tav tm="0">
                                          <p:val>
                                            <p:fltVal val="0"/>
                                          </p:val>
                                        </p:tav>
                                        <p:tav tm="100000">
                                          <p:val>
                                            <p:strVal val="#ppt_h"/>
                                          </p:val>
                                        </p:tav>
                                      </p:tavLst>
                                    </p:anim>
                                    <p:anim calcmode="lin" valueType="num">
                                      <p:cBhvr>
                                        <p:cTn id="120" dur="500" fill="hold"/>
                                        <p:tgtEl>
                                          <p:spTgt spid="49"/>
                                        </p:tgtEl>
                                        <p:attrNameLst>
                                          <p:attrName>style.rotation</p:attrName>
                                        </p:attrNameLst>
                                      </p:cBhvr>
                                      <p:tavLst>
                                        <p:tav tm="0">
                                          <p:val>
                                            <p:fltVal val="360"/>
                                          </p:val>
                                        </p:tav>
                                        <p:tav tm="100000">
                                          <p:val>
                                            <p:fltVal val="0"/>
                                          </p:val>
                                        </p:tav>
                                      </p:tavLst>
                                    </p:anim>
                                    <p:animEffect transition="in" filter="fade">
                                      <p:cBhvr>
                                        <p:cTn id="12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4DA20A6-7271-4E0F-B851-FF4B4DBFF237}" type="datetime1">
              <a:rPr lang="zh-CN" altLang="en-US" smtClean="0"/>
              <a:t>2017/5/27</a:t>
            </a:fld>
            <a:endParaRPr lang="zh-CN" altLang="en-US"/>
          </a:p>
        </p:txBody>
      </p:sp>
      <p:grpSp>
        <p:nvGrpSpPr>
          <p:cNvPr id="4" name="组合 3"/>
          <p:cNvGrpSpPr/>
          <p:nvPr/>
        </p:nvGrpSpPr>
        <p:grpSpPr>
          <a:xfrm>
            <a:off x="623818" y="1272528"/>
            <a:ext cx="1766291" cy="1262363"/>
            <a:chOff x="3654967" y="1199073"/>
            <a:chExt cx="1766291" cy="1262363"/>
          </a:xfrm>
          <a:solidFill>
            <a:schemeClr val="tx2">
              <a:lumMod val="75000"/>
            </a:schemeClr>
          </a:solidFill>
        </p:grpSpPr>
        <p:sp>
          <p:nvSpPr>
            <p:cNvPr id="5" name="Freeform 6"/>
            <p:cNvSpPr>
              <a:spLocks noEditPoints="1"/>
            </p:cNvSpPr>
            <p:nvPr/>
          </p:nvSpPr>
          <p:spPr bwMode="auto">
            <a:xfrm>
              <a:off x="3815165" y="1199073"/>
              <a:ext cx="1421248" cy="1011535"/>
            </a:xfrm>
            <a:custGeom>
              <a:avLst/>
              <a:gdLst>
                <a:gd name="T0" fmla="*/ 293 w 293"/>
                <a:gd name="T1" fmla="*/ 187 h 208"/>
                <a:gd name="T2" fmla="*/ 272 w 293"/>
                <a:gd name="T3" fmla="*/ 208 h 208"/>
                <a:gd name="T4" fmla="*/ 21 w 293"/>
                <a:gd name="T5" fmla="*/ 208 h 208"/>
                <a:gd name="T6" fmla="*/ 0 w 293"/>
                <a:gd name="T7" fmla="*/ 187 h 208"/>
                <a:gd name="T8" fmla="*/ 0 w 293"/>
                <a:gd name="T9" fmla="*/ 21 h 208"/>
                <a:gd name="T10" fmla="*/ 21 w 293"/>
                <a:gd name="T11" fmla="*/ 0 h 208"/>
                <a:gd name="T12" fmla="*/ 272 w 293"/>
                <a:gd name="T13" fmla="*/ 0 h 208"/>
                <a:gd name="T14" fmla="*/ 293 w 293"/>
                <a:gd name="T15" fmla="*/ 21 h 208"/>
                <a:gd name="T16" fmla="*/ 293 w 293"/>
                <a:gd name="T17" fmla="*/ 187 h 208"/>
                <a:gd name="T18" fmla="*/ 263 w 293"/>
                <a:gd name="T19" fmla="*/ 23 h 208"/>
                <a:gd name="T20" fmla="*/ 29 w 293"/>
                <a:gd name="T21" fmla="*/ 23 h 208"/>
                <a:gd name="T22" fmla="*/ 29 w 293"/>
                <a:gd name="T23" fmla="*/ 182 h 208"/>
                <a:gd name="T24" fmla="*/ 263 w 293"/>
                <a:gd name="T25" fmla="*/ 182 h 208"/>
                <a:gd name="T26" fmla="*/ 263 w 293"/>
                <a:gd name="T27" fmla="*/ 23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3" h="208">
                  <a:moveTo>
                    <a:pt x="293" y="187"/>
                  </a:moveTo>
                  <a:cubicBezTo>
                    <a:pt x="293" y="199"/>
                    <a:pt x="284" y="208"/>
                    <a:pt x="272" y="208"/>
                  </a:cubicBezTo>
                  <a:cubicBezTo>
                    <a:pt x="21" y="208"/>
                    <a:pt x="21" y="208"/>
                    <a:pt x="21" y="208"/>
                  </a:cubicBezTo>
                  <a:cubicBezTo>
                    <a:pt x="9" y="208"/>
                    <a:pt x="0" y="199"/>
                    <a:pt x="0" y="187"/>
                  </a:cubicBezTo>
                  <a:cubicBezTo>
                    <a:pt x="0" y="21"/>
                    <a:pt x="0" y="21"/>
                    <a:pt x="0" y="21"/>
                  </a:cubicBezTo>
                  <a:cubicBezTo>
                    <a:pt x="0" y="9"/>
                    <a:pt x="9" y="0"/>
                    <a:pt x="21" y="0"/>
                  </a:cubicBezTo>
                  <a:cubicBezTo>
                    <a:pt x="272" y="0"/>
                    <a:pt x="272" y="0"/>
                    <a:pt x="272" y="0"/>
                  </a:cubicBezTo>
                  <a:cubicBezTo>
                    <a:pt x="284" y="0"/>
                    <a:pt x="293" y="9"/>
                    <a:pt x="293" y="21"/>
                  </a:cubicBezTo>
                  <a:lnTo>
                    <a:pt x="293" y="187"/>
                  </a:lnTo>
                  <a:close/>
                  <a:moveTo>
                    <a:pt x="263" y="23"/>
                  </a:moveTo>
                  <a:cubicBezTo>
                    <a:pt x="29" y="23"/>
                    <a:pt x="29" y="23"/>
                    <a:pt x="29" y="23"/>
                  </a:cubicBezTo>
                  <a:cubicBezTo>
                    <a:pt x="29" y="182"/>
                    <a:pt x="29" y="182"/>
                    <a:pt x="29" y="182"/>
                  </a:cubicBezTo>
                  <a:cubicBezTo>
                    <a:pt x="263" y="182"/>
                    <a:pt x="263" y="182"/>
                    <a:pt x="263" y="182"/>
                  </a:cubicBezTo>
                  <a:lnTo>
                    <a:pt x="263" y="23"/>
                  </a:lnTo>
                  <a:close/>
                </a:path>
              </a:pathLst>
            </a:custGeom>
            <a:solidFill>
              <a:srgbClr val="E74C2E"/>
            </a:solidFill>
            <a:ln>
              <a:noFill/>
            </a:ln>
            <a:extLst/>
          </p:spPr>
          <p:txBody>
            <a:bodyPr vert="horz" wrap="square" lIns="91440" tIns="45720" rIns="91440" bIns="45720" numCol="1" anchor="t" anchorCtr="0" compatLnSpc="1">
              <a:prstTxWarp prst="textNoShape">
                <a:avLst/>
              </a:prstTxWarp>
            </a:bodyPr>
            <a:lstStyle/>
            <a:p>
              <a:endParaRPr lang="zh-CN" altLang="en-US" sz="1600"/>
            </a:p>
          </p:txBody>
        </p:sp>
        <p:sp>
          <p:nvSpPr>
            <p:cNvPr id="6" name="Freeform 7"/>
            <p:cNvSpPr>
              <a:spLocks noEditPoints="1"/>
            </p:cNvSpPr>
            <p:nvPr/>
          </p:nvSpPr>
          <p:spPr bwMode="auto">
            <a:xfrm>
              <a:off x="3654967" y="2278455"/>
              <a:ext cx="1766291" cy="182981"/>
            </a:xfrm>
            <a:custGeom>
              <a:avLst/>
              <a:gdLst>
                <a:gd name="T0" fmla="*/ 364 w 364"/>
                <a:gd name="T1" fmla="*/ 19 h 38"/>
                <a:gd name="T2" fmla="*/ 345 w 364"/>
                <a:gd name="T3" fmla="*/ 38 h 38"/>
                <a:gd name="T4" fmla="*/ 19 w 364"/>
                <a:gd name="T5" fmla="*/ 38 h 38"/>
                <a:gd name="T6" fmla="*/ 0 w 364"/>
                <a:gd name="T7" fmla="*/ 19 h 38"/>
                <a:gd name="T8" fmla="*/ 0 w 364"/>
                <a:gd name="T9" fmla="*/ 19 h 38"/>
                <a:gd name="T10" fmla="*/ 19 w 364"/>
                <a:gd name="T11" fmla="*/ 0 h 38"/>
                <a:gd name="T12" fmla="*/ 345 w 364"/>
                <a:gd name="T13" fmla="*/ 0 h 38"/>
                <a:gd name="T14" fmla="*/ 364 w 364"/>
                <a:gd name="T15" fmla="*/ 19 h 38"/>
                <a:gd name="T16" fmla="*/ 104 w 364"/>
                <a:gd name="T17" fmla="*/ 10 h 38"/>
                <a:gd name="T18" fmla="*/ 50 w 364"/>
                <a:gd name="T19" fmla="*/ 10 h 38"/>
                <a:gd name="T20" fmla="*/ 50 w 364"/>
                <a:gd name="T21" fmla="*/ 28 h 38"/>
                <a:gd name="T22" fmla="*/ 104 w 364"/>
                <a:gd name="T23" fmla="*/ 28 h 38"/>
                <a:gd name="T24" fmla="*/ 104 w 364"/>
                <a:gd name="T25" fmla="*/ 10 h 38"/>
                <a:gd name="T26" fmla="*/ 278 w 364"/>
                <a:gd name="T27" fmla="*/ 8 h 38"/>
                <a:gd name="T28" fmla="*/ 267 w 364"/>
                <a:gd name="T29" fmla="*/ 18 h 38"/>
                <a:gd name="T30" fmla="*/ 278 w 364"/>
                <a:gd name="T31" fmla="*/ 27 h 38"/>
                <a:gd name="T32" fmla="*/ 289 w 364"/>
                <a:gd name="T33" fmla="*/ 18 h 38"/>
                <a:gd name="T34" fmla="*/ 278 w 364"/>
                <a:gd name="T35" fmla="*/ 8 h 38"/>
                <a:gd name="T36" fmla="*/ 312 w 364"/>
                <a:gd name="T37" fmla="*/ 8 h 38"/>
                <a:gd name="T38" fmla="*/ 301 w 364"/>
                <a:gd name="T39" fmla="*/ 17 h 38"/>
                <a:gd name="T40" fmla="*/ 312 w 364"/>
                <a:gd name="T41" fmla="*/ 27 h 38"/>
                <a:gd name="T42" fmla="*/ 323 w 364"/>
                <a:gd name="T43" fmla="*/ 17 h 38"/>
                <a:gd name="T44" fmla="*/ 312 w 364"/>
                <a:gd name="T45" fmla="*/ 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4" h="38">
                  <a:moveTo>
                    <a:pt x="364" y="19"/>
                  </a:moveTo>
                  <a:cubicBezTo>
                    <a:pt x="364" y="29"/>
                    <a:pt x="355" y="38"/>
                    <a:pt x="345" y="38"/>
                  </a:cubicBezTo>
                  <a:cubicBezTo>
                    <a:pt x="19" y="38"/>
                    <a:pt x="19" y="38"/>
                    <a:pt x="19" y="38"/>
                  </a:cubicBezTo>
                  <a:cubicBezTo>
                    <a:pt x="9" y="38"/>
                    <a:pt x="0" y="29"/>
                    <a:pt x="0" y="19"/>
                  </a:cubicBezTo>
                  <a:cubicBezTo>
                    <a:pt x="0" y="19"/>
                    <a:pt x="0" y="19"/>
                    <a:pt x="0" y="19"/>
                  </a:cubicBezTo>
                  <a:cubicBezTo>
                    <a:pt x="0" y="8"/>
                    <a:pt x="9" y="0"/>
                    <a:pt x="19" y="0"/>
                  </a:cubicBezTo>
                  <a:cubicBezTo>
                    <a:pt x="345" y="0"/>
                    <a:pt x="345" y="0"/>
                    <a:pt x="345" y="0"/>
                  </a:cubicBezTo>
                  <a:cubicBezTo>
                    <a:pt x="355" y="0"/>
                    <a:pt x="364" y="8"/>
                    <a:pt x="364" y="19"/>
                  </a:cubicBezTo>
                  <a:close/>
                  <a:moveTo>
                    <a:pt x="104" y="10"/>
                  </a:moveTo>
                  <a:cubicBezTo>
                    <a:pt x="50" y="10"/>
                    <a:pt x="50" y="10"/>
                    <a:pt x="50" y="10"/>
                  </a:cubicBezTo>
                  <a:cubicBezTo>
                    <a:pt x="50" y="28"/>
                    <a:pt x="50" y="28"/>
                    <a:pt x="50" y="28"/>
                  </a:cubicBezTo>
                  <a:cubicBezTo>
                    <a:pt x="104" y="28"/>
                    <a:pt x="104" y="28"/>
                    <a:pt x="104" y="28"/>
                  </a:cubicBezTo>
                  <a:lnTo>
                    <a:pt x="104" y="10"/>
                  </a:lnTo>
                  <a:close/>
                  <a:moveTo>
                    <a:pt x="278" y="8"/>
                  </a:moveTo>
                  <a:cubicBezTo>
                    <a:pt x="272" y="8"/>
                    <a:pt x="267" y="13"/>
                    <a:pt x="267" y="18"/>
                  </a:cubicBezTo>
                  <a:cubicBezTo>
                    <a:pt x="267" y="23"/>
                    <a:pt x="272" y="27"/>
                    <a:pt x="278" y="27"/>
                  </a:cubicBezTo>
                  <a:cubicBezTo>
                    <a:pt x="284" y="27"/>
                    <a:pt x="289" y="23"/>
                    <a:pt x="289" y="18"/>
                  </a:cubicBezTo>
                  <a:cubicBezTo>
                    <a:pt x="289" y="13"/>
                    <a:pt x="284" y="8"/>
                    <a:pt x="278" y="8"/>
                  </a:cubicBezTo>
                  <a:close/>
                  <a:moveTo>
                    <a:pt x="312" y="8"/>
                  </a:moveTo>
                  <a:cubicBezTo>
                    <a:pt x="306" y="8"/>
                    <a:pt x="301" y="12"/>
                    <a:pt x="301" y="17"/>
                  </a:cubicBezTo>
                  <a:cubicBezTo>
                    <a:pt x="301" y="22"/>
                    <a:pt x="306" y="27"/>
                    <a:pt x="312" y="27"/>
                  </a:cubicBezTo>
                  <a:cubicBezTo>
                    <a:pt x="318" y="27"/>
                    <a:pt x="323" y="22"/>
                    <a:pt x="323" y="17"/>
                  </a:cubicBezTo>
                  <a:cubicBezTo>
                    <a:pt x="323" y="12"/>
                    <a:pt x="318" y="8"/>
                    <a:pt x="312" y="8"/>
                  </a:cubicBezTo>
                  <a:close/>
                </a:path>
              </a:pathLst>
            </a:custGeom>
            <a:solidFill>
              <a:srgbClr val="E74C2E"/>
            </a:solidFill>
            <a:ln>
              <a:noFill/>
            </a:ln>
            <a:extLst/>
          </p:spPr>
          <p:txBody>
            <a:bodyPr vert="horz" wrap="square" lIns="91440" tIns="45720" rIns="91440" bIns="45720" numCol="1" anchor="t" anchorCtr="0" compatLnSpc="1">
              <a:prstTxWarp prst="textNoShape">
                <a:avLst/>
              </a:prstTxWarp>
            </a:bodyPr>
            <a:lstStyle/>
            <a:p>
              <a:endParaRPr lang="zh-CN" altLang="en-US" sz="1600"/>
            </a:p>
          </p:txBody>
        </p:sp>
        <p:sp>
          <p:nvSpPr>
            <p:cNvPr id="7" name="矩形 6"/>
            <p:cNvSpPr/>
            <p:nvPr/>
          </p:nvSpPr>
          <p:spPr>
            <a:xfrm>
              <a:off x="3911463" y="1550779"/>
              <a:ext cx="1281761" cy="276999"/>
            </a:xfrm>
            <a:prstGeom prst="rect">
              <a:avLst/>
            </a:prstGeom>
            <a:noFill/>
          </p:spPr>
          <p:txBody>
            <a:bodyPr wrap="none">
              <a:spAutoFit/>
            </a:bodyPr>
            <a:lstStyle/>
            <a:p>
              <a:r>
                <a:rPr lang="en-US" altLang="zh-CN" sz="1200" b="1" dirty="0">
                  <a:solidFill>
                    <a:srgbClr val="1C2B38"/>
                  </a:solidFill>
                </a:rPr>
                <a:t>ADD YOUR TITLE </a:t>
              </a:r>
              <a:endParaRPr lang="zh-CN" altLang="en-US" sz="1200" b="1" dirty="0">
                <a:solidFill>
                  <a:srgbClr val="1C2B38"/>
                </a:solidFill>
              </a:endParaRPr>
            </a:p>
          </p:txBody>
        </p:sp>
      </p:grpSp>
      <p:grpSp>
        <p:nvGrpSpPr>
          <p:cNvPr id="8" name="组合 7"/>
          <p:cNvGrpSpPr/>
          <p:nvPr/>
        </p:nvGrpSpPr>
        <p:grpSpPr>
          <a:xfrm>
            <a:off x="6766522" y="1272529"/>
            <a:ext cx="1766291" cy="1262362"/>
            <a:chOff x="2601354" y="3337277"/>
            <a:chExt cx="1766291" cy="1262362"/>
          </a:xfrm>
          <a:solidFill>
            <a:schemeClr val="tx2">
              <a:lumMod val="75000"/>
            </a:schemeClr>
          </a:solidFill>
        </p:grpSpPr>
        <p:sp>
          <p:nvSpPr>
            <p:cNvPr id="9" name="Freeform 8"/>
            <p:cNvSpPr>
              <a:spLocks noEditPoints="1"/>
            </p:cNvSpPr>
            <p:nvPr/>
          </p:nvSpPr>
          <p:spPr bwMode="auto">
            <a:xfrm>
              <a:off x="2761552" y="3337277"/>
              <a:ext cx="1423302" cy="1009479"/>
            </a:xfrm>
            <a:custGeom>
              <a:avLst/>
              <a:gdLst>
                <a:gd name="T0" fmla="*/ 293 w 293"/>
                <a:gd name="T1" fmla="*/ 188 h 208"/>
                <a:gd name="T2" fmla="*/ 272 w 293"/>
                <a:gd name="T3" fmla="*/ 208 h 208"/>
                <a:gd name="T4" fmla="*/ 20 w 293"/>
                <a:gd name="T5" fmla="*/ 208 h 208"/>
                <a:gd name="T6" fmla="*/ 0 w 293"/>
                <a:gd name="T7" fmla="*/ 188 h 208"/>
                <a:gd name="T8" fmla="*/ 0 w 293"/>
                <a:gd name="T9" fmla="*/ 21 h 208"/>
                <a:gd name="T10" fmla="*/ 20 w 293"/>
                <a:gd name="T11" fmla="*/ 0 h 208"/>
                <a:gd name="T12" fmla="*/ 272 w 293"/>
                <a:gd name="T13" fmla="*/ 0 h 208"/>
                <a:gd name="T14" fmla="*/ 293 w 293"/>
                <a:gd name="T15" fmla="*/ 21 h 208"/>
                <a:gd name="T16" fmla="*/ 293 w 293"/>
                <a:gd name="T17" fmla="*/ 188 h 208"/>
                <a:gd name="T18" fmla="*/ 263 w 293"/>
                <a:gd name="T19" fmla="*/ 23 h 208"/>
                <a:gd name="T20" fmla="*/ 29 w 293"/>
                <a:gd name="T21" fmla="*/ 23 h 208"/>
                <a:gd name="T22" fmla="*/ 29 w 293"/>
                <a:gd name="T23" fmla="*/ 182 h 208"/>
                <a:gd name="T24" fmla="*/ 263 w 293"/>
                <a:gd name="T25" fmla="*/ 182 h 208"/>
                <a:gd name="T26" fmla="*/ 263 w 293"/>
                <a:gd name="T27" fmla="*/ 23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3" h="208">
                  <a:moveTo>
                    <a:pt x="293" y="188"/>
                  </a:moveTo>
                  <a:cubicBezTo>
                    <a:pt x="293" y="199"/>
                    <a:pt x="283" y="208"/>
                    <a:pt x="272" y="208"/>
                  </a:cubicBezTo>
                  <a:cubicBezTo>
                    <a:pt x="20" y="208"/>
                    <a:pt x="20" y="208"/>
                    <a:pt x="20" y="208"/>
                  </a:cubicBezTo>
                  <a:cubicBezTo>
                    <a:pt x="9" y="208"/>
                    <a:pt x="0" y="199"/>
                    <a:pt x="0" y="188"/>
                  </a:cubicBezTo>
                  <a:cubicBezTo>
                    <a:pt x="0" y="21"/>
                    <a:pt x="0" y="21"/>
                    <a:pt x="0" y="21"/>
                  </a:cubicBezTo>
                  <a:cubicBezTo>
                    <a:pt x="0" y="10"/>
                    <a:pt x="9" y="0"/>
                    <a:pt x="20" y="0"/>
                  </a:cubicBezTo>
                  <a:cubicBezTo>
                    <a:pt x="272" y="0"/>
                    <a:pt x="272" y="0"/>
                    <a:pt x="272" y="0"/>
                  </a:cubicBezTo>
                  <a:cubicBezTo>
                    <a:pt x="283" y="0"/>
                    <a:pt x="293" y="10"/>
                    <a:pt x="293" y="21"/>
                  </a:cubicBezTo>
                  <a:lnTo>
                    <a:pt x="293" y="188"/>
                  </a:lnTo>
                  <a:close/>
                  <a:moveTo>
                    <a:pt x="263" y="23"/>
                  </a:moveTo>
                  <a:cubicBezTo>
                    <a:pt x="29" y="23"/>
                    <a:pt x="29" y="23"/>
                    <a:pt x="29" y="23"/>
                  </a:cubicBezTo>
                  <a:cubicBezTo>
                    <a:pt x="29" y="182"/>
                    <a:pt x="29" y="182"/>
                    <a:pt x="29" y="182"/>
                  </a:cubicBezTo>
                  <a:cubicBezTo>
                    <a:pt x="263" y="182"/>
                    <a:pt x="263" y="182"/>
                    <a:pt x="263" y="182"/>
                  </a:cubicBezTo>
                  <a:lnTo>
                    <a:pt x="263" y="23"/>
                  </a:lnTo>
                  <a:close/>
                </a:path>
              </a:pathLst>
            </a:custGeom>
            <a:solidFill>
              <a:srgbClr val="E74C2E"/>
            </a:solidFill>
            <a:ln>
              <a:noFill/>
            </a:ln>
            <a:extLst/>
          </p:spPr>
          <p:txBody>
            <a:bodyPr vert="horz" wrap="square" lIns="91440" tIns="45720" rIns="91440" bIns="45720" numCol="1" anchor="t" anchorCtr="0" compatLnSpc="1">
              <a:prstTxWarp prst="textNoShape">
                <a:avLst/>
              </a:prstTxWarp>
            </a:bodyPr>
            <a:lstStyle/>
            <a:p>
              <a:endParaRPr lang="zh-CN" altLang="en-US" sz="1600"/>
            </a:p>
          </p:txBody>
        </p:sp>
        <p:sp>
          <p:nvSpPr>
            <p:cNvPr id="10" name="Freeform 9"/>
            <p:cNvSpPr>
              <a:spLocks noEditPoints="1"/>
            </p:cNvSpPr>
            <p:nvPr/>
          </p:nvSpPr>
          <p:spPr bwMode="auto">
            <a:xfrm>
              <a:off x="2601354" y="4414602"/>
              <a:ext cx="1766291" cy="185037"/>
            </a:xfrm>
            <a:custGeom>
              <a:avLst/>
              <a:gdLst>
                <a:gd name="T0" fmla="*/ 364 w 364"/>
                <a:gd name="T1" fmla="*/ 19 h 38"/>
                <a:gd name="T2" fmla="*/ 345 w 364"/>
                <a:gd name="T3" fmla="*/ 38 h 38"/>
                <a:gd name="T4" fmla="*/ 19 w 364"/>
                <a:gd name="T5" fmla="*/ 38 h 38"/>
                <a:gd name="T6" fmla="*/ 0 w 364"/>
                <a:gd name="T7" fmla="*/ 19 h 38"/>
                <a:gd name="T8" fmla="*/ 0 w 364"/>
                <a:gd name="T9" fmla="*/ 19 h 38"/>
                <a:gd name="T10" fmla="*/ 19 w 364"/>
                <a:gd name="T11" fmla="*/ 0 h 38"/>
                <a:gd name="T12" fmla="*/ 345 w 364"/>
                <a:gd name="T13" fmla="*/ 0 h 38"/>
                <a:gd name="T14" fmla="*/ 364 w 364"/>
                <a:gd name="T15" fmla="*/ 19 h 38"/>
                <a:gd name="T16" fmla="*/ 104 w 364"/>
                <a:gd name="T17" fmla="*/ 11 h 38"/>
                <a:gd name="T18" fmla="*/ 50 w 364"/>
                <a:gd name="T19" fmla="*/ 11 h 38"/>
                <a:gd name="T20" fmla="*/ 50 w 364"/>
                <a:gd name="T21" fmla="*/ 28 h 38"/>
                <a:gd name="T22" fmla="*/ 104 w 364"/>
                <a:gd name="T23" fmla="*/ 28 h 38"/>
                <a:gd name="T24" fmla="*/ 104 w 364"/>
                <a:gd name="T25" fmla="*/ 11 h 38"/>
                <a:gd name="T26" fmla="*/ 278 w 364"/>
                <a:gd name="T27" fmla="*/ 9 h 38"/>
                <a:gd name="T28" fmla="*/ 267 w 364"/>
                <a:gd name="T29" fmla="*/ 18 h 38"/>
                <a:gd name="T30" fmla="*/ 278 w 364"/>
                <a:gd name="T31" fmla="*/ 28 h 38"/>
                <a:gd name="T32" fmla="*/ 289 w 364"/>
                <a:gd name="T33" fmla="*/ 18 h 38"/>
                <a:gd name="T34" fmla="*/ 278 w 364"/>
                <a:gd name="T35" fmla="*/ 9 h 38"/>
                <a:gd name="T36" fmla="*/ 312 w 364"/>
                <a:gd name="T37" fmla="*/ 8 h 38"/>
                <a:gd name="T38" fmla="*/ 300 w 364"/>
                <a:gd name="T39" fmla="*/ 18 h 38"/>
                <a:gd name="T40" fmla="*/ 312 w 364"/>
                <a:gd name="T41" fmla="*/ 27 h 38"/>
                <a:gd name="T42" fmla="*/ 323 w 364"/>
                <a:gd name="T43" fmla="*/ 18 h 38"/>
                <a:gd name="T44" fmla="*/ 312 w 364"/>
                <a:gd name="T45" fmla="*/ 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4" h="38">
                  <a:moveTo>
                    <a:pt x="364" y="19"/>
                  </a:moveTo>
                  <a:cubicBezTo>
                    <a:pt x="364" y="30"/>
                    <a:pt x="355" y="38"/>
                    <a:pt x="345" y="38"/>
                  </a:cubicBezTo>
                  <a:cubicBezTo>
                    <a:pt x="19" y="38"/>
                    <a:pt x="19" y="38"/>
                    <a:pt x="19" y="38"/>
                  </a:cubicBezTo>
                  <a:cubicBezTo>
                    <a:pt x="8" y="38"/>
                    <a:pt x="0" y="30"/>
                    <a:pt x="0" y="19"/>
                  </a:cubicBezTo>
                  <a:cubicBezTo>
                    <a:pt x="0" y="19"/>
                    <a:pt x="0" y="19"/>
                    <a:pt x="0" y="19"/>
                  </a:cubicBezTo>
                  <a:cubicBezTo>
                    <a:pt x="0" y="9"/>
                    <a:pt x="8" y="0"/>
                    <a:pt x="19" y="0"/>
                  </a:cubicBezTo>
                  <a:cubicBezTo>
                    <a:pt x="345" y="0"/>
                    <a:pt x="345" y="0"/>
                    <a:pt x="345" y="0"/>
                  </a:cubicBezTo>
                  <a:cubicBezTo>
                    <a:pt x="355" y="0"/>
                    <a:pt x="364" y="9"/>
                    <a:pt x="364" y="19"/>
                  </a:cubicBezTo>
                  <a:close/>
                  <a:moveTo>
                    <a:pt x="104" y="11"/>
                  </a:moveTo>
                  <a:cubicBezTo>
                    <a:pt x="50" y="11"/>
                    <a:pt x="50" y="11"/>
                    <a:pt x="50" y="11"/>
                  </a:cubicBezTo>
                  <a:cubicBezTo>
                    <a:pt x="50" y="28"/>
                    <a:pt x="50" y="28"/>
                    <a:pt x="50" y="28"/>
                  </a:cubicBezTo>
                  <a:cubicBezTo>
                    <a:pt x="104" y="28"/>
                    <a:pt x="104" y="28"/>
                    <a:pt x="104" y="28"/>
                  </a:cubicBezTo>
                  <a:lnTo>
                    <a:pt x="104" y="11"/>
                  </a:lnTo>
                  <a:close/>
                  <a:moveTo>
                    <a:pt x="278" y="9"/>
                  </a:moveTo>
                  <a:cubicBezTo>
                    <a:pt x="272" y="9"/>
                    <a:pt x="267" y="13"/>
                    <a:pt x="267" y="18"/>
                  </a:cubicBezTo>
                  <a:cubicBezTo>
                    <a:pt x="267" y="24"/>
                    <a:pt x="272" y="28"/>
                    <a:pt x="278" y="28"/>
                  </a:cubicBezTo>
                  <a:cubicBezTo>
                    <a:pt x="284" y="28"/>
                    <a:pt x="289" y="24"/>
                    <a:pt x="289" y="18"/>
                  </a:cubicBezTo>
                  <a:cubicBezTo>
                    <a:pt x="289" y="13"/>
                    <a:pt x="284" y="9"/>
                    <a:pt x="278" y="9"/>
                  </a:cubicBezTo>
                  <a:close/>
                  <a:moveTo>
                    <a:pt x="312" y="8"/>
                  </a:moveTo>
                  <a:cubicBezTo>
                    <a:pt x="305" y="8"/>
                    <a:pt x="300" y="12"/>
                    <a:pt x="300" y="18"/>
                  </a:cubicBezTo>
                  <a:cubicBezTo>
                    <a:pt x="300" y="23"/>
                    <a:pt x="305" y="27"/>
                    <a:pt x="312" y="27"/>
                  </a:cubicBezTo>
                  <a:cubicBezTo>
                    <a:pt x="318" y="27"/>
                    <a:pt x="323" y="23"/>
                    <a:pt x="323" y="18"/>
                  </a:cubicBezTo>
                  <a:cubicBezTo>
                    <a:pt x="323" y="12"/>
                    <a:pt x="318" y="8"/>
                    <a:pt x="312" y="8"/>
                  </a:cubicBezTo>
                  <a:close/>
                </a:path>
              </a:pathLst>
            </a:custGeom>
            <a:solidFill>
              <a:srgbClr val="E74C2E"/>
            </a:solidFill>
            <a:ln>
              <a:noFill/>
            </a:ln>
            <a:extLst/>
          </p:spPr>
          <p:txBody>
            <a:bodyPr vert="horz" wrap="square" lIns="91440" tIns="45720" rIns="91440" bIns="45720" numCol="1" anchor="t" anchorCtr="0" compatLnSpc="1">
              <a:prstTxWarp prst="textNoShape">
                <a:avLst/>
              </a:prstTxWarp>
            </a:bodyPr>
            <a:lstStyle/>
            <a:p>
              <a:endParaRPr lang="zh-CN" altLang="en-US" sz="1600"/>
            </a:p>
          </p:txBody>
        </p:sp>
        <p:sp>
          <p:nvSpPr>
            <p:cNvPr id="11" name="矩形 10"/>
            <p:cNvSpPr/>
            <p:nvPr/>
          </p:nvSpPr>
          <p:spPr>
            <a:xfrm>
              <a:off x="2859754" y="3703516"/>
              <a:ext cx="1281761" cy="276999"/>
            </a:xfrm>
            <a:prstGeom prst="rect">
              <a:avLst/>
            </a:prstGeom>
            <a:noFill/>
          </p:spPr>
          <p:txBody>
            <a:bodyPr wrap="none">
              <a:spAutoFit/>
            </a:bodyPr>
            <a:lstStyle/>
            <a:p>
              <a:r>
                <a:rPr lang="en-US" altLang="zh-CN" sz="1200" b="1" dirty="0">
                  <a:solidFill>
                    <a:srgbClr val="1C2B38"/>
                  </a:solidFill>
                </a:rPr>
                <a:t>ADD YOUR TITLE </a:t>
              </a:r>
              <a:endParaRPr lang="zh-CN" altLang="en-US" sz="1200" b="1" dirty="0">
                <a:solidFill>
                  <a:srgbClr val="1C2B38"/>
                </a:solidFill>
              </a:endParaRPr>
            </a:p>
          </p:txBody>
        </p:sp>
      </p:grpSp>
      <p:grpSp>
        <p:nvGrpSpPr>
          <p:cNvPr id="12" name="组合 11"/>
          <p:cNvGrpSpPr/>
          <p:nvPr/>
        </p:nvGrpSpPr>
        <p:grpSpPr>
          <a:xfrm>
            <a:off x="3688055" y="1276641"/>
            <a:ext cx="1766291" cy="1258250"/>
            <a:chOff x="4780464" y="3331109"/>
            <a:chExt cx="1766291" cy="1258250"/>
          </a:xfrm>
          <a:solidFill>
            <a:srgbClr val="E74C2E"/>
          </a:solidFill>
        </p:grpSpPr>
        <p:sp>
          <p:nvSpPr>
            <p:cNvPr id="13" name="Freeform 10"/>
            <p:cNvSpPr>
              <a:spLocks noEditPoints="1"/>
            </p:cNvSpPr>
            <p:nvPr/>
          </p:nvSpPr>
          <p:spPr bwMode="auto">
            <a:xfrm>
              <a:off x="4940662" y="3331109"/>
              <a:ext cx="1417141" cy="1005367"/>
            </a:xfrm>
            <a:custGeom>
              <a:avLst/>
              <a:gdLst>
                <a:gd name="T0" fmla="*/ 292 w 292"/>
                <a:gd name="T1" fmla="*/ 187 h 207"/>
                <a:gd name="T2" fmla="*/ 272 w 292"/>
                <a:gd name="T3" fmla="*/ 207 h 207"/>
                <a:gd name="T4" fmla="*/ 20 w 292"/>
                <a:gd name="T5" fmla="*/ 207 h 207"/>
                <a:gd name="T6" fmla="*/ 0 w 292"/>
                <a:gd name="T7" fmla="*/ 187 h 207"/>
                <a:gd name="T8" fmla="*/ 0 w 292"/>
                <a:gd name="T9" fmla="*/ 20 h 207"/>
                <a:gd name="T10" fmla="*/ 20 w 292"/>
                <a:gd name="T11" fmla="*/ 0 h 207"/>
                <a:gd name="T12" fmla="*/ 272 w 292"/>
                <a:gd name="T13" fmla="*/ 0 h 207"/>
                <a:gd name="T14" fmla="*/ 292 w 292"/>
                <a:gd name="T15" fmla="*/ 20 h 207"/>
                <a:gd name="T16" fmla="*/ 292 w 292"/>
                <a:gd name="T17" fmla="*/ 187 h 207"/>
                <a:gd name="T18" fmla="*/ 263 w 292"/>
                <a:gd name="T19" fmla="*/ 22 h 207"/>
                <a:gd name="T20" fmla="*/ 29 w 292"/>
                <a:gd name="T21" fmla="*/ 22 h 207"/>
                <a:gd name="T22" fmla="*/ 29 w 292"/>
                <a:gd name="T23" fmla="*/ 182 h 207"/>
                <a:gd name="T24" fmla="*/ 263 w 292"/>
                <a:gd name="T25" fmla="*/ 182 h 207"/>
                <a:gd name="T26" fmla="*/ 263 w 292"/>
                <a:gd name="T27" fmla="*/ 22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2" h="207">
                  <a:moveTo>
                    <a:pt x="292" y="187"/>
                  </a:moveTo>
                  <a:cubicBezTo>
                    <a:pt x="292" y="198"/>
                    <a:pt x="283" y="207"/>
                    <a:pt x="272" y="207"/>
                  </a:cubicBezTo>
                  <a:cubicBezTo>
                    <a:pt x="20" y="207"/>
                    <a:pt x="20" y="207"/>
                    <a:pt x="20" y="207"/>
                  </a:cubicBezTo>
                  <a:cubicBezTo>
                    <a:pt x="9" y="207"/>
                    <a:pt x="0" y="198"/>
                    <a:pt x="0" y="187"/>
                  </a:cubicBezTo>
                  <a:cubicBezTo>
                    <a:pt x="0" y="20"/>
                    <a:pt x="0" y="20"/>
                    <a:pt x="0" y="20"/>
                  </a:cubicBezTo>
                  <a:cubicBezTo>
                    <a:pt x="0" y="9"/>
                    <a:pt x="9" y="0"/>
                    <a:pt x="20" y="0"/>
                  </a:cubicBezTo>
                  <a:cubicBezTo>
                    <a:pt x="272" y="0"/>
                    <a:pt x="272" y="0"/>
                    <a:pt x="272" y="0"/>
                  </a:cubicBezTo>
                  <a:cubicBezTo>
                    <a:pt x="283" y="0"/>
                    <a:pt x="292" y="9"/>
                    <a:pt x="292" y="20"/>
                  </a:cubicBezTo>
                  <a:lnTo>
                    <a:pt x="292" y="187"/>
                  </a:lnTo>
                  <a:close/>
                  <a:moveTo>
                    <a:pt x="263" y="22"/>
                  </a:moveTo>
                  <a:cubicBezTo>
                    <a:pt x="29" y="22"/>
                    <a:pt x="29" y="22"/>
                    <a:pt x="29" y="22"/>
                  </a:cubicBezTo>
                  <a:cubicBezTo>
                    <a:pt x="29" y="182"/>
                    <a:pt x="29" y="182"/>
                    <a:pt x="29" y="182"/>
                  </a:cubicBezTo>
                  <a:cubicBezTo>
                    <a:pt x="263" y="182"/>
                    <a:pt x="263" y="182"/>
                    <a:pt x="263" y="182"/>
                  </a:cubicBezTo>
                  <a:lnTo>
                    <a:pt x="263" y="2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1600"/>
            </a:p>
          </p:txBody>
        </p:sp>
        <p:sp>
          <p:nvSpPr>
            <p:cNvPr id="14" name="Freeform 11"/>
            <p:cNvSpPr>
              <a:spLocks noEditPoints="1"/>
            </p:cNvSpPr>
            <p:nvPr/>
          </p:nvSpPr>
          <p:spPr bwMode="auto">
            <a:xfrm>
              <a:off x="4780464" y="4404322"/>
              <a:ext cx="1766291" cy="185037"/>
            </a:xfrm>
            <a:custGeom>
              <a:avLst/>
              <a:gdLst>
                <a:gd name="T0" fmla="*/ 364 w 364"/>
                <a:gd name="T1" fmla="*/ 19 h 38"/>
                <a:gd name="T2" fmla="*/ 345 w 364"/>
                <a:gd name="T3" fmla="*/ 38 h 38"/>
                <a:gd name="T4" fmla="*/ 19 w 364"/>
                <a:gd name="T5" fmla="*/ 38 h 38"/>
                <a:gd name="T6" fmla="*/ 0 w 364"/>
                <a:gd name="T7" fmla="*/ 19 h 38"/>
                <a:gd name="T8" fmla="*/ 0 w 364"/>
                <a:gd name="T9" fmla="*/ 19 h 38"/>
                <a:gd name="T10" fmla="*/ 19 w 364"/>
                <a:gd name="T11" fmla="*/ 0 h 38"/>
                <a:gd name="T12" fmla="*/ 345 w 364"/>
                <a:gd name="T13" fmla="*/ 0 h 38"/>
                <a:gd name="T14" fmla="*/ 364 w 364"/>
                <a:gd name="T15" fmla="*/ 19 h 38"/>
                <a:gd name="T16" fmla="*/ 104 w 364"/>
                <a:gd name="T17" fmla="*/ 11 h 38"/>
                <a:gd name="T18" fmla="*/ 50 w 364"/>
                <a:gd name="T19" fmla="*/ 11 h 38"/>
                <a:gd name="T20" fmla="*/ 50 w 364"/>
                <a:gd name="T21" fmla="*/ 28 h 38"/>
                <a:gd name="T22" fmla="*/ 104 w 364"/>
                <a:gd name="T23" fmla="*/ 28 h 38"/>
                <a:gd name="T24" fmla="*/ 104 w 364"/>
                <a:gd name="T25" fmla="*/ 11 h 38"/>
                <a:gd name="T26" fmla="*/ 278 w 364"/>
                <a:gd name="T27" fmla="*/ 9 h 38"/>
                <a:gd name="T28" fmla="*/ 267 w 364"/>
                <a:gd name="T29" fmla="*/ 18 h 38"/>
                <a:gd name="T30" fmla="*/ 278 w 364"/>
                <a:gd name="T31" fmla="*/ 28 h 38"/>
                <a:gd name="T32" fmla="*/ 289 w 364"/>
                <a:gd name="T33" fmla="*/ 18 h 38"/>
                <a:gd name="T34" fmla="*/ 278 w 364"/>
                <a:gd name="T35" fmla="*/ 9 h 38"/>
                <a:gd name="T36" fmla="*/ 312 w 364"/>
                <a:gd name="T37" fmla="*/ 8 h 38"/>
                <a:gd name="T38" fmla="*/ 300 w 364"/>
                <a:gd name="T39" fmla="*/ 18 h 38"/>
                <a:gd name="T40" fmla="*/ 312 w 364"/>
                <a:gd name="T41" fmla="*/ 27 h 38"/>
                <a:gd name="T42" fmla="*/ 323 w 364"/>
                <a:gd name="T43" fmla="*/ 18 h 38"/>
                <a:gd name="T44" fmla="*/ 312 w 364"/>
                <a:gd name="T45" fmla="*/ 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4" h="38">
                  <a:moveTo>
                    <a:pt x="364" y="19"/>
                  </a:moveTo>
                  <a:cubicBezTo>
                    <a:pt x="364" y="30"/>
                    <a:pt x="355" y="38"/>
                    <a:pt x="345" y="38"/>
                  </a:cubicBezTo>
                  <a:cubicBezTo>
                    <a:pt x="19" y="38"/>
                    <a:pt x="19" y="38"/>
                    <a:pt x="19" y="38"/>
                  </a:cubicBezTo>
                  <a:cubicBezTo>
                    <a:pt x="8" y="38"/>
                    <a:pt x="0" y="30"/>
                    <a:pt x="0" y="19"/>
                  </a:cubicBezTo>
                  <a:cubicBezTo>
                    <a:pt x="0" y="19"/>
                    <a:pt x="0" y="19"/>
                    <a:pt x="0" y="19"/>
                  </a:cubicBezTo>
                  <a:cubicBezTo>
                    <a:pt x="0" y="9"/>
                    <a:pt x="8" y="0"/>
                    <a:pt x="19" y="0"/>
                  </a:cubicBezTo>
                  <a:cubicBezTo>
                    <a:pt x="345" y="0"/>
                    <a:pt x="345" y="0"/>
                    <a:pt x="345" y="0"/>
                  </a:cubicBezTo>
                  <a:cubicBezTo>
                    <a:pt x="355" y="0"/>
                    <a:pt x="364" y="9"/>
                    <a:pt x="364" y="19"/>
                  </a:cubicBezTo>
                  <a:close/>
                  <a:moveTo>
                    <a:pt x="104" y="11"/>
                  </a:moveTo>
                  <a:cubicBezTo>
                    <a:pt x="50" y="11"/>
                    <a:pt x="50" y="11"/>
                    <a:pt x="50" y="11"/>
                  </a:cubicBezTo>
                  <a:cubicBezTo>
                    <a:pt x="50" y="28"/>
                    <a:pt x="50" y="28"/>
                    <a:pt x="50" y="28"/>
                  </a:cubicBezTo>
                  <a:cubicBezTo>
                    <a:pt x="104" y="28"/>
                    <a:pt x="104" y="28"/>
                    <a:pt x="104" y="28"/>
                  </a:cubicBezTo>
                  <a:lnTo>
                    <a:pt x="104" y="11"/>
                  </a:lnTo>
                  <a:close/>
                  <a:moveTo>
                    <a:pt x="278" y="9"/>
                  </a:moveTo>
                  <a:cubicBezTo>
                    <a:pt x="272" y="9"/>
                    <a:pt x="267" y="13"/>
                    <a:pt x="267" y="18"/>
                  </a:cubicBezTo>
                  <a:cubicBezTo>
                    <a:pt x="267" y="24"/>
                    <a:pt x="272" y="28"/>
                    <a:pt x="278" y="28"/>
                  </a:cubicBezTo>
                  <a:cubicBezTo>
                    <a:pt x="284" y="28"/>
                    <a:pt x="289" y="24"/>
                    <a:pt x="289" y="18"/>
                  </a:cubicBezTo>
                  <a:cubicBezTo>
                    <a:pt x="289" y="13"/>
                    <a:pt x="284" y="9"/>
                    <a:pt x="278" y="9"/>
                  </a:cubicBezTo>
                  <a:close/>
                  <a:moveTo>
                    <a:pt x="312" y="8"/>
                  </a:moveTo>
                  <a:cubicBezTo>
                    <a:pt x="305" y="8"/>
                    <a:pt x="300" y="12"/>
                    <a:pt x="300" y="18"/>
                  </a:cubicBezTo>
                  <a:cubicBezTo>
                    <a:pt x="300" y="23"/>
                    <a:pt x="305" y="27"/>
                    <a:pt x="312" y="27"/>
                  </a:cubicBezTo>
                  <a:cubicBezTo>
                    <a:pt x="318" y="27"/>
                    <a:pt x="323" y="23"/>
                    <a:pt x="323" y="18"/>
                  </a:cubicBezTo>
                  <a:cubicBezTo>
                    <a:pt x="323" y="12"/>
                    <a:pt x="318" y="8"/>
                    <a:pt x="312"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1600"/>
            </a:p>
          </p:txBody>
        </p:sp>
        <p:sp>
          <p:nvSpPr>
            <p:cNvPr id="15" name="矩形 14"/>
            <p:cNvSpPr/>
            <p:nvPr/>
          </p:nvSpPr>
          <p:spPr>
            <a:xfrm>
              <a:off x="5041016" y="3703516"/>
              <a:ext cx="1281761" cy="276999"/>
            </a:xfrm>
            <a:prstGeom prst="rect">
              <a:avLst/>
            </a:prstGeom>
            <a:noFill/>
          </p:spPr>
          <p:txBody>
            <a:bodyPr wrap="none">
              <a:spAutoFit/>
            </a:bodyPr>
            <a:lstStyle/>
            <a:p>
              <a:r>
                <a:rPr lang="en-US" altLang="zh-CN" sz="1200" b="1" dirty="0">
                  <a:solidFill>
                    <a:srgbClr val="1C2B38"/>
                  </a:solidFill>
                </a:rPr>
                <a:t>ADD YOUR TITLE </a:t>
              </a:r>
              <a:endParaRPr lang="zh-CN" altLang="en-US" sz="1200" b="1" dirty="0">
                <a:solidFill>
                  <a:srgbClr val="1C2B38"/>
                </a:solidFill>
              </a:endParaRPr>
            </a:p>
          </p:txBody>
        </p:sp>
      </p:grpSp>
      <p:grpSp>
        <p:nvGrpSpPr>
          <p:cNvPr id="16" name="组合 15"/>
          <p:cNvGrpSpPr/>
          <p:nvPr/>
        </p:nvGrpSpPr>
        <p:grpSpPr>
          <a:xfrm>
            <a:off x="5632704" y="3219822"/>
            <a:ext cx="3083833" cy="1272355"/>
            <a:chOff x="5632704" y="3219822"/>
            <a:chExt cx="3083833" cy="1272355"/>
          </a:xfrm>
        </p:grpSpPr>
        <p:sp>
          <p:nvSpPr>
            <p:cNvPr id="17" name="矩形 16"/>
            <p:cNvSpPr/>
            <p:nvPr/>
          </p:nvSpPr>
          <p:spPr>
            <a:xfrm>
              <a:off x="5749584" y="3753513"/>
              <a:ext cx="2864064" cy="738664"/>
            </a:xfrm>
            <a:prstGeom prst="rect">
              <a:avLst/>
            </a:prstGeom>
          </p:spPr>
          <p:txBody>
            <a:bodyPr wrap="square">
              <a:spAutoFit/>
            </a:bodyPr>
            <a:lstStyle/>
            <a:p>
              <a:pPr algn="just"/>
              <a:r>
                <a:rPr lang="en-US" altLang="zh-CN" sz="1050" dirty="0" smtClean="0">
                  <a:solidFill>
                    <a:schemeClr val="tx1">
                      <a:lumMod val="50000"/>
                      <a:lumOff val="50000"/>
                    </a:schemeClr>
                  </a:solidFill>
                </a:rPr>
                <a:t>YOU CAN ADD YOUR TEXT   HERE TO </a:t>
              </a:r>
              <a:r>
                <a:rPr lang="en-US" altLang="zh-CN" sz="1050" dirty="0">
                  <a:solidFill>
                    <a:schemeClr val="tx1">
                      <a:lumMod val="50000"/>
                      <a:lumOff val="50000"/>
                    </a:schemeClr>
                  </a:solidFill>
                </a:rPr>
                <a:t>EXPLAINTHE CHART ABOVE.  </a:t>
              </a:r>
              <a:r>
                <a:rPr lang="en-US" altLang="zh-CN" sz="1050" dirty="0" smtClean="0">
                  <a:solidFill>
                    <a:schemeClr val="tx1">
                      <a:lumMod val="50000"/>
                      <a:lumOff val="50000"/>
                    </a:schemeClr>
                  </a:solidFill>
                </a:rPr>
                <a:t>IF YOU HAVE ANY QUESTIONS ABOUT HOW TO USE IT, PLEASE CONTACT ME YOU CAN ADD YOUR TEXT   HERE TO EXPLAINTHE </a:t>
              </a:r>
              <a:endParaRPr lang="zh-CN" altLang="en-US" sz="1050" dirty="0">
                <a:solidFill>
                  <a:schemeClr val="tx1">
                    <a:lumMod val="50000"/>
                    <a:lumOff val="50000"/>
                  </a:schemeClr>
                </a:solidFill>
              </a:endParaRPr>
            </a:p>
          </p:txBody>
        </p:sp>
        <p:sp>
          <p:nvSpPr>
            <p:cNvPr id="18" name="TextBox 17"/>
            <p:cNvSpPr txBox="1"/>
            <p:nvPr/>
          </p:nvSpPr>
          <p:spPr>
            <a:xfrm>
              <a:off x="5731296" y="3219822"/>
              <a:ext cx="2985241" cy="446276"/>
            </a:xfrm>
            <a:prstGeom prst="rect">
              <a:avLst/>
            </a:prstGeom>
            <a:noFill/>
          </p:spPr>
          <p:txBody>
            <a:bodyPr wrap="none" rtlCol="0">
              <a:spAutoFit/>
            </a:bodyPr>
            <a:lstStyle/>
            <a:p>
              <a:pPr algn="ctr"/>
              <a:r>
                <a:rPr lang="en-US" altLang="zh-CN" sz="2300" b="1" dirty="0" smtClean="0">
                  <a:solidFill>
                    <a:srgbClr val="E74C2E"/>
                  </a:solidFill>
                </a:rPr>
                <a:t>ADD YOUR TITLE HERE </a:t>
              </a:r>
              <a:endParaRPr lang="zh-CN" altLang="en-US" sz="2300" b="1" dirty="0">
                <a:solidFill>
                  <a:srgbClr val="E74C2E"/>
                </a:solidFill>
              </a:endParaRPr>
            </a:p>
          </p:txBody>
        </p:sp>
        <p:cxnSp>
          <p:nvCxnSpPr>
            <p:cNvPr id="19" name="直接连接符 18"/>
            <p:cNvCxnSpPr/>
            <p:nvPr/>
          </p:nvCxnSpPr>
          <p:spPr>
            <a:xfrm>
              <a:off x="5632704" y="3347838"/>
              <a:ext cx="0" cy="1051685"/>
            </a:xfrm>
            <a:prstGeom prst="line">
              <a:avLst/>
            </a:prstGeom>
            <a:ln w="19050">
              <a:solidFill>
                <a:srgbClr val="1C2B38"/>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03352" y="3219822"/>
            <a:ext cx="3065232" cy="1272355"/>
            <a:chOff x="503352" y="3219822"/>
            <a:chExt cx="3065232" cy="1272355"/>
          </a:xfrm>
        </p:grpSpPr>
        <p:grpSp>
          <p:nvGrpSpPr>
            <p:cNvPr id="21" name="组合 20"/>
            <p:cNvGrpSpPr/>
            <p:nvPr/>
          </p:nvGrpSpPr>
          <p:grpSpPr>
            <a:xfrm>
              <a:off x="503352" y="3219822"/>
              <a:ext cx="2985241" cy="1272355"/>
              <a:chOff x="503352" y="3219822"/>
              <a:chExt cx="2985241" cy="1272355"/>
            </a:xfrm>
          </p:grpSpPr>
          <p:sp>
            <p:nvSpPr>
              <p:cNvPr id="23" name="矩形 22"/>
              <p:cNvSpPr/>
              <p:nvPr/>
            </p:nvSpPr>
            <p:spPr>
              <a:xfrm>
                <a:off x="521640" y="3753513"/>
                <a:ext cx="2864064" cy="738664"/>
              </a:xfrm>
              <a:prstGeom prst="rect">
                <a:avLst/>
              </a:prstGeom>
            </p:spPr>
            <p:txBody>
              <a:bodyPr wrap="square">
                <a:spAutoFit/>
              </a:bodyPr>
              <a:lstStyle/>
              <a:p>
                <a:pPr algn="just"/>
                <a:r>
                  <a:rPr lang="en-US" altLang="zh-CN" sz="1050" dirty="0" smtClean="0">
                    <a:solidFill>
                      <a:schemeClr val="tx1">
                        <a:lumMod val="50000"/>
                        <a:lumOff val="50000"/>
                      </a:schemeClr>
                    </a:solidFill>
                  </a:rPr>
                  <a:t>YOU CAN ADD YOUR TEXT   HERE TO EXPLAINTHE CHART ABOVE.  IF YOU HAVE ANY QUESTIONS ABOUT HOW TO USE IT, PLEASE CONTACT ME YOU CAN ADD YOUR TEXT   HERE TO EXPLAINTHE </a:t>
                </a:r>
                <a:endParaRPr lang="zh-CN" altLang="en-US" sz="1050" dirty="0">
                  <a:solidFill>
                    <a:schemeClr val="tx1">
                      <a:lumMod val="50000"/>
                      <a:lumOff val="50000"/>
                    </a:schemeClr>
                  </a:solidFill>
                </a:endParaRPr>
              </a:p>
            </p:txBody>
          </p:sp>
          <p:sp>
            <p:nvSpPr>
              <p:cNvPr id="24" name="TextBox 23"/>
              <p:cNvSpPr txBox="1"/>
              <p:nvPr/>
            </p:nvSpPr>
            <p:spPr>
              <a:xfrm>
                <a:off x="503352" y="3219822"/>
                <a:ext cx="2985241" cy="446276"/>
              </a:xfrm>
              <a:prstGeom prst="rect">
                <a:avLst/>
              </a:prstGeom>
              <a:noFill/>
            </p:spPr>
            <p:txBody>
              <a:bodyPr wrap="none" rtlCol="0">
                <a:spAutoFit/>
              </a:bodyPr>
              <a:lstStyle/>
              <a:p>
                <a:pPr algn="ctr"/>
                <a:r>
                  <a:rPr lang="en-US" altLang="zh-CN" sz="2300" b="1" dirty="0" smtClean="0">
                    <a:solidFill>
                      <a:srgbClr val="E74C2E"/>
                    </a:solidFill>
                  </a:rPr>
                  <a:t>ADD YOUR TITLE HERE </a:t>
                </a:r>
                <a:endParaRPr lang="zh-CN" altLang="en-US" sz="2300" b="1" dirty="0">
                  <a:solidFill>
                    <a:srgbClr val="E74C2E"/>
                  </a:solidFill>
                </a:endParaRPr>
              </a:p>
            </p:txBody>
          </p:sp>
        </p:grpSp>
        <p:cxnSp>
          <p:nvCxnSpPr>
            <p:cNvPr id="22" name="直接连接符 21"/>
            <p:cNvCxnSpPr/>
            <p:nvPr/>
          </p:nvCxnSpPr>
          <p:spPr>
            <a:xfrm>
              <a:off x="3568584" y="3347838"/>
              <a:ext cx="0" cy="1051685"/>
            </a:xfrm>
            <a:prstGeom prst="line">
              <a:avLst/>
            </a:prstGeom>
            <a:ln w="19050">
              <a:solidFill>
                <a:srgbClr val="1C2B38"/>
              </a:solidFill>
            </a:ln>
          </p:spPr>
          <p:style>
            <a:lnRef idx="1">
              <a:schemeClr val="accent1"/>
            </a:lnRef>
            <a:fillRef idx="0">
              <a:schemeClr val="accent1"/>
            </a:fillRef>
            <a:effectRef idx="0">
              <a:schemeClr val="accent1"/>
            </a:effectRef>
            <a:fontRef idx="minor">
              <a:schemeClr val="tx1"/>
            </a:fontRef>
          </p:style>
        </p:cxnSp>
      </p:grpSp>
      <p:cxnSp>
        <p:nvCxnSpPr>
          <p:cNvPr id="25" name="直接连接符 24"/>
          <p:cNvCxnSpPr/>
          <p:nvPr/>
        </p:nvCxnSpPr>
        <p:spPr>
          <a:xfrm>
            <a:off x="609588" y="3090672"/>
            <a:ext cx="7923225" cy="0"/>
          </a:xfrm>
          <a:prstGeom prst="line">
            <a:avLst/>
          </a:prstGeom>
          <a:ln>
            <a:solidFill>
              <a:srgbClr val="1C2B38"/>
            </a:solidFill>
            <a:prstDash val="dash"/>
          </a:ln>
        </p:spPr>
        <p:style>
          <a:lnRef idx="1">
            <a:schemeClr val="accent1"/>
          </a:lnRef>
          <a:fillRef idx="0">
            <a:schemeClr val="accent1"/>
          </a:fillRef>
          <a:effectRef idx="0">
            <a:schemeClr val="accent1"/>
          </a:effectRef>
          <a:fontRef idx="minor">
            <a:schemeClr val="tx1"/>
          </a:fontRef>
        </p:style>
      </p:cxnSp>
      <p:grpSp>
        <p:nvGrpSpPr>
          <p:cNvPr id="26" name="Group 5"/>
          <p:cNvGrpSpPr>
            <a:grpSpLocks noChangeAspect="1"/>
          </p:cNvGrpSpPr>
          <p:nvPr/>
        </p:nvGrpSpPr>
        <p:grpSpPr bwMode="auto">
          <a:xfrm>
            <a:off x="3839210" y="3347838"/>
            <a:ext cx="1515184" cy="1052161"/>
            <a:chOff x="2476" y="2232"/>
            <a:chExt cx="841" cy="584"/>
          </a:xfrm>
        </p:grpSpPr>
        <p:sp>
          <p:nvSpPr>
            <p:cNvPr id="27" name="AutoShape 4"/>
            <p:cNvSpPr>
              <a:spLocks noChangeAspect="1" noChangeArrowheads="1" noTextEdit="1"/>
            </p:cNvSpPr>
            <p:nvPr/>
          </p:nvSpPr>
          <p:spPr bwMode="auto">
            <a:xfrm>
              <a:off x="2476" y="2232"/>
              <a:ext cx="841" cy="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6"/>
            <p:cNvSpPr>
              <a:spLocks noEditPoints="1"/>
            </p:cNvSpPr>
            <p:nvPr/>
          </p:nvSpPr>
          <p:spPr bwMode="auto">
            <a:xfrm>
              <a:off x="2481" y="2232"/>
              <a:ext cx="831" cy="589"/>
            </a:xfrm>
            <a:custGeom>
              <a:avLst/>
              <a:gdLst>
                <a:gd name="T0" fmla="*/ 20 w 175"/>
                <a:gd name="T1" fmla="*/ 14 h 124"/>
                <a:gd name="T2" fmla="*/ 105 w 175"/>
                <a:gd name="T3" fmla="*/ 14 h 124"/>
                <a:gd name="T4" fmla="*/ 105 w 175"/>
                <a:gd name="T5" fmla="*/ 14 h 124"/>
                <a:gd name="T6" fmla="*/ 105 w 175"/>
                <a:gd name="T7" fmla="*/ 7 h 124"/>
                <a:gd name="T8" fmla="*/ 112 w 175"/>
                <a:gd name="T9" fmla="*/ 0 h 124"/>
                <a:gd name="T10" fmla="*/ 145 w 175"/>
                <a:gd name="T11" fmla="*/ 0 h 124"/>
                <a:gd name="T12" fmla="*/ 152 w 175"/>
                <a:gd name="T13" fmla="*/ 7 h 124"/>
                <a:gd name="T14" fmla="*/ 152 w 175"/>
                <a:gd name="T15" fmla="*/ 14 h 124"/>
                <a:gd name="T16" fmla="*/ 152 w 175"/>
                <a:gd name="T17" fmla="*/ 14 h 124"/>
                <a:gd name="T18" fmla="*/ 156 w 175"/>
                <a:gd name="T19" fmla="*/ 14 h 124"/>
                <a:gd name="T20" fmla="*/ 175 w 175"/>
                <a:gd name="T21" fmla="*/ 33 h 124"/>
                <a:gd name="T22" fmla="*/ 175 w 175"/>
                <a:gd name="T23" fmla="*/ 104 h 124"/>
                <a:gd name="T24" fmla="*/ 156 w 175"/>
                <a:gd name="T25" fmla="*/ 124 h 124"/>
                <a:gd name="T26" fmla="*/ 20 w 175"/>
                <a:gd name="T27" fmla="*/ 124 h 124"/>
                <a:gd name="T28" fmla="*/ 0 w 175"/>
                <a:gd name="T29" fmla="*/ 104 h 124"/>
                <a:gd name="T30" fmla="*/ 0 w 175"/>
                <a:gd name="T31" fmla="*/ 33 h 124"/>
                <a:gd name="T32" fmla="*/ 20 w 175"/>
                <a:gd name="T33" fmla="*/ 14 h 124"/>
                <a:gd name="T34" fmla="*/ 115 w 175"/>
                <a:gd name="T35" fmla="*/ 14 h 124"/>
                <a:gd name="T36" fmla="*/ 141 w 175"/>
                <a:gd name="T37" fmla="*/ 14 h 124"/>
                <a:gd name="T38" fmla="*/ 141 w 175"/>
                <a:gd name="T39" fmla="*/ 4 h 124"/>
                <a:gd name="T40" fmla="*/ 115 w 175"/>
                <a:gd name="T41" fmla="*/ 4 h 124"/>
                <a:gd name="T42" fmla="*/ 115 w 175"/>
                <a:gd name="T43" fmla="*/ 14 h 124"/>
                <a:gd name="T44" fmla="*/ 90 w 175"/>
                <a:gd name="T45" fmla="*/ 27 h 124"/>
                <a:gd name="T46" fmla="*/ 48 w 175"/>
                <a:gd name="T47" fmla="*/ 69 h 124"/>
                <a:gd name="T48" fmla="*/ 90 w 175"/>
                <a:gd name="T49" fmla="*/ 111 h 124"/>
                <a:gd name="T50" fmla="*/ 132 w 175"/>
                <a:gd name="T51" fmla="*/ 69 h 124"/>
                <a:gd name="T52" fmla="*/ 90 w 175"/>
                <a:gd name="T53" fmla="*/ 27 h 124"/>
                <a:gd name="T54" fmla="*/ 119 w 175"/>
                <a:gd name="T55" fmla="*/ 69 h 124"/>
                <a:gd name="T56" fmla="*/ 90 w 175"/>
                <a:gd name="T57" fmla="*/ 41 h 124"/>
                <a:gd name="T58" fmla="*/ 62 w 175"/>
                <a:gd name="T59" fmla="*/ 69 h 124"/>
                <a:gd name="T60" fmla="*/ 90 w 175"/>
                <a:gd name="T61" fmla="*/ 98 h 124"/>
                <a:gd name="T62" fmla="*/ 119 w 175"/>
                <a:gd name="T63" fmla="*/ 69 h 124"/>
                <a:gd name="T64" fmla="*/ 90 w 175"/>
                <a:gd name="T65" fmla="*/ 35 h 124"/>
                <a:gd name="T66" fmla="*/ 56 w 175"/>
                <a:gd name="T67" fmla="*/ 69 h 124"/>
                <a:gd name="T68" fmla="*/ 90 w 175"/>
                <a:gd name="T69" fmla="*/ 104 h 124"/>
                <a:gd name="T70" fmla="*/ 124 w 175"/>
                <a:gd name="T71" fmla="*/ 69 h 124"/>
                <a:gd name="T72" fmla="*/ 90 w 175"/>
                <a:gd name="T73" fmla="*/ 3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5" h="124">
                  <a:moveTo>
                    <a:pt x="20" y="14"/>
                  </a:moveTo>
                  <a:cubicBezTo>
                    <a:pt x="105" y="14"/>
                    <a:pt x="105" y="14"/>
                    <a:pt x="105" y="14"/>
                  </a:cubicBezTo>
                  <a:cubicBezTo>
                    <a:pt x="105" y="14"/>
                    <a:pt x="105" y="14"/>
                    <a:pt x="105" y="14"/>
                  </a:cubicBezTo>
                  <a:cubicBezTo>
                    <a:pt x="105" y="7"/>
                    <a:pt x="105" y="7"/>
                    <a:pt x="105" y="7"/>
                  </a:cubicBezTo>
                  <a:cubicBezTo>
                    <a:pt x="105" y="3"/>
                    <a:pt x="108" y="0"/>
                    <a:pt x="112" y="0"/>
                  </a:cubicBezTo>
                  <a:cubicBezTo>
                    <a:pt x="145" y="0"/>
                    <a:pt x="145" y="0"/>
                    <a:pt x="145" y="0"/>
                  </a:cubicBezTo>
                  <a:cubicBezTo>
                    <a:pt x="149" y="0"/>
                    <a:pt x="152" y="3"/>
                    <a:pt x="152" y="7"/>
                  </a:cubicBezTo>
                  <a:cubicBezTo>
                    <a:pt x="152" y="14"/>
                    <a:pt x="152" y="14"/>
                    <a:pt x="152" y="14"/>
                  </a:cubicBezTo>
                  <a:cubicBezTo>
                    <a:pt x="152" y="14"/>
                    <a:pt x="152" y="14"/>
                    <a:pt x="152" y="14"/>
                  </a:cubicBezTo>
                  <a:cubicBezTo>
                    <a:pt x="156" y="14"/>
                    <a:pt x="156" y="14"/>
                    <a:pt x="156" y="14"/>
                  </a:cubicBezTo>
                  <a:cubicBezTo>
                    <a:pt x="167" y="14"/>
                    <a:pt x="175" y="23"/>
                    <a:pt x="175" y="33"/>
                  </a:cubicBezTo>
                  <a:cubicBezTo>
                    <a:pt x="175" y="104"/>
                    <a:pt x="175" y="104"/>
                    <a:pt x="175" y="104"/>
                  </a:cubicBezTo>
                  <a:cubicBezTo>
                    <a:pt x="175" y="115"/>
                    <a:pt x="167" y="124"/>
                    <a:pt x="156" y="124"/>
                  </a:cubicBezTo>
                  <a:cubicBezTo>
                    <a:pt x="20" y="124"/>
                    <a:pt x="20" y="124"/>
                    <a:pt x="20" y="124"/>
                  </a:cubicBezTo>
                  <a:cubicBezTo>
                    <a:pt x="9" y="124"/>
                    <a:pt x="0" y="115"/>
                    <a:pt x="0" y="104"/>
                  </a:cubicBezTo>
                  <a:cubicBezTo>
                    <a:pt x="0" y="33"/>
                    <a:pt x="0" y="33"/>
                    <a:pt x="0" y="33"/>
                  </a:cubicBezTo>
                  <a:cubicBezTo>
                    <a:pt x="0" y="23"/>
                    <a:pt x="9" y="14"/>
                    <a:pt x="20" y="14"/>
                  </a:cubicBezTo>
                  <a:close/>
                  <a:moveTo>
                    <a:pt x="115" y="14"/>
                  </a:moveTo>
                  <a:cubicBezTo>
                    <a:pt x="141" y="14"/>
                    <a:pt x="141" y="14"/>
                    <a:pt x="141" y="14"/>
                  </a:cubicBezTo>
                  <a:cubicBezTo>
                    <a:pt x="141" y="4"/>
                    <a:pt x="141" y="4"/>
                    <a:pt x="141" y="4"/>
                  </a:cubicBezTo>
                  <a:cubicBezTo>
                    <a:pt x="115" y="4"/>
                    <a:pt x="115" y="4"/>
                    <a:pt x="115" y="4"/>
                  </a:cubicBezTo>
                  <a:cubicBezTo>
                    <a:pt x="115" y="14"/>
                    <a:pt x="115" y="14"/>
                    <a:pt x="115" y="14"/>
                  </a:cubicBezTo>
                  <a:close/>
                  <a:moveTo>
                    <a:pt x="90" y="27"/>
                  </a:moveTo>
                  <a:cubicBezTo>
                    <a:pt x="67" y="27"/>
                    <a:pt x="48" y="46"/>
                    <a:pt x="48" y="69"/>
                  </a:cubicBezTo>
                  <a:cubicBezTo>
                    <a:pt x="48" y="92"/>
                    <a:pt x="67" y="111"/>
                    <a:pt x="90" y="111"/>
                  </a:cubicBezTo>
                  <a:cubicBezTo>
                    <a:pt x="113" y="111"/>
                    <a:pt x="132" y="92"/>
                    <a:pt x="132" y="69"/>
                  </a:cubicBezTo>
                  <a:cubicBezTo>
                    <a:pt x="132" y="46"/>
                    <a:pt x="113" y="27"/>
                    <a:pt x="90" y="27"/>
                  </a:cubicBezTo>
                  <a:close/>
                  <a:moveTo>
                    <a:pt x="119" y="69"/>
                  </a:moveTo>
                  <a:cubicBezTo>
                    <a:pt x="119" y="53"/>
                    <a:pt x="106" y="41"/>
                    <a:pt x="90" y="41"/>
                  </a:cubicBezTo>
                  <a:cubicBezTo>
                    <a:pt x="74" y="41"/>
                    <a:pt x="62" y="53"/>
                    <a:pt x="62" y="69"/>
                  </a:cubicBezTo>
                  <a:cubicBezTo>
                    <a:pt x="62" y="85"/>
                    <a:pt x="74" y="98"/>
                    <a:pt x="90" y="98"/>
                  </a:cubicBezTo>
                  <a:cubicBezTo>
                    <a:pt x="106" y="98"/>
                    <a:pt x="119" y="85"/>
                    <a:pt x="119" y="69"/>
                  </a:cubicBezTo>
                  <a:close/>
                  <a:moveTo>
                    <a:pt x="90" y="35"/>
                  </a:moveTo>
                  <a:cubicBezTo>
                    <a:pt x="71" y="35"/>
                    <a:pt x="56" y="50"/>
                    <a:pt x="56" y="69"/>
                  </a:cubicBezTo>
                  <a:cubicBezTo>
                    <a:pt x="56" y="88"/>
                    <a:pt x="71" y="104"/>
                    <a:pt x="90" y="104"/>
                  </a:cubicBezTo>
                  <a:cubicBezTo>
                    <a:pt x="109" y="104"/>
                    <a:pt x="124" y="88"/>
                    <a:pt x="124" y="69"/>
                  </a:cubicBezTo>
                  <a:cubicBezTo>
                    <a:pt x="124" y="50"/>
                    <a:pt x="109" y="35"/>
                    <a:pt x="90" y="35"/>
                  </a:cubicBezTo>
                  <a:close/>
                </a:path>
              </a:pathLst>
            </a:custGeom>
            <a:solidFill>
              <a:srgbClr val="464F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4" name="TextBox 33"/>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35" name="TextBox 34"/>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92785566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childTnLst>
                          </p:cTn>
                        </p:par>
                        <p:par>
                          <p:cTn id="32" fill="hold">
                            <p:stCondLst>
                              <p:cond delay="2500"/>
                            </p:stCondLst>
                            <p:childTnLst>
                              <p:par>
                                <p:cTn id="33" presetID="22" presetClass="entr" presetSubtype="2"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right)">
                                      <p:cBhvr>
                                        <p:cTn id="35" dur="1000"/>
                                        <p:tgtEl>
                                          <p:spTgt spid="20"/>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19D0ACE-9C2D-4250-B0E7-BB0A41815923}" type="datetime1">
              <a:rPr lang="zh-CN" altLang="en-US" smtClean="0"/>
              <a:t>2017/5/27</a:t>
            </a:fld>
            <a:endParaRPr lang="zh-CN" altLang="en-US"/>
          </a:p>
        </p:txBody>
      </p:sp>
      <p:grpSp>
        <p:nvGrpSpPr>
          <p:cNvPr id="4" name="组合 3"/>
          <p:cNvGrpSpPr/>
          <p:nvPr/>
        </p:nvGrpSpPr>
        <p:grpSpPr>
          <a:xfrm>
            <a:off x="804060" y="1330604"/>
            <a:ext cx="2989262" cy="3159125"/>
            <a:chOff x="819935" y="1087683"/>
            <a:chExt cx="2989262" cy="3159125"/>
          </a:xfrm>
        </p:grpSpPr>
        <p:sp>
          <p:nvSpPr>
            <p:cNvPr id="5" name="矩形 4"/>
            <p:cNvSpPr/>
            <p:nvPr/>
          </p:nvSpPr>
          <p:spPr bwMode="auto">
            <a:xfrm rot="19138825">
              <a:off x="1005672" y="2568821"/>
              <a:ext cx="2803525" cy="38100"/>
            </a:xfrm>
            <a:prstGeom prst="rect">
              <a:avLst/>
            </a:prstGeom>
            <a:gradFill>
              <a:gsLst>
                <a:gs pos="0">
                  <a:srgbClr val="7D7D7D"/>
                </a:gs>
                <a:gs pos="50000">
                  <a:srgbClr val="A9A9A9"/>
                </a:gs>
                <a:gs pos="100000">
                  <a:srgbClr val="7D7D7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sp>
          <p:nvSpPr>
            <p:cNvPr id="6" name="Freeform 16"/>
            <p:cNvSpPr>
              <a:spLocks/>
            </p:cNvSpPr>
            <p:nvPr/>
          </p:nvSpPr>
          <p:spPr bwMode="auto">
            <a:xfrm>
              <a:off x="823110" y="1087683"/>
              <a:ext cx="2295525" cy="874713"/>
            </a:xfrm>
            <a:custGeom>
              <a:avLst/>
              <a:gdLst>
                <a:gd name="T0" fmla="*/ 4706 w 4706"/>
                <a:gd name="T1" fmla="*/ 1936 h 1936"/>
                <a:gd name="T2" fmla="*/ 3264 w 4706"/>
                <a:gd name="T3" fmla="*/ 756 h 1936"/>
                <a:gd name="T4" fmla="*/ 3264 w 4706"/>
                <a:gd name="T5" fmla="*/ 756 h 1936"/>
                <a:gd name="T6" fmla="*/ 3262 w 4706"/>
                <a:gd name="T7" fmla="*/ 755 h 1936"/>
                <a:gd name="T8" fmla="*/ 3255 w 4706"/>
                <a:gd name="T9" fmla="*/ 751 h 1936"/>
                <a:gd name="T10" fmla="*/ 3252 w 4706"/>
                <a:gd name="T11" fmla="*/ 748 h 1936"/>
                <a:gd name="T12" fmla="*/ 287 w 4706"/>
                <a:gd name="T13" fmla="*/ 199 h 1936"/>
                <a:gd name="T14" fmla="*/ 0 w 4706"/>
                <a:gd name="T15" fmla="*/ 1508 h 1936"/>
                <a:gd name="T16" fmla="*/ 4706 w 4706"/>
                <a:gd name="T17" fmla="*/ 1936 h 1936"/>
                <a:gd name="connsiteX0" fmla="*/ 10000 w 10000"/>
                <a:gd name="connsiteY0" fmla="*/ 9312 h 9312"/>
                <a:gd name="connsiteX1" fmla="*/ 6936 w 10000"/>
                <a:gd name="connsiteY1" fmla="*/ 3217 h 9312"/>
                <a:gd name="connsiteX2" fmla="*/ 6936 w 10000"/>
                <a:gd name="connsiteY2" fmla="*/ 3217 h 9312"/>
                <a:gd name="connsiteX3" fmla="*/ 6932 w 10000"/>
                <a:gd name="connsiteY3" fmla="*/ 3212 h 9312"/>
                <a:gd name="connsiteX4" fmla="*/ 6917 w 10000"/>
                <a:gd name="connsiteY4" fmla="*/ 3191 h 9312"/>
                <a:gd name="connsiteX5" fmla="*/ 6989 w 10000"/>
                <a:gd name="connsiteY5" fmla="*/ 3010 h 9312"/>
                <a:gd name="connsiteX6" fmla="*/ 610 w 10000"/>
                <a:gd name="connsiteY6" fmla="*/ 340 h 9312"/>
                <a:gd name="connsiteX7" fmla="*/ 0 w 10000"/>
                <a:gd name="connsiteY7" fmla="*/ 7101 h 9312"/>
                <a:gd name="connsiteX8" fmla="*/ 10000 w 10000"/>
                <a:gd name="connsiteY8" fmla="*/ 9312 h 9312"/>
                <a:gd name="connsiteX0" fmla="*/ 10000 w 10000"/>
                <a:gd name="connsiteY0" fmla="*/ 9853 h 9853"/>
                <a:gd name="connsiteX1" fmla="*/ 6936 w 10000"/>
                <a:gd name="connsiteY1" fmla="*/ 3308 h 9853"/>
                <a:gd name="connsiteX2" fmla="*/ 6936 w 10000"/>
                <a:gd name="connsiteY2" fmla="*/ 3308 h 9853"/>
                <a:gd name="connsiteX3" fmla="*/ 6932 w 10000"/>
                <a:gd name="connsiteY3" fmla="*/ 3302 h 9853"/>
                <a:gd name="connsiteX4" fmla="*/ 7200 w 10000"/>
                <a:gd name="connsiteY4" fmla="*/ 3517 h 9853"/>
                <a:gd name="connsiteX5" fmla="*/ 6989 w 10000"/>
                <a:gd name="connsiteY5" fmla="*/ 3085 h 9853"/>
                <a:gd name="connsiteX6" fmla="*/ 610 w 10000"/>
                <a:gd name="connsiteY6" fmla="*/ 218 h 9853"/>
                <a:gd name="connsiteX7" fmla="*/ 0 w 10000"/>
                <a:gd name="connsiteY7" fmla="*/ 7479 h 9853"/>
                <a:gd name="connsiteX8" fmla="*/ 10000 w 10000"/>
                <a:gd name="connsiteY8" fmla="*/ 9853 h 9853"/>
                <a:gd name="connsiteX0" fmla="*/ 10000 w 10000"/>
                <a:gd name="connsiteY0" fmla="*/ 9999 h 9999"/>
                <a:gd name="connsiteX1" fmla="*/ 6936 w 10000"/>
                <a:gd name="connsiteY1" fmla="*/ 3356 h 9999"/>
                <a:gd name="connsiteX2" fmla="*/ 6936 w 10000"/>
                <a:gd name="connsiteY2" fmla="*/ 3356 h 9999"/>
                <a:gd name="connsiteX3" fmla="*/ 6932 w 10000"/>
                <a:gd name="connsiteY3" fmla="*/ 3350 h 9999"/>
                <a:gd name="connsiteX4" fmla="*/ 6989 w 10000"/>
                <a:gd name="connsiteY4" fmla="*/ 3130 h 9999"/>
                <a:gd name="connsiteX5" fmla="*/ 610 w 10000"/>
                <a:gd name="connsiteY5" fmla="*/ 220 h 9999"/>
                <a:gd name="connsiteX6" fmla="*/ 0 w 10000"/>
                <a:gd name="connsiteY6" fmla="*/ 7590 h 9999"/>
                <a:gd name="connsiteX7" fmla="*/ 10000 w 10000"/>
                <a:gd name="connsiteY7" fmla="*/ 9999 h 9999"/>
                <a:gd name="connsiteX0" fmla="*/ 10000 w 10000"/>
                <a:gd name="connsiteY0" fmla="*/ 10000 h 10000"/>
                <a:gd name="connsiteX1" fmla="*/ 6936 w 10000"/>
                <a:gd name="connsiteY1" fmla="*/ 3356 h 10000"/>
                <a:gd name="connsiteX2" fmla="*/ 6936 w 10000"/>
                <a:gd name="connsiteY2" fmla="*/ 3356 h 10000"/>
                <a:gd name="connsiteX3" fmla="*/ 6989 w 10000"/>
                <a:gd name="connsiteY3" fmla="*/ 3130 h 10000"/>
                <a:gd name="connsiteX4" fmla="*/ 610 w 10000"/>
                <a:gd name="connsiteY4" fmla="*/ 220 h 10000"/>
                <a:gd name="connsiteX5" fmla="*/ 0 w 10000"/>
                <a:gd name="connsiteY5" fmla="*/ 7591 h 10000"/>
                <a:gd name="connsiteX6" fmla="*/ 10000 w 10000"/>
                <a:gd name="connsiteY6" fmla="*/ 10000 h 10000"/>
                <a:gd name="connsiteX0" fmla="*/ 10000 w 10000"/>
                <a:gd name="connsiteY0" fmla="*/ 10000 h 10000"/>
                <a:gd name="connsiteX1" fmla="*/ 6936 w 10000"/>
                <a:gd name="connsiteY1" fmla="*/ 3356 h 10000"/>
                <a:gd name="connsiteX2" fmla="*/ 6989 w 10000"/>
                <a:gd name="connsiteY2" fmla="*/ 3130 h 10000"/>
                <a:gd name="connsiteX3" fmla="*/ 610 w 10000"/>
                <a:gd name="connsiteY3" fmla="*/ 220 h 10000"/>
                <a:gd name="connsiteX4" fmla="*/ 0 w 10000"/>
                <a:gd name="connsiteY4" fmla="*/ 7591 h 10000"/>
                <a:gd name="connsiteX5" fmla="*/ 10000 w 10000"/>
                <a:gd name="connsiteY5" fmla="*/ 10000 h 10000"/>
                <a:gd name="connsiteX0" fmla="*/ 10000 w 10290"/>
                <a:gd name="connsiteY0" fmla="*/ 10067 h 10067"/>
                <a:gd name="connsiteX1" fmla="*/ 6989 w 10290"/>
                <a:gd name="connsiteY1" fmla="*/ 3197 h 10067"/>
                <a:gd name="connsiteX2" fmla="*/ 610 w 10290"/>
                <a:gd name="connsiteY2" fmla="*/ 287 h 10067"/>
                <a:gd name="connsiteX3" fmla="*/ 0 w 10290"/>
                <a:gd name="connsiteY3" fmla="*/ 7658 h 10067"/>
                <a:gd name="connsiteX4" fmla="*/ 10000 w 10290"/>
                <a:gd name="connsiteY4" fmla="*/ 10067 h 10067"/>
                <a:gd name="connsiteX0" fmla="*/ 10000 w 10000"/>
                <a:gd name="connsiteY0" fmla="*/ 10067 h 10067"/>
                <a:gd name="connsiteX1" fmla="*/ 6989 w 10000"/>
                <a:gd name="connsiteY1" fmla="*/ 3197 h 10067"/>
                <a:gd name="connsiteX2" fmla="*/ 610 w 10000"/>
                <a:gd name="connsiteY2" fmla="*/ 287 h 10067"/>
                <a:gd name="connsiteX3" fmla="*/ 0 w 10000"/>
                <a:gd name="connsiteY3" fmla="*/ 7658 h 10067"/>
                <a:gd name="connsiteX4" fmla="*/ 10000 w 10000"/>
                <a:gd name="connsiteY4" fmla="*/ 10067 h 10067"/>
                <a:gd name="connsiteX0" fmla="*/ 10000 w 10000"/>
                <a:gd name="connsiteY0" fmla="*/ 10067 h 10067"/>
                <a:gd name="connsiteX1" fmla="*/ 6989 w 10000"/>
                <a:gd name="connsiteY1" fmla="*/ 3197 h 10067"/>
                <a:gd name="connsiteX2" fmla="*/ 610 w 10000"/>
                <a:gd name="connsiteY2" fmla="*/ 287 h 10067"/>
                <a:gd name="connsiteX3" fmla="*/ 0 w 10000"/>
                <a:gd name="connsiteY3" fmla="*/ 7658 h 10067"/>
                <a:gd name="connsiteX4" fmla="*/ 10000 w 10000"/>
                <a:gd name="connsiteY4" fmla="*/ 10067 h 10067"/>
                <a:gd name="connsiteX0" fmla="*/ 10000 w 10000"/>
                <a:gd name="connsiteY0" fmla="*/ 10081 h 10081"/>
                <a:gd name="connsiteX1" fmla="*/ 6989 w 10000"/>
                <a:gd name="connsiteY1" fmla="*/ 3211 h 10081"/>
                <a:gd name="connsiteX2" fmla="*/ 610 w 10000"/>
                <a:gd name="connsiteY2" fmla="*/ 301 h 10081"/>
                <a:gd name="connsiteX3" fmla="*/ 0 w 10000"/>
                <a:gd name="connsiteY3" fmla="*/ 7672 h 10081"/>
                <a:gd name="connsiteX4" fmla="*/ 10000 w 10000"/>
                <a:gd name="connsiteY4" fmla="*/ 10081 h 10081"/>
                <a:gd name="connsiteX0" fmla="*/ 10000 w 10000"/>
                <a:gd name="connsiteY0" fmla="*/ 10118 h 10118"/>
                <a:gd name="connsiteX1" fmla="*/ 6796 w 10000"/>
                <a:gd name="connsiteY1" fmla="*/ 2887 h 10118"/>
                <a:gd name="connsiteX2" fmla="*/ 610 w 10000"/>
                <a:gd name="connsiteY2" fmla="*/ 338 h 10118"/>
                <a:gd name="connsiteX3" fmla="*/ 0 w 10000"/>
                <a:gd name="connsiteY3" fmla="*/ 7709 h 10118"/>
                <a:gd name="connsiteX4" fmla="*/ 10000 w 10000"/>
                <a:gd name="connsiteY4" fmla="*/ 10118 h 10118"/>
                <a:gd name="connsiteX0" fmla="*/ 10000 w 10000"/>
                <a:gd name="connsiteY0" fmla="*/ 10124 h 10124"/>
                <a:gd name="connsiteX1" fmla="*/ 6796 w 10000"/>
                <a:gd name="connsiteY1" fmla="*/ 2893 h 10124"/>
                <a:gd name="connsiteX2" fmla="*/ 610 w 10000"/>
                <a:gd name="connsiteY2" fmla="*/ 344 h 10124"/>
                <a:gd name="connsiteX3" fmla="*/ 0 w 10000"/>
                <a:gd name="connsiteY3" fmla="*/ 7715 h 10124"/>
                <a:gd name="connsiteX4" fmla="*/ 10000 w 10000"/>
                <a:gd name="connsiteY4" fmla="*/ 10124 h 10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124">
                  <a:moveTo>
                    <a:pt x="10000" y="10124"/>
                  </a:moveTo>
                  <a:cubicBezTo>
                    <a:pt x="9159" y="7545"/>
                    <a:pt x="8270" y="5034"/>
                    <a:pt x="6796" y="2893"/>
                  </a:cubicBezTo>
                  <a:cubicBezTo>
                    <a:pt x="5515" y="1032"/>
                    <a:pt x="3782" y="-776"/>
                    <a:pt x="610" y="344"/>
                  </a:cubicBezTo>
                  <a:cubicBezTo>
                    <a:pt x="759" y="3181"/>
                    <a:pt x="663" y="4876"/>
                    <a:pt x="0" y="7715"/>
                  </a:cubicBezTo>
                  <a:cubicBezTo>
                    <a:pt x="3334" y="5272"/>
                    <a:pt x="6887" y="6127"/>
                    <a:pt x="10000" y="10124"/>
                  </a:cubicBezTo>
                  <a:close/>
                </a:path>
              </a:pathLst>
            </a:cu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5400000" scaled="1"/>
              <a:tileRect/>
            </a:gradFill>
            <a:ln w="9525" cap="rnd">
              <a:solidFill>
                <a:srgbClr val="C5C5C5"/>
              </a:solidFill>
              <a:prstDash val="solid"/>
              <a:round/>
              <a:headEnd/>
              <a:tailEnd/>
            </a:ln>
          </p:spPr>
          <p:txBody>
            <a:bodyPr/>
            <a:lstStyle/>
            <a:p>
              <a:pPr eaLnBrk="1" fontAlgn="auto" hangingPunct="1">
                <a:spcBef>
                  <a:spcPts val="0"/>
                </a:spcBef>
                <a:spcAft>
                  <a:spcPts val="0"/>
                </a:spcAft>
                <a:defRPr/>
              </a:pPr>
              <a:endParaRPr lang="zh-CN" altLang="en-US" sz="1350">
                <a:latin typeface="+mn-lt"/>
              </a:endParaRPr>
            </a:p>
          </p:txBody>
        </p:sp>
        <p:sp>
          <p:nvSpPr>
            <p:cNvPr id="7" name="Freeform 18"/>
            <p:cNvSpPr>
              <a:spLocks/>
            </p:cNvSpPr>
            <p:nvPr/>
          </p:nvSpPr>
          <p:spPr bwMode="auto">
            <a:xfrm>
              <a:off x="819935" y="1541708"/>
              <a:ext cx="2298700" cy="1595438"/>
            </a:xfrm>
            <a:custGeom>
              <a:avLst/>
              <a:gdLst>
                <a:gd name="T0" fmla="*/ 4714 w 4714"/>
                <a:gd name="T1" fmla="*/ 862 h 3272"/>
                <a:gd name="T2" fmla="*/ 8 w 4714"/>
                <a:gd name="T3" fmla="*/ 434 h 3272"/>
                <a:gd name="T4" fmla="*/ 8 w 4714"/>
                <a:gd name="T5" fmla="*/ 434 h 3272"/>
                <a:gd name="T6" fmla="*/ 0 w 4714"/>
                <a:gd name="T7" fmla="*/ 448 h 3272"/>
                <a:gd name="T8" fmla="*/ 1672 w 4714"/>
                <a:gd name="T9" fmla="*/ 3272 h 3272"/>
                <a:gd name="T10" fmla="*/ 4714 w 4714"/>
                <a:gd name="T11" fmla="*/ 862 h 3272"/>
              </a:gdLst>
              <a:ahLst/>
              <a:cxnLst>
                <a:cxn ang="0">
                  <a:pos x="T0" y="T1"/>
                </a:cxn>
                <a:cxn ang="0">
                  <a:pos x="T2" y="T3"/>
                </a:cxn>
                <a:cxn ang="0">
                  <a:pos x="T4" y="T5"/>
                </a:cxn>
                <a:cxn ang="0">
                  <a:pos x="T6" y="T7"/>
                </a:cxn>
                <a:cxn ang="0">
                  <a:pos x="T8" y="T9"/>
                </a:cxn>
                <a:cxn ang="0">
                  <a:pos x="T10" y="T11"/>
                </a:cxn>
              </a:cxnLst>
              <a:rect l="0" t="0" r="r" b="b"/>
              <a:pathLst>
                <a:path w="4714" h="3272">
                  <a:moveTo>
                    <a:pt x="4714" y="862"/>
                  </a:moveTo>
                  <a:cubicBezTo>
                    <a:pt x="3249" y="152"/>
                    <a:pt x="1577" y="0"/>
                    <a:pt x="8" y="434"/>
                  </a:cubicBezTo>
                  <a:lnTo>
                    <a:pt x="8" y="434"/>
                  </a:lnTo>
                  <a:cubicBezTo>
                    <a:pt x="6" y="439"/>
                    <a:pt x="3" y="443"/>
                    <a:pt x="0" y="448"/>
                  </a:cubicBezTo>
                  <a:cubicBezTo>
                    <a:pt x="792" y="1227"/>
                    <a:pt x="1313" y="2222"/>
                    <a:pt x="1672" y="3272"/>
                  </a:cubicBezTo>
                  <a:lnTo>
                    <a:pt x="4714" y="862"/>
                  </a:lnTo>
                  <a:close/>
                </a:path>
              </a:pathLst>
            </a:cu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5400000" scaled="1"/>
              <a:tileRect/>
            </a:gradFill>
            <a:ln w="9525" cap="rnd">
              <a:solidFill>
                <a:srgbClr val="EAEAEA"/>
              </a:solidFill>
              <a:prstDash val="solid"/>
              <a:round/>
              <a:headEnd/>
              <a:tailEnd/>
            </a:ln>
          </p:spPr>
          <p:txBody>
            <a:bodyPr/>
            <a:lstStyle/>
            <a:p>
              <a:pPr eaLnBrk="1" fontAlgn="auto" hangingPunct="1">
                <a:spcBef>
                  <a:spcPts val="0"/>
                </a:spcBef>
                <a:spcAft>
                  <a:spcPts val="0"/>
                </a:spcAft>
                <a:defRPr/>
              </a:pPr>
              <a:endParaRPr lang="zh-CN" altLang="en-US" sz="1350">
                <a:latin typeface="+mn-lt"/>
              </a:endParaRPr>
            </a:p>
          </p:txBody>
        </p:sp>
        <p:sp>
          <p:nvSpPr>
            <p:cNvPr id="8" name="Freeform 19"/>
            <p:cNvSpPr>
              <a:spLocks/>
            </p:cNvSpPr>
            <p:nvPr/>
          </p:nvSpPr>
          <p:spPr bwMode="auto">
            <a:xfrm>
              <a:off x="2347110" y="1319458"/>
              <a:ext cx="773112" cy="642938"/>
            </a:xfrm>
            <a:custGeom>
              <a:avLst/>
              <a:gdLst>
                <a:gd name="T0" fmla="*/ 1445 w 1445"/>
                <a:gd name="T1" fmla="*/ 1177 h 1180"/>
                <a:gd name="T2" fmla="*/ 0 w 1445"/>
                <a:gd name="T3" fmla="*/ 0 h 1180"/>
                <a:gd name="T4" fmla="*/ 1442 w 1445"/>
                <a:gd name="T5" fmla="*/ 1180 h 1180"/>
                <a:gd name="T6" fmla="*/ 1442 w 1445"/>
                <a:gd name="T7" fmla="*/ 1180 h 1180"/>
                <a:gd name="T8" fmla="*/ 1445 w 1445"/>
                <a:gd name="T9" fmla="*/ 1177 h 1180"/>
                <a:gd name="connsiteX0" fmla="*/ 10996 w 10996"/>
                <a:gd name="connsiteY0" fmla="*/ 10789 h 10814"/>
                <a:gd name="connsiteX1" fmla="*/ 0 w 10996"/>
                <a:gd name="connsiteY1" fmla="*/ 0 h 10814"/>
                <a:gd name="connsiteX2" fmla="*/ 10975 w 10996"/>
                <a:gd name="connsiteY2" fmla="*/ 10814 h 10814"/>
                <a:gd name="connsiteX3" fmla="*/ 10975 w 10996"/>
                <a:gd name="connsiteY3" fmla="*/ 10814 h 10814"/>
                <a:gd name="connsiteX4" fmla="*/ 10996 w 10996"/>
                <a:gd name="connsiteY4" fmla="*/ 10789 h 10814"/>
                <a:gd name="connsiteX0" fmla="*/ 11970 w 11970"/>
                <a:gd name="connsiteY0" fmla="*/ 10809 h 10834"/>
                <a:gd name="connsiteX1" fmla="*/ 974 w 11970"/>
                <a:gd name="connsiteY1" fmla="*/ 20 h 10834"/>
                <a:gd name="connsiteX2" fmla="*/ 11949 w 11970"/>
                <a:gd name="connsiteY2" fmla="*/ 10834 h 10834"/>
                <a:gd name="connsiteX3" fmla="*/ 11949 w 11970"/>
                <a:gd name="connsiteY3" fmla="*/ 10834 h 10834"/>
                <a:gd name="connsiteX4" fmla="*/ 11970 w 11970"/>
                <a:gd name="connsiteY4" fmla="*/ 10809 h 10834"/>
                <a:gd name="connsiteX0" fmla="*/ 11970 w 11970"/>
                <a:gd name="connsiteY0" fmla="*/ 10809 h 10834"/>
                <a:gd name="connsiteX1" fmla="*/ 974 w 11970"/>
                <a:gd name="connsiteY1" fmla="*/ 20 h 10834"/>
                <a:gd name="connsiteX2" fmla="*/ 11949 w 11970"/>
                <a:gd name="connsiteY2" fmla="*/ 10834 h 10834"/>
                <a:gd name="connsiteX3" fmla="*/ 11949 w 11970"/>
                <a:gd name="connsiteY3" fmla="*/ 10834 h 10834"/>
                <a:gd name="connsiteX4" fmla="*/ 11970 w 11970"/>
                <a:gd name="connsiteY4" fmla="*/ 10809 h 10834"/>
                <a:gd name="connsiteX0" fmla="*/ 10996 w 10996"/>
                <a:gd name="connsiteY0" fmla="*/ 10789 h 10814"/>
                <a:gd name="connsiteX1" fmla="*/ 0 w 10996"/>
                <a:gd name="connsiteY1" fmla="*/ 0 h 10814"/>
                <a:gd name="connsiteX2" fmla="*/ 10975 w 10996"/>
                <a:gd name="connsiteY2" fmla="*/ 10814 h 10814"/>
                <a:gd name="connsiteX3" fmla="*/ 10975 w 10996"/>
                <a:gd name="connsiteY3" fmla="*/ 10814 h 10814"/>
                <a:gd name="connsiteX4" fmla="*/ 10996 w 10996"/>
                <a:gd name="connsiteY4" fmla="*/ 10789 h 10814"/>
                <a:gd name="connsiteX0" fmla="*/ 10996 w 10996"/>
                <a:gd name="connsiteY0" fmla="*/ 10789 h 10814"/>
                <a:gd name="connsiteX1" fmla="*/ 0 w 10996"/>
                <a:gd name="connsiteY1" fmla="*/ 0 h 10814"/>
                <a:gd name="connsiteX2" fmla="*/ 10975 w 10996"/>
                <a:gd name="connsiteY2" fmla="*/ 10814 h 10814"/>
                <a:gd name="connsiteX3" fmla="*/ 10975 w 10996"/>
                <a:gd name="connsiteY3" fmla="*/ 10814 h 10814"/>
                <a:gd name="connsiteX4" fmla="*/ 10996 w 10996"/>
                <a:gd name="connsiteY4" fmla="*/ 10789 h 10814"/>
                <a:gd name="connsiteX0" fmla="*/ 10885 w 10885"/>
                <a:gd name="connsiteY0" fmla="*/ 11332 h 11357"/>
                <a:gd name="connsiteX1" fmla="*/ 0 w 10885"/>
                <a:gd name="connsiteY1" fmla="*/ 0 h 11357"/>
                <a:gd name="connsiteX2" fmla="*/ 10864 w 10885"/>
                <a:gd name="connsiteY2" fmla="*/ 11357 h 11357"/>
                <a:gd name="connsiteX3" fmla="*/ 10864 w 10885"/>
                <a:gd name="connsiteY3" fmla="*/ 11357 h 11357"/>
                <a:gd name="connsiteX4" fmla="*/ 10885 w 10885"/>
                <a:gd name="connsiteY4" fmla="*/ 11332 h 11357"/>
                <a:gd name="connsiteX0" fmla="*/ 10959 w 10959"/>
                <a:gd name="connsiteY0" fmla="*/ 11151 h 11176"/>
                <a:gd name="connsiteX1" fmla="*/ 0 w 10959"/>
                <a:gd name="connsiteY1" fmla="*/ 0 h 11176"/>
                <a:gd name="connsiteX2" fmla="*/ 10938 w 10959"/>
                <a:gd name="connsiteY2" fmla="*/ 11176 h 11176"/>
                <a:gd name="connsiteX3" fmla="*/ 10938 w 10959"/>
                <a:gd name="connsiteY3" fmla="*/ 11176 h 11176"/>
                <a:gd name="connsiteX4" fmla="*/ 10959 w 10959"/>
                <a:gd name="connsiteY4" fmla="*/ 11151 h 11176"/>
                <a:gd name="connsiteX0" fmla="*/ 10959 w 10959"/>
                <a:gd name="connsiteY0" fmla="*/ 11151 h 11176"/>
                <a:gd name="connsiteX1" fmla="*/ 0 w 10959"/>
                <a:gd name="connsiteY1" fmla="*/ 0 h 11176"/>
                <a:gd name="connsiteX2" fmla="*/ 10938 w 10959"/>
                <a:gd name="connsiteY2" fmla="*/ 11176 h 11176"/>
                <a:gd name="connsiteX3" fmla="*/ 10938 w 10959"/>
                <a:gd name="connsiteY3" fmla="*/ 11176 h 11176"/>
                <a:gd name="connsiteX4" fmla="*/ 10959 w 10959"/>
                <a:gd name="connsiteY4" fmla="*/ 11151 h 11176"/>
                <a:gd name="connsiteX0" fmla="*/ 10959 w 10959"/>
                <a:gd name="connsiteY0" fmla="*/ 11151 h 11176"/>
                <a:gd name="connsiteX1" fmla="*/ 0 w 10959"/>
                <a:gd name="connsiteY1" fmla="*/ 0 h 11176"/>
                <a:gd name="connsiteX2" fmla="*/ 10938 w 10959"/>
                <a:gd name="connsiteY2" fmla="*/ 11176 h 11176"/>
                <a:gd name="connsiteX3" fmla="*/ 10938 w 10959"/>
                <a:gd name="connsiteY3" fmla="*/ 11176 h 11176"/>
                <a:gd name="connsiteX4" fmla="*/ 10959 w 10959"/>
                <a:gd name="connsiteY4" fmla="*/ 11151 h 11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59" h="11176">
                  <a:moveTo>
                    <a:pt x="10959" y="11151"/>
                  </a:moveTo>
                  <a:cubicBezTo>
                    <a:pt x="8129" y="6074"/>
                    <a:pt x="7132" y="2023"/>
                    <a:pt x="0" y="0"/>
                  </a:cubicBezTo>
                  <a:cubicBezTo>
                    <a:pt x="4889" y="3072"/>
                    <a:pt x="8142" y="7117"/>
                    <a:pt x="10938" y="11176"/>
                  </a:cubicBezTo>
                  <a:lnTo>
                    <a:pt x="10938" y="11176"/>
                  </a:lnTo>
                  <a:cubicBezTo>
                    <a:pt x="10945" y="11168"/>
                    <a:pt x="10952" y="11159"/>
                    <a:pt x="10959" y="11151"/>
                  </a:cubicBezTo>
                  <a:close/>
                </a:path>
              </a:pathLst>
            </a:custGeom>
            <a:gradFill>
              <a:gsLst>
                <a:gs pos="0">
                  <a:srgbClr val="D7D7D7"/>
                </a:gs>
                <a:gs pos="50000">
                  <a:srgbClr val="E6E6E6"/>
                </a:gs>
                <a:gs pos="100000">
                  <a:srgbClr val="F9F9F9"/>
                </a:gs>
              </a:gsLst>
              <a:lin ang="2700000" scaled="0"/>
            </a:gradFill>
            <a:ln w="0">
              <a:solidFill>
                <a:srgbClr val="D9D9D9"/>
              </a:solidFill>
              <a:prstDash val="solid"/>
              <a:round/>
              <a:headEnd/>
              <a:tailEnd/>
            </a:ln>
          </p:spPr>
          <p:txBody>
            <a:bodyPr/>
            <a:lstStyle/>
            <a:p>
              <a:pPr eaLnBrk="1" fontAlgn="auto" hangingPunct="1">
                <a:spcBef>
                  <a:spcPts val="0"/>
                </a:spcBef>
                <a:spcAft>
                  <a:spcPts val="0"/>
                </a:spcAft>
                <a:defRPr/>
              </a:pPr>
              <a:endParaRPr lang="zh-CN" altLang="en-US" sz="1350">
                <a:latin typeface="+mn-lt"/>
              </a:endParaRPr>
            </a:p>
          </p:txBody>
        </p:sp>
        <p:sp>
          <p:nvSpPr>
            <p:cNvPr id="9" name="Freeform 22"/>
            <p:cNvSpPr>
              <a:spLocks/>
            </p:cNvSpPr>
            <p:nvPr/>
          </p:nvSpPr>
          <p:spPr bwMode="auto">
            <a:xfrm>
              <a:off x="1634322" y="1962396"/>
              <a:ext cx="1762125" cy="2284412"/>
            </a:xfrm>
            <a:custGeom>
              <a:avLst/>
              <a:gdLst>
                <a:gd name="T0" fmla="*/ 2641 w 3612"/>
                <a:gd name="T1" fmla="*/ 4682 h 4686"/>
                <a:gd name="T2" fmla="*/ 3042 w 3612"/>
                <a:gd name="T3" fmla="*/ 0 h 4686"/>
                <a:gd name="T4" fmla="*/ 3042 w 3612"/>
                <a:gd name="T5" fmla="*/ 0 h 4686"/>
                <a:gd name="T6" fmla="*/ 0 w 3612"/>
                <a:gd name="T7" fmla="*/ 2410 h 4686"/>
                <a:gd name="T8" fmla="*/ 2 w 3612"/>
                <a:gd name="T9" fmla="*/ 2415 h 4686"/>
                <a:gd name="T10" fmla="*/ 2635 w 3612"/>
                <a:gd name="T11" fmla="*/ 4686 h 4686"/>
                <a:gd name="T12" fmla="*/ 2641 w 3612"/>
                <a:gd name="T13" fmla="*/ 4682 h 4686"/>
              </a:gdLst>
              <a:ahLst/>
              <a:cxnLst>
                <a:cxn ang="0">
                  <a:pos x="T0" y="T1"/>
                </a:cxn>
                <a:cxn ang="0">
                  <a:pos x="T2" y="T3"/>
                </a:cxn>
                <a:cxn ang="0">
                  <a:pos x="T4" y="T5"/>
                </a:cxn>
                <a:cxn ang="0">
                  <a:pos x="T6" y="T7"/>
                </a:cxn>
                <a:cxn ang="0">
                  <a:pos x="T8" y="T9"/>
                </a:cxn>
                <a:cxn ang="0">
                  <a:pos x="T10" y="T11"/>
                </a:cxn>
                <a:cxn ang="0">
                  <a:pos x="T12" y="T13"/>
                </a:cxn>
              </a:cxnLst>
              <a:rect l="0" t="0" r="r" b="b"/>
              <a:pathLst>
                <a:path w="3612" h="4686">
                  <a:moveTo>
                    <a:pt x="2641" y="4682"/>
                  </a:moveTo>
                  <a:cubicBezTo>
                    <a:pt x="3465" y="3259"/>
                    <a:pt x="3612" y="1542"/>
                    <a:pt x="3042" y="0"/>
                  </a:cubicBezTo>
                  <a:lnTo>
                    <a:pt x="3042" y="0"/>
                  </a:lnTo>
                  <a:lnTo>
                    <a:pt x="0" y="2410"/>
                  </a:lnTo>
                  <a:cubicBezTo>
                    <a:pt x="1" y="2412"/>
                    <a:pt x="1" y="2413"/>
                    <a:pt x="2" y="2415"/>
                  </a:cubicBezTo>
                  <a:cubicBezTo>
                    <a:pt x="959" y="3147"/>
                    <a:pt x="1640" y="3583"/>
                    <a:pt x="2635" y="4686"/>
                  </a:cubicBezTo>
                  <a:cubicBezTo>
                    <a:pt x="2637" y="4684"/>
                    <a:pt x="2639" y="4683"/>
                    <a:pt x="2641" y="4682"/>
                  </a:cubicBezTo>
                  <a:close/>
                </a:path>
              </a:pathLst>
            </a:custGeom>
            <a:gradFill flip="none" rotWithShape="1">
              <a:gsLst>
                <a:gs pos="0">
                  <a:srgbClr val="E74C2E">
                    <a:shade val="30000"/>
                    <a:satMod val="115000"/>
                  </a:srgbClr>
                </a:gs>
                <a:gs pos="50000">
                  <a:srgbClr val="E74C2E">
                    <a:shade val="67500"/>
                    <a:satMod val="115000"/>
                  </a:srgbClr>
                </a:gs>
                <a:gs pos="100000">
                  <a:srgbClr val="E74C2E">
                    <a:shade val="100000"/>
                    <a:satMod val="115000"/>
                  </a:srgbClr>
                </a:gs>
              </a:gsLst>
              <a:lin ang="8100000" scaled="1"/>
              <a:tileRect/>
            </a:gradFill>
            <a:ln w="9525" cap="rnd">
              <a:solidFill>
                <a:schemeClr val="bg1"/>
              </a:solidFill>
              <a:prstDash val="solid"/>
              <a:round/>
              <a:headEnd/>
              <a:tailEnd/>
            </a:ln>
          </p:spPr>
          <p:txBody>
            <a:bodyPr/>
            <a:lstStyle/>
            <a:p>
              <a:pPr eaLnBrk="1" fontAlgn="auto" hangingPunct="1">
                <a:spcBef>
                  <a:spcPts val="0"/>
                </a:spcBef>
                <a:spcAft>
                  <a:spcPts val="0"/>
                </a:spcAft>
                <a:defRPr/>
              </a:pPr>
              <a:endParaRPr lang="zh-CN" altLang="en-US" sz="1350">
                <a:latin typeface="+mn-lt"/>
              </a:endParaRPr>
            </a:p>
          </p:txBody>
        </p:sp>
        <p:sp>
          <p:nvSpPr>
            <p:cNvPr id="10" name="Freeform 24"/>
            <p:cNvSpPr>
              <a:spLocks/>
            </p:cNvSpPr>
            <p:nvPr/>
          </p:nvSpPr>
          <p:spPr bwMode="auto">
            <a:xfrm>
              <a:off x="2923372" y="1962396"/>
              <a:ext cx="869950" cy="2282825"/>
            </a:xfrm>
            <a:custGeom>
              <a:avLst/>
              <a:gdLst>
                <a:gd name="T0" fmla="*/ 1513 w 1784"/>
                <a:gd name="T1" fmla="*/ 2131 h 4682"/>
                <a:gd name="T2" fmla="*/ 1493 w 1784"/>
                <a:gd name="T3" fmla="*/ 2084 h 4682"/>
                <a:gd name="T4" fmla="*/ 401 w 1784"/>
                <a:gd name="T5" fmla="*/ 0 h 4682"/>
                <a:gd name="T6" fmla="*/ 0 w 1784"/>
                <a:gd name="T7" fmla="*/ 4682 h 4682"/>
                <a:gd name="T8" fmla="*/ 0 w 1784"/>
                <a:gd name="T9" fmla="*/ 4682 h 4682"/>
                <a:gd name="T10" fmla="*/ 1431 w 1784"/>
                <a:gd name="T11" fmla="*/ 4681 h 4682"/>
                <a:gd name="T12" fmla="*/ 1513 w 1784"/>
                <a:gd name="T13" fmla="*/ 2131 h 4682"/>
              </a:gdLst>
              <a:ahLst/>
              <a:cxnLst>
                <a:cxn ang="0">
                  <a:pos x="T0" y="T1"/>
                </a:cxn>
                <a:cxn ang="0">
                  <a:pos x="T2" y="T3"/>
                </a:cxn>
                <a:cxn ang="0">
                  <a:pos x="T4" y="T5"/>
                </a:cxn>
                <a:cxn ang="0">
                  <a:pos x="T6" y="T7"/>
                </a:cxn>
                <a:cxn ang="0">
                  <a:pos x="T8" y="T9"/>
                </a:cxn>
                <a:cxn ang="0">
                  <a:pos x="T10" y="T11"/>
                </a:cxn>
                <a:cxn ang="0">
                  <a:pos x="T12" y="T13"/>
                </a:cxn>
              </a:cxnLst>
              <a:rect l="0" t="0" r="r" b="b"/>
              <a:pathLst>
                <a:path w="1784" h="4682">
                  <a:moveTo>
                    <a:pt x="1513" y="2131"/>
                  </a:moveTo>
                  <a:lnTo>
                    <a:pt x="1493" y="2084"/>
                  </a:lnTo>
                  <a:cubicBezTo>
                    <a:pt x="1236" y="1338"/>
                    <a:pt x="868" y="635"/>
                    <a:pt x="401" y="0"/>
                  </a:cubicBezTo>
                  <a:cubicBezTo>
                    <a:pt x="971" y="1542"/>
                    <a:pt x="824" y="3259"/>
                    <a:pt x="0" y="4682"/>
                  </a:cubicBezTo>
                  <a:lnTo>
                    <a:pt x="0" y="4682"/>
                  </a:lnTo>
                  <a:cubicBezTo>
                    <a:pt x="534" y="4328"/>
                    <a:pt x="1017" y="4377"/>
                    <a:pt x="1431" y="4681"/>
                  </a:cubicBezTo>
                  <a:cubicBezTo>
                    <a:pt x="1653" y="3813"/>
                    <a:pt x="1784" y="3028"/>
                    <a:pt x="1513" y="2131"/>
                  </a:cubicBezTo>
                  <a:close/>
                </a:path>
              </a:pathLst>
            </a:custGeom>
            <a:gradFill flip="none" rotWithShape="1">
              <a:gsLst>
                <a:gs pos="0">
                  <a:srgbClr val="E74C2E">
                    <a:shade val="30000"/>
                    <a:satMod val="115000"/>
                  </a:srgbClr>
                </a:gs>
                <a:gs pos="50000">
                  <a:srgbClr val="E74C2E">
                    <a:shade val="67500"/>
                    <a:satMod val="115000"/>
                  </a:srgbClr>
                </a:gs>
                <a:gs pos="100000">
                  <a:srgbClr val="E74C2E">
                    <a:shade val="100000"/>
                    <a:satMod val="115000"/>
                  </a:srgbClr>
                </a:gs>
              </a:gsLst>
              <a:lin ang="8100000" scaled="1"/>
              <a:tileRect/>
            </a:gradFill>
            <a:ln w="9525" cap="rnd">
              <a:solidFill>
                <a:schemeClr val="bg1"/>
              </a:solidFill>
              <a:prstDash val="solid"/>
              <a:round/>
              <a:headEnd/>
              <a:tailEnd/>
            </a:ln>
          </p:spPr>
          <p:txBody>
            <a:bodyPr/>
            <a:lstStyle/>
            <a:p>
              <a:pPr eaLnBrk="1" fontAlgn="auto" hangingPunct="1">
                <a:spcBef>
                  <a:spcPts val="0"/>
                </a:spcBef>
                <a:spcAft>
                  <a:spcPts val="0"/>
                </a:spcAft>
                <a:defRPr/>
              </a:pPr>
              <a:endParaRPr lang="zh-CN" altLang="en-US" sz="1350">
                <a:latin typeface="+mn-lt"/>
              </a:endParaRPr>
            </a:p>
          </p:txBody>
        </p:sp>
        <p:sp>
          <p:nvSpPr>
            <p:cNvPr id="11" name="Freeform 25"/>
            <p:cNvSpPr>
              <a:spLocks/>
            </p:cNvSpPr>
            <p:nvPr/>
          </p:nvSpPr>
          <p:spPr bwMode="auto">
            <a:xfrm>
              <a:off x="3118635" y="1960808"/>
              <a:ext cx="585787" cy="1039813"/>
            </a:xfrm>
            <a:custGeom>
              <a:avLst/>
              <a:gdLst>
                <a:gd name="T0" fmla="*/ 1087 w 1199"/>
                <a:gd name="T1" fmla="*/ 2057 h 2134"/>
                <a:gd name="T2" fmla="*/ 18 w 1199"/>
                <a:gd name="T3" fmla="*/ 21 h 2134"/>
                <a:gd name="T4" fmla="*/ 3 w 1199"/>
                <a:gd name="T5" fmla="*/ 0 h 2134"/>
                <a:gd name="T6" fmla="*/ 0 w 1199"/>
                <a:gd name="T7" fmla="*/ 3 h 2134"/>
                <a:gd name="T8" fmla="*/ 0 w 1199"/>
                <a:gd name="T9" fmla="*/ 3 h 2134"/>
                <a:gd name="T10" fmla="*/ 1092 w 1199"/>
                <a:gd name="T11" fmla="*/ 2087 h 2134"/>
                <a:gd name="T12" fmla="*/ 1092 w 1199"/>
                <a:gd name="T13" fmla="*/ 2087 h 2134"/>
                <a:gd name="T14" fmla="*/ 1112 w 1199"/>
                <a:gd name="T15" fmla="*/ 2134 h 2134"/>
                <a:gd name="T16" fmla="*/ 1087 w 1199"/>
                <a:gd name="T17" fmla="*/ 2057 h 2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9" h="2134">
                  <a:moveTo>
                    <a:pt x="1087" y="2057"/>
                  </a:moveTo>
                  <a:cubicBezTo>
                    <a:pt x="1199" y="1504"/>
                    <a:pt x="664" y="542"/>
                    <a:pt x="18" y="21"/>
                  </a:cubicBezTo>
                  <a:cubicBezTo>
                    <a:pt x="13" y="14"/>
                    <a:pt x="8" y="7"/>
                    <a:pt x="3" y="0"/>
                  </a:cubicBezTo>
                  <a:lnTo>
                    <a:pt x="0" y="3"/>
                  </a:lnTo>
                  <a:lnTo>
                    <a:pt x="0" y="3"/>
                  </a:lnTo>
                  <a:cubicBezTo>
                    <a:pt x="467" y="638"/>
                    <a:pt x="835" y="1341"/>
                    <a:pt x="1092" y="2087"/>
                  </a:cubicBezTo>
                  <a:lnTo>
                    <a:pt x="1092" y="2087"/>
                  </a:lnTo>
                  <a:lnTo>
                    <a:pt x="1112" y="2134"/>
                  </a:lnTo>
                  <a:cubicBezTo>
                    <a:pt x="1104" y="2108"/>
                    <a:pt x="1096" y="2083"/>
                    <a:pt x="1087" y="2057"/>
                  </a:cubicBezTo>
                  <a:close/>
                </a:path>
              </a:pathLst>
            </a:custGeom>
            <a:gradFill flip="none" rotWithShape="1">
              <a:gsLst>
                <a:gs pos="0">
                  <a:srgbClr val="E74C2E">
                    <a:shade val="30000"/>
                    <a:satMod val="115000"/>
                  </a:srgbClr>
                </a:gs>
                <a:gs pos="50000">
                  <a:srgbClr val="E74C2E">
                    <a:shade val="67500"/>
                    <a:satMod val="115000"/>
                  </a:srgbClr>
                </a:gs>
                <a:gs pos="100000">
                  <a:srgbClr val="E74C2E">
                    <a:shade val="100000"/>
                    <a:satMod val="115000"/>
                  </a:srgbClr>
                </a:gs>
              </a:gsLst>
              <a:lin ang="8100000" scaled="1"/>
              <a:tileRect/>
            </a:gradFill>
            <a:ln w="0">
              <a:solidFill>
                <a:schemeClr val="bg1"/>
              </a:solidFill>
              <a:prstDash val="solid"/>
              <a:round/>
              <a:headEnd/>
              <a:tailEnd/>
            </a:ln>
          </p:spPr>
          <p:txBody>
            <a:bodyPr/>
            <a:lstStyle/>
            <a:p>
              <a:pPr eaLnBrk="1" fontAlgn="auto" hangingPunct="1">
                <a:spcBef>
                  <a:spcPts val="0"/>
                </a:spcBef>
                <a:spcAft>
                  <a:spcPts val="0"/>
                </a:spcAft>
                <a:defRPr/>
              </a:pPr>
              <a:endParaRPr lang="zh-CN" altLang="en-US" sz="1350">
                <a:latin typeface="+mn-lt"/>
              </a:endParaRPr>
            </a:p>
          </p:txBody>
        </p:sp>
        <p:sp>
          <p:nvSpPr>
            <p:cNvPr id="12" name="圆角矩形 11"/>
            <p:cNvSpPr/>
            <p:nvPr/>
          </p:nvSpPr>
          <p:spPr bwMode="auto">
            <a:xfrm rot="19138825">
              <a:off x="913597" y="3618158"/>
              <a:ext cx="514350" cy="106363"/>
            </a:xfrm>
            <a:prstGeom prst="roundRect">
              <a:avLst>
                <a:gd name="adj" fmla="val 50000"/>
              </a:avLst>
            </a:prstGeom>
            <a:gradFill>
              <a:gsLst>
                <a:gs pos="0">
                  <a:srgbClr val="7D7D7D"/>
                </a:gs>
                <a:gs pos="50000">
                  <a:srgbClr val="A9A9A9"/>
                </a:gs>
                <a:gs pos="100000">
                  <a:srgbClr val="7D7D7D"/>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p>
          </p:txBody>
        </p:sp>
      </p:grpSp>
      <p:sp>
        <p:nvSpPr>
          <p:cNvPr id="13" name="任意多边形 12"/>
          <p:cNvSpPr/>
          <p:nvPr/>
        </p:nvSpPr>
        <p:spPr>
          <a:xfrm>
            <a:off x="2948772" y="1143279"/>
            <a:ext cx="863600" cy="682625"/>
          </a:xfrm>
          <a:custGeom>
            <a:avLst/>
            <a:gdLst>
              <a:gd name="connsiteX0" fmla="*/ 766119 w 766119"/>
              <a:gd name="connsiteY0" fmla="*/ 0 h 605482"/>
              <a:gd name="connsiteX1" fmla="*/ 74140 w 766119"/>
              <a:gd name="connsiteY1" fmla="*/ 605482 h 605482"/>
              <a:gd name="connsiteX2" fmla="*/ 0 w 766119"/>
              <a:gd name="connsiteY2" fmla="*/ 197709 h 605482"/>
              <a:gd name="connsiteX3" fmla="*/ 0 w 766119"/>
              <a:gd name="connsiteY3" fmla="*/ 197709 h 605482"/>
            </a:gdLst>
            <a:ahLst/>
            <a:cxnLst>
              <a:cxn ang="0">
                <a:pos x="connsiteX0" y="connsiteY0"/>
              </a:cxn>
              <a:cxn ang="0">
                <a:pos x="connsiteX1" y="connsiteY1"/>
              </a:cxn>
              <a:cxn ang="0">
                <a:pos x="connsiteX2" y="connsiteY2"/>
              </a:cxn>
              <a:cxn ang="0">
                <a:pos x="connsiteX3" y="connsiteY3"/>
              </a:cxn>
            </a:cxnLst>
            <a:rect l="l" t="t" r="r" b="b"/>
            <a:pathLst>
              <a:path w="766119" h="605482">
                <a:moveTo>
                  <a:pt x="766119" y="0"/>
                </a:moveTo>
                <a:lnTo>
                  <a:pt x="74140" y="605482"/>
                </a:lnTo>
                <a:lnTo>
                  <a:pt x="0" y="197709"/>
                </a:lnTo>
                <a:lnTo>
                  <a:pt x="0" y="197709"/>
                </a:lnTo>
              </a:path>
            </a:pathLst>
          </a:custGeom>
          <a:ln w="19050">
            <a:solidFill>
              <a:srgbClr val="E74C2E"/>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sz="1350">
              <a:solidFill>
                <a:srgbClr val="074AA1"/>
              </a:solidFill>
            </a:endParaRPr>
          </a:p>
        </p:txBody>
      </p:sp>
      <p:sp>
        <p:nvSpPr>
          <p:cNvPr id="14" name="TextBox 13"/>
          <p:cNvSpPr txBox="1">
            <a:spLocks noChangeArrowheads="1"/>
          </p:cNvSpPr>
          <p:nvPr/>
        </p:nvSpPr>
        <p:spPr bwMode="auto">
          <a:xfrm rot="-2529214">
            <a:off x="2937660" y="1065492"/>
            <a:ext cx="10064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eaLnBrk="1" hangingPunct="1"/>
            <a:r>
              <a:rPr lang="zh-CN" altLang="en-US" sz="1600" b="1" dirty="0">
                <a:solidFill>
                  <a:srgbClr val="E74C2E"/>
                </a:solidFill>
                <a:latin typeface="微软雅黑" pitchFamily="34" charset="-122"/>
                <a:ea typeface="微软雅黑" pitchFamily="34" charset="-122"/>
              </a:rPr>
              <a:t>输入标题</a:t>
            </a:r>
          </a:p>
        </p:txBody>
      </p:sp>
      <p:sp>
        <p:nvSpPr>
          <p:cNvPr id="15" name="任意多边形 14"/>
          <p:cNvSpPr/>
          <p:nvPr/>
        </p:nvSpPr>
        <p:spPr>
          <a:xfrm>
            <a:off x="3486935" y="1633817"/>
            <a:ext cx="768350" cy="836612"/>
          </a:xfrm>
          <a:custGeom>
            <a:avLst/>
            <a:gdLst>
              <a:gd name="connsiteX0" fmla="*/ 679621 w 679621"/>
              <a:gd name="connsiteY0" fmla="*/ 0 h 741405"/>
              <a:gd name="connsiteX1" fmla="*/ 0 w 679621"/>
              <a:gd name="connsiteY1" fmla="*/ 617838 h 741405"/>
              <a:gd name="connsiteX2" fmla="*/ 370702 w 679621"/>
              <a:gd name="connsiteY2" fmla="*/ 741405 h 741405"/>
            </a:gdLst>
            <a:ahLst/>
            <a:cxnLst>
              <a:cxn ang="0">
                <a:pos x="connsiteX0" y="connsiteY0"/>
              </a:cxn>
              <a:cxn ang="0">
                <a:pos x="connsiteX1" y="connsiteY1"/>
              </a:cxn>
              <a:cxn ang="0">
                <a:pos x="connsiteX2" y="connsiteY2"/>
              </a:cxn>
            </a:cxnLst>
            <a:rect l="l" t="t" r="r" b="b"/>
            <a:pathLst>
              <a:path w="679621" h="741405">
                <a:moveTo>
                  <a:pt x="679621" y="0"/>
                </a:moveTo>
                <a:lnTo>
                  <a:pt x="0" y="617838"/>
                </a:lnTo>
                <a:lnTo>
                  <a:pt x="370702" y="741405"/>
                </a:lnTo>
              </a:path>
            </a:pathLst>
          </a:custGeom>
          <a:ln w="19050">
            <a:solidFill>
              <a:srgbClr val="E74C2E"/>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sz="1350">
              <a:solidFill>
                <a:srgbClr val="074AA1"/>
              </a:solidFill>
            </a:endParaRPr>
          </a:p>
        </p:txBody>
      </p:sp>
      <p:sp>
        <p:nvSpPr>
          <p:cNvPr id="16" name="TextBox 25"/>
          <p:cNvSpPr txBox="1">
            <a:spLocks noChangeArrowheads="1"/>
          </p:cNvSpPr>
          <p:nvPr/>
        </p:nvSpPr>
        <p:spPr bwMode="auto">
          <a:xfrm rot="-2529214">
            <a:off x="3648860" y="1803679"/>
            <a:ext cx="1098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eaLnBrk="1" hangingPunct="1"/>
            <a:r>
              <a:rPr lang="zh-CN" altLang="en-US" sz="1600" b="1" dirty="0">
                <a:solidFill>
                  <a:srgbClr val="E74C2E"/>
                </a:solidFill>
                <a:latin typeface="微软雅黑" pitchFamily="34" charset="-122"/>
                <a:ea typeface="微软雅黑" pitchFamily="34" charset="-122"/>
              </a:rPr>
              <a:t>输入标题</a:t>
            </a:r>
          </a:p>
        </p:txBody>
      </p:sp>
      <p:grpSp>
        <p:nvGrpSpPr>
          <p:cNvPr id="17" name="组合 16"/>
          <p:cNvGrpSpPr/>
          <p:nvPr/>
        </p:nvGrpSpPr>
        <p:grpSpPr>
          <a:xfrm>
            <a:off x="4852316" y="1518527"/>
            <a:ext cx="3505619" cy="371612"/>
            <a:chOff x="4868191" y="1275606"/>
            <a:chExt cx="3505619" cy="371612"/>
          </a:xfrm>
          <a:solidFill>
            <a:srgbClr val="E74C2E"/>
          </a:solidFill>
        </p:grpSpPr>
        <p:sp>
          <p:nvSpPr>
            <p:cNvPr id="18" name="Freeform 60"/>
            <p:cNvSpPr>
              <a:spLocks/>
            </p:cNvSpPr>
            <p:nvPr/>
          </p:nvSpPr>
          <p:spPr bwMode="auto">
            <a:xfrm>
              <a:off x="4868191" y="1275606"/>
              <a:ext cx="345953" cy="371612"/>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9" name="圆角矩形 18"/>
            <p:cNvSpPr/>
            <p:nvPr/>
          </p:nvSpPr>
          <p:spPr>
            <a:xfrm>
              <a:off x="5284431" y="1374905"/>
              <a:ext cx="3089379" cy="272313"/>
            </a:xfrm>
            <a:prstGeom prst="roundRect">
              <a:avLst>
                <a:gd name="adj" fmla="val 993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400" b="1" dirty="0" smtClean="0">
                  <a:latin typeface="微软雅黑" panose="020B0503020204020204" pitchFamily="34" charset="-122"/>
                  <a:ea typeface="微软雅黑" panose="020B0503020204020204" pitchFamily="34" charset="-122"/>
                  <a:cs typeface="Arial Unicode MS" panose="020B0604020202020204" pitchFamily="34" charset="-122"/>
                </a:rPr>
                <a:t>单击此处输入文本内容</a:t>
              </a:r>
              <a:endParaRPr lang="zh-CN" altLang="en-US" sz="1400" b="1"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20" name="等腰三角形 19"/>
            <p:cNvSpPr/>
            <p:nvPr/>
          </p:nvSpPr>
          <p:spPr>
            <a:xfrm rot="16200000">
              <a:off x="5237907" y="1417012"/>
              <a:ext cx="46525" cy="9404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a:latin typeface="微软雅黑" panose="020B0503020204020204" pitchFamily="34" charset="-122"/>
                <a:ea typeface="微软雅黑" panose="020B0503020204020204" pitchFamily="34" charset="-122"/>
                <a:cs typeface="Arial Unicode MS" panose="020B0604020202020204" pitchFamily="34" charset="-122"/>
              </a:endParaRPr>
            </a:p>
          </p:txBody>
        </p:sp>
      </p:grpSp>
      <p:sp>
        <p:nvSpPr>
          <p:cNvPr id="21" name="矩形 20"/>
          <p:cNvSpPr/>
          <p:nvPr/>
        </p:nvSpPr>
        <p:spPr>
          <a:xfrm>
            <a:off x="4863201" y="1991385"/>
            <a:ext cx="3020696" cy="1497058"/>
          </a:xfrm>
          <a:prstGeom prst="rect">
            <a:avLst/>
          </a:prstGeom>
        </p:spPr>
        <p:txBody>
          <a:bodyPr wrap="square" lIns="65261" tIns="32630" rIns="65261" bIns="32630">
            <a:spAutoFit/>
          </a:bodyPr>
          <a:lstStyle/>
          <a:p>
            <a:pPr algn="just">
              <a:spcBef>
                <a:spcPts val="600"/>
              </a:spcBef>
              <a:spcAft>
                <a:spcPts val="600"/>
              </a:spcAft>
              <a:buClr>
                <a:srgbClr val="074AA1"/>
              </a:buClr>
              <a:defRPr/>
            </a:pPr>
            <a:r>
              <a:rPr lang="zh-CN" altLang="en-US" sz="900" b="1"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请在此处输入您的文本，或者复制您的文本粘贴到此处请在此处输入您的文本，或者复制您的文本粘贴到此处</a:t>
            </a:r>
            <a:endParaRPr lang="en-US" altLang="zh-CN" sz="900" b="1" dirty="0">
              <a:solidFill>
                <a:schemeClr val="tx1">
                  <a:lumMod val="50000"/>
                  <a:lumOff val="50000"/>
                </a:schemeClr>
              </a:solidFill>
              <a:latin typeface="微软雅黑" pitchFamily="34" charset="-122"/>
              <a:ea typeface="微软雅黑" pitchFamily="34" charset="-122"/>
            </a:endParaRPr>
          </a:p>
          <a:p>
            <a:pPr algn="just">
              <a:spcBef>
                <a:spcPts val="600"/>
              </a:spcBef>
              <a:spcAft>
                <a:spcPts val="600"/>
              </a:spcAft>
              <a:buClr>
                <a:srgbClr val="074AA1"/>
              </a:buClr>
              <a:defRPr/>
            </a:pPr>
            <a:r>
              <a:rPr lang="zh-CN" altLang="en-US" sz="900" b="1"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请在此处输入您的文本，或者复制您的文本粘贴到此处请在此处输入您的文本，或者复制您的文本粘贴到</a:t>
            </a:r>
            <a:r>
              <a:rPr lang="zh-CN" altLang="en-US" sz="900" b="1" dirty="0" smtClean="0">
                <a:solidFill>
                  <a:schemeClr val="tx1">
                    <a:lumMod val="50000"/>
                    <a:lumOff val="50000"/>
                  </a:schemeClr>
                </a:solidFill>
                <a:latin typeface="微软雅黑" pitchFamily="34" charset="-122"/>
                <a:ea typeface="微软雅黑" pitchFamily="34" charset="-122"/>
              </a:rPr>
              <a:t>此处</a:t>
            </a:r>
            <a:endParaRPr lang="en-US" altLang="zh-CN" sz="900" b="1" dirty="0" smtClean="0">
              <a:solidFill>
                <a:schemeClr val="tx1">
                  <a:lumMod val="50000"/>
                  <a:lumOff val="50000"/>
                </a:schemeClr>
              </a:solidFill>
              <a:latin typeface="微软雅黑" pitchFamily="34" charset="-122"/>
              <a:ea typeface="微软雅黑" pitchFamily="34" charset="-122"/>
            </a:endParaRPr>
          </a:p>
          <a:p>
            <a:pPr algn="just">
              <a:spcBef>
                <a:spcPts val="600"/>
              </a:spcBef>
              <a:spcAft>
                <a:spcPts val="600"/>
              </a:spcAft>
              <a:buClr>
                <a:srgbClr val="074AA1"/>
              </a:buClr>
              <a:defRPr/>
            </a:pPr>
            <a:r>
              <a:rPr lang="zh-CN" altLang="en-US" sz="900" b="1"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请在此处输入您的文本，或者复制您的文本粘贴到此处请在此处输入您的文本，或者复制您的文本粘贴到此处</a:t>
            </a:r>
            <a:endParaRPr lang="en-US" altLang="zh-CN" sz="900" b="1" dirty="0">
              <a:solidFill>
                <a:schemeClr val="tx1">
                  <a:lumMod val="50000"/>
                  <a:lumOff val="50000"/>
                </a:schemeClr>
              </a:solidFill>
              <a:latin typeface="微软雅黑" pitchFamily="34" charset="-122"/>
              <a:ea typeface="微软雅黑" pitchFamily="34" charset="-122"/>
            </a:endParaRPr>
          </a:p>
          <a:p>
            <a:pPr algn="just">
              <a:spcBef>
                <a:spcPts val="600"/>
              </a:spcBef>
              <a:spcAft>
                <a:spcPts val="600"/>
              </a:spcAft>
              <a:buClr>
                <a:srgbClr val="074AA1"/>
              </a:buClr>
              <a:defRPr/>
            </a:pPr>
            <a:endParaRPr lang="en-US" altLang="zh-CN" sz="900" b="1" dirty="0">
              <a:solidFill>
                <a:schemeClr val="tx1">
                  <a:lumMod val="50000"/>
                  <a:lumOff val="50000"/>
                </a:schemeClr>
              </a:solidFill>
              <a:latin typeface="微软雅黑" pitchFamily="34" charset="-122"/>
              <a:ea typeface="微软雅黑" pitchFamily="34" charset="-122"/>
            </a:endParaRPr>
          </a:p>
        </p:txBody>
      </p:sp>
      <p:grpSp>
        <p:nvGrpSpPr>
          <p:cNvPr id="22" name="组合 21"/>
          <p:cNvGrpSpPr>
            <a:grpSpLocks noChangeAspect="1"/>
          </p:cNvGrpSpPr>
          <p:nvPr/>
        </p:nvGrpSpPr>
        <p:grpSpPr>
          <a:xfrm>
            <a:off x="4962839" y="3250136"/>
            <a:ext cx="864000" cy="864000"/>
            <a:chOff x="-5821363" y="2478088"/>
            <a:chExt cx="1368425" cy="1368425"/>
          </a:xfrm>
        </p:grpSpPr>
        <p:sp>
          <p:nvSpPr>
            <p:cNvPr id="23" name="Freeform 29"/>
            <p:cNvSpPr>
              <a:spLocks/>
            </p:cNvSpPr>
            <p:nvPr/>
          </p:nvSpPr>
          <p:spPr bwMode="auto">
            <a:xfrm flipH="1">
              <a:off x="-5821363" y="2478088"/>
              <a:ext cx="1368425" cy="1368425"/>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E74C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24" name="Freeform 30"/>
            <p:cNvSpPr>
              <a:spLocks/>
            </p:cNvSpPr>
            <p:nvPr/>
          </p:nvSpPr>
          <p:spPr bwMode="auto">
            <a:xfrm flipH="1">
              <a:off x="-5386388" y="2841625"/>
              <a:ext cx="933450" cy="1004888"/>
            </a:xfrm>
            <a:custGeom>
              <a:avLst/>
              <a:gdLst>
                <a:gd name="T0" fmla="*/ 272 w 360"/>
                <a:gd name="T1" fmla="*/ 0 h 388"/>
                <a:gd name="T2" fmla="*/ 233 w 360"/>
                <a:gd name="T3" fmla="*/ 39 h 388"/>
                <a:gd name="T4" fmla="*/ 153 w 360"/>
                <a:gd name="T5" fmla="*/ 13 h 388"/>
                <a:gd name="T6" fmla="*/ 0 w 360"/>
                <a:gd name="T7" fmla="*/ 166 h 388"/>
                <a:gd name="T8" fmla="*/ 0 w 360"/>
                <a:gd name="T9" fmla="*/ 348 h 388"/>
                <a:gd name="T10" fmla="*/ 40 w 360"/>
                <a:gd name="T11" fmla="*/ 388 h 388"/>
                <a:gd name="T12" fmla="*/ 147 w 360"/>
                <a:gd name="T13" fmla="*/ 388 h 388"/>
                <a:gd name="T14" fmla="*/ 296 w 360"/>
                <a:gd name="T15" fmla="*/ 239 h 388"/>
                <a:gd name="T16" fmla="*/ 282 w 360"/>
                <a:gd name="T17" fmla="*/ 181 h 388"/>
                <a:gd name="T18" fmla="*/ 344 w 360"/>
                <a:gd name="T19" fmla="*/ 119 h 388"/>
                <a:gd name="T20" fmla="*/ 307 w 360"/>
                <a:gd name="T21" fmla="*/ 92 h 388"/>
                <a:gd name="T22" fmla="*/ 360 w 360"/>
                <a:gd name="T23" fmla="*/ 39 h 388"/>
                <a:gd name="T24" fmla="*/ 287 w 360"/>
                <a:gd name="T25" fmla="*/ 34 h 388"/>
                <a:gd name="T26" fmla="*/ 262 w 360"/>
                <a:gd name="T27" fmla="*/ 53 h 388"/>
                <a:gd name="T28" fmla="*/ 272 w 360"/>
                <a:gd name="T29" fmla="*/ 0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0" h="388">
                  <a:moveTo>
                    <a:pt x="272" y="0"/>
                  </a:moveTo>
                  <a:cubicBezTo>
                    <a:pt x="233" y="39"/>
                    <a:pt x="233" y="39"/>
                    <a:pt x="233" y="39"/>
                  </a:cubicBezTo>
                  <a:cubicBezTo>
                    <a:pt x="153" y="13"/>
                    <a:pt x="153" y="13"/>
                    <a:pt x="153" y="13"/>
                  </a:cubicBezTo>
                  <a:cubicBezTo>
                    <a:pt x="0" y="166"/>
                    <a:pt x="0" y="166"/>
                    <a:pt x="0" y="166"/>
                  </a:cubicBezTo>
                  <a:cubicBezTo>
                    <a:pt x="0" y="348"/>
                    <a:pt x="0" y="348"/>
                    <a:pt x="0" y="348"/>
                  </a:cubicBezTo>
                  <a:cubicBezTo>
                    <a:pt x="0" y="370"/>
                    <a:pt x="18" y="388"/>
                    <a:pt x="40" y="388"/>
                  </a:cubicBezTo>
                  <a:cubicBezTo>
                    <a:pt x="147" y="388"/>
                    <a:pt x="147" y="388"/>
                    <a:pt x="147" y="388"/>
                  </a:cubicBezTo>
                  <a:cubicBezTo>
                    <a:pt x="296" y="239"/>
                    <a:pt x="296" y="239"/>
                    <a:pt x="296" y="239"/>
                  </a:cubicBezTo>
                  <a:cubicBezTo>
                    <a:pt x="282" y="181"/>
                    <a:pt x="282" y="181"/>
                    <a:pt x="282" y="181"/>
                  </a:cubicBezTo>
                  <a:cubicBezTo>
                    <a:pt x="344" y="119"/>
                    <a:pt x="344" y="119"/>
                    <a:pt x="344" y="119"/>
                  </a:cubicBezTo>
                  <a:cubicBezTo>
                    <a:pt x="307" y="92"/>
                    <a:pt x="307" y="92"/>
                    <a:pt x="307" y="92"/>
                  </a:cubicBezTo>
                  <a:cubicBezTo>
                    <a:pt x="360" y="39"/>
                    <a:pt x="360" y="39"/>
                    <a:pt x="360" y="39"/>
                  </a:cubicBezTo>
                  <a:cubicBezTo>
                    <a:pt x="287" y="34"/>
                    <a:pt x="287" y="34"/>
                    <a:pt x="287" y="34"/>
                  </a:cubicBezTo>
                  <a:cubicBezTo>
                    <a:pt x="262" y="53"/>
                    <a:pt x="262" y="53"/>
                    <a:pt x="262" y="53"/>
                  </a:cubicBezTo>
                  <a:cubicBezTo>
                    <a:pt x="272" y="0"/>
                    <a:pt x="272" y="0"/>
                    <a:pt x="272" y="0"/>
                  </a:cubicBezTo>
                </a:path>
              </a:pathLst>
            </a:custGeom>
            <a:solidFill>
              <a:srgbClr val="CB3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25" name="Freeform 31"/>
            <p:cNvSpPr>
              <a:spLocks/>
            </p:cNvSpPr>
            <p:nvPr/>
          </p:nvSpPr>
          <p:spPr bwMode="auto">
            <a:xfrm flipH="1">
              <a:off x="-5222876" y="3089275"/>
              <a:ext cx="103188" cy="371475"/>
            </a:xfrm>
            <a:custGeom>
              <a:avLst/>
              <a:gdLst>
                <a:gd name="T0" fmla="*/ 15 w 40"/>
                <a:gd name="T1" fmla="*/ 0 h 143"/>
                <a:gd name="T2" fmla="*/ 10 w 40"/>
                <a:gd name="T3" fmla="*/ 12 h 143"/>
                <a:gd name="T4" fmla="*/ 0 w 40"/>
                <a:gd name="T5" fmla="*/ 143 h 143"/>
                <a:gd name="T6" fmla="*/ 39 w 40"/>
                <a:gd name="T7" fmla="*/ 143 h 143"/>
                <a:gd name="T8" fmla="*/ 34 w 40"/>
                <a:gd name="T9" fmla="*/ 13 h 143"/>
                <a:gd name="T10" fmla="*/ 15 w 40"/>
                <a:gd name="T11" fmla="*/ 0 h 143"/>
              </a:gdLst>
              <a:ahLst/>
              <a:cxnLst>
                <a:cxn ang="0">
                  <a:pos x="T0" y="T1"/>
                </a:cxn>
                <a:cxn ang="0">
                  <a:pos x="T2" y="T3"/>
                </a:cxn>
                <a:cxn ang="0">
                  <a:pos x="T4" y="T5"/>
                </a:cxn>
                <a:cxn ang="0">
                  <a:pos x="T6" y="T7"/>
                </a:cxn>
                <a:cxn ang="0">
                  <a:pos x="T8" y="T9"/>
                </a:cxn>
                <a:cxn ang="0">
                  <a:pos x="T10" y="T11"/>
                </a:cxn>
              </a:cxnLst>
              <a:rect l="0" t="0" r="r" b="b"/>
              <a:pathLst>
                <a:path w="40" h="143">
                  <a:moveTo>
                    <a:pt x="15" y="0"/>
                  </a:moveTo>
                  <a:cubicBezTo>
                    <a:pt x="10" y="12"/>
                    <a:pt x="10" y="12"/>
                    <a:pt x="10" y="12"/>
                  </a:cubicBezTo>
                  <a:cubicBezTo>
                    <a:pt x="14" y="41"/>
                    <a:pt x="14" y="85"/>
                    <a:pt x="0" y="143"/>
                  </a:cubicBezTo>
                  <a:cubicBezTo>
                    <a:pt x="39" y="143"/>
                    <a:pt x="39" y="143"/>
                    <a:pt x="39" y="143"/>
                  </a:cubicBezTo>
                  <a:cubicBezTo>
                    <a:pt x="39" y="143"/>
                    <a:pt x="40" y="57"/>
                    <a:pt x="34" y="13"/>
                  </a:cubicBezTo>
                  <a:lnTo>
                    <a:pt x="1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26" name="Freeform 32"/>
            <p:cNvSpPr>
              <a:spLocks/>
            </p:cNvSpPr>
            <p:nvPr/>
          </p:nvSpPr>
          <p:spPr bwMode="auto">
            <a:xfrm flipH="1">
              <a:off x="-5386388" y="2800350"/>
              <a:ext cx="536575" cy="411163"/>
            </a:xfrm>
            <a:custGeom>
              <a:avLst/>
              <a:gdLst>
                <a:gd name="T0" fmla="*/ 126 w 207"/>
                <a:gd name="T1" fmla="*/ 67 h 159"/>
                <a:gd name="T2" fmla="*/ 207 w 207"/>
                <a:gd name="T3" fmla="*/ 55 h 159"/>
                <a:gd name="T4" fmla="*/ 168 w 207"/>
                <a:gd name="T5" fmla="*/ 41 h 159"/>
                <a:gd name="T6" fmla="*/ 117 w 207"/>
                <a:gd name="T7" fmla="*/ 56 h 159"/>
                <a:gd name="T8" fmla="*/ 159 w 207"/>
                <a:gd name="T9" fmla="*/ 0 h 159"/>
                <a:gd name="T10" fmla="*/ 99 w 207"/>
                <a:gd name="T11" fmla="*/ 55 h 159"/>
                <a:gd name="T12" fmla="*/ 25 w 207"/>
                <a:gd name="T13" fmla="*/ 24 h 159"/>
                <a:gd name="T14" fmla="*/ 0 w 207"/>
                <a:gd name="T15" fmla="*/ 29 h 159"/>
                <a:gd name="T16" fmla="*/ 78 w 207"/>
                <a:gd name="T17" fmla="*/ 62 h 159"/>
                <a:gd name="T18" fmla="*/ 9 w 207"/>
                <a:gd name="T19" fmla="*/ 135 h 159"/>
                <a:gd name="T20" fmla="*/ 84 w 207"/>
                <a:gd name="T21" fmla="*/ 79 h 159"/>
                <a:gd name="T22" fmla="*/ 77 w 207"/>
                <a:gd name="T23" fmla="*/ 159 h 159"/>
                <a:gd name="T24" fmla="*/ 112 w 207"/>
                <a:gd name="T25" fmla="*/ 83 h 159"/>
                <a:gd name="T26" fmla="*/ 191 w 207"/>
                <a:gd name="T27" fmla="*/ 135 h 159"/>
                <a:gd name="T28" fmla="*/ 126 w 207"/>
                <a:gd name="T29" fmla="*/ 6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7" h="159">
                  <a:moveTo>
                    <a:pt x="126" y="67"/>
                  </a:moveTo>
                  <a:cubicBezTo>
                    <a:pt x="207" y="55"/>
                    <a:pt x="207" y="55"/>
                    <a:pt x="207" y="55"/>
                  </a:cubicBezTo>
                  <a:cubicBezTo>
                    <a:pt x="194" y="47"/>
                    <a:pt x="180" y="41"/>
                    <a:pt x="168" y="41"/>
                  </a:cubicBezTo>
                  <a:cubicBezTo>
                    <a:pt x="140" y="41"/>
                    <a:pt x="117" y="56"/>
                    <a:pt x="117" y="56"/>
                  </a:cubicBezTo>
                  <a:cubicBezTo>
                    <a:pt x="159" y="0"/>
                    <a:pt x="159" y="0"/>
                    <a:pt x="159" y="0"/>
                  </a:cubicBezTo>
                  <a:cubicBezTo>
                    <a:pt x="106" y="1"/>
                    <a:pt x="99" y="55"/>
                    <a:pt x="99" y="55"/>
                  </a:cubicBezTo>
                  <a:cubicBezTo>
                    <a:pt x="69" y="27"/>
                    <a:pt x="43" y="24"/>
                    <a:pt x="25" y="24"/>
                  </a:cubicBezTo>
                  <a:cubicBezTo>
                    <a:pt x="10" y="24"/>
                    <a:pt x="0" y="29"/>
                    <a:pt x="0" y="29"/>
                  </a:cubicBezTo>
                  <a:cubicBezTo>
                    <a:pt x="78" y="62"/>
                    <a:pt x="78" y="62"/>
                    <a:pt x="78" y="62"/>
                  </a:cubicBezTo>
                  <a:cubicBezTo>
                    <a:pt x="9" y="76"/>
                    <a:pt x="9" y="135"/>
                    <a:pt x="9" y="135"/>
                  </a:cubicBezTo>
                  <a:cubicBezTo>
                    <a:pt x="84" y="79"/>
                    <a:pt x="84" y="79"/>
                    <a:pt x="84" y="79"/>
                  </a:cubicBezTo>
                  <a:cubicBezTo>
                    <a:pt x="71" y="114"/>
                    <a:pt x="77" y="159"/>
                    <a:pt x="77" y="159"/>
                  </a:cubicBezTo>
                  <a:cubicBezTo>
                    <a:pt x="112" y="83"/>
                    <a:pt x="112" y="83"/>
                    <a:pt x="112" y="83"/>
                  </a:cubicBezTo>
                  <a:cubicBezTo>
                    <a:pt x="191" y="135"/>
                    <a:pt x="191" y="135"/>
                    <a:pt x="191" y="135"/>
                  </a:cubicBezTo>
                  <a:cubicBezTo>
                    <a:pt x="188" y="88"/>
                    <a:pt x="126" y="67"/>
                    <a:pt x="126" y="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grpSp>
      <p:grpSp>
        <p:nvGrpSpPr>
          <p:cNvPr id="27" name="组合 26"/>
          <p:cNvGrpSpPr>
            <a:grpSpLocks noChangeAspect="1"/>
          </p:cNvGrpSpPr>
          <p:nvPr/>
        </p:nvGrpSpPr>
        <p:grpSpPr>
          <a:xfrm flipH="1">
            <a:off x="6205449" y="3250136"/>
            <a:ext cx="863307" cy="864000"/>
            <a:chOff x="-3592512" y="-1284288"/>
            <a:chExt cx="1979613" cy="1981201"/>
          </a:xfrm>
        </p:grpSpPr>
        <p:sp>
          <p:nvSpPr>
            <p:cNvPr id="28" name="Freeform 113"/>
            <p:cNvSpPr>
              <a:spLocks/>
            </p:cNvSpPr>
            <p:nvPr/>
          </p:nvSpPr>
          <p:spPr bwMode="auto">
            <a:xfrm>
              <a:off x="-3592512" y="-1284288"/>
              <a:ext cx="1979613" cy="1981201"/>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E74C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29" name="Freeform 114"/>
            <p:cNvSpPr>
              <a:spLocks/>
            </p:cNvSpPr>
            <p:nvPr/>
          </p:nvSpPr>
          <p:spPr bwMode="auto">
            <a:xfrm>
              <a:off x="-3592512" y="-833438"/>
              <a:ext cx="1508125" cy="1530351"/>
            </a:xfrm>
            <a:custGeom>
              <a:avLst/>
              <a:gdLst>
                <a:gd name="T0" fmla="*/ 275 w 402"/>
                <a:gd name="T1" fmla="*/ 0 h 408"/>
                <a:gd name="T2" fmla="*/ 164 w 402"/>
                <a:gd name="T3" fmla="*/ 33 h 408"/>
                <a:gd name="T4" fmla="*/ 0 w 402"/>
                <a:gd name="T5" fmla="*/ 197 h 408"/>
                <a:gd name="T6" fmla="*/ 0 w 402"/>
                <a:gd name="T7" fmla="*/ 368 h 408"/>
                <a:gd name="T8" fmla="*/ 40 w 402"/>
                <a:gd name="T9" fmla="*/ 408 h 408"/>
                <a:gd name="T10" fmla="*/ 195 w 402"/>
                <a:gd name="T11" fmla="*/ 408 h 408"/>
                <a:gd name="T12" fmla="*/ 368 w 402"/>
                <a:gd name="T13" fmla="*/ 235 h 408"/>
                <a:gd name="T14" fmla="*/ 402 w 402"/>
                <a:gd name="T15" fmla="*/ 135 h 408"/>
                <a:gd name="T16" fmla="*/ 368 w 402"/>
                <a:gd name="T17" fmla="*/ 37 h 408"/>
                <a:gd name="T18" fmla="*/ 275 w 402"/>
                <a:gd name="T19" fmla="*/ 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408">
                  <a:moveTo>
                    <a:pt x="275" y="0"/>
                  </a:moveTo>
                  <a:cubicBezTo>
                    <a:pt x="164" y="33"/>
                    <a:pt x="164" y="33"/>
                    <a:pt x="164" y="33"/>
                  </a:cubicBezTo>
                  <a:cubicBezTo>
                    <a:pt x="0" y="197"/>
                    <a:pt x="0" y="197"/>
                    <a:pt x="0" y="197"/>
                  </a:cubicBezTo>
                  <a:cubicBezTo>
                    <a:pt x="0" y="368"/>
                    <a:pt x="0" y="368"/>
                    <a:pt x="0" y="368"/>
                  </a:cubicBezTo>
                  <a:cubicBezTo>
                    <a:pt x="0" y="390"/>
                    <a:pt x="18" y="408"/>
                    <a:pt x="40" y="408"/>
                  </a:cubicBezTo>
                  <a:cubicBezTo>
                    <a:pt x="195" y="408"/>
                    <a:pt x="195" y="408"/>
                    <a:pt x="195" y="408"/>
                  </a:cubicBezTo>
                  <a:cubicBezTo>
                    <a:pt x="368" y="235"/>
                    <a:pt x="368" y="235"/>
                    <a:pt x="368" y="235"/>
                  </a:cubicBezTo>
                  <a:cubicBezTo>
                    <a:pt x="402" y="135"/>
                    <a:pt x="402" y="135"/>
                    <a:pt x="402" y="135"/>
                  </a:cubicBezTo>
                  <a:cubicBezTo>
                    <a:pt x="368" y="37"/>
                    <a:pt x="368" y="37"/>
                    <a:pt x="368" y="37"/>
                  </a:cubicBezTo>
                  <a:cubicBezTo>
                    <a:pt x="275" y="0"/>
                    <a:pt x="275" y="0"/>
                    <a:pt x="275" y="0"/>
                  </a:cubicBezTo>
                </a:path>
              </a:pathLst>
            </a:custGeom>
            <a:solidFill>
              <a:srgbClr val="CB3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30" name="Freeform 115"/>
            <p:cNvSpPr>
              <a:spLocks noEditPoints="1"/>
            </p:cNvSpPr>
            <p:nvPr/>
          </p:nvSpPr>
          <p:spPr bwMode="auto">
            <a:xfrm>
              <a:off x="-3143250" y="-863600"/>
              <a:ext cx="1081088" cy="1081088"/>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32 w 288"/>
                <a:gd name="T11" fmla="*/ 144 h 288"/>
                <a:gd name="T12" fmla="*/ 144 w 288"/>
                <a:gd name="T13" fmla="*/ 32 h 288"/>
                <a:gd name="T14" fmla="*/ 207 w 288"/>
                <a:gd name="T15" fmla="*/ 51 h 288"/>
                <a:gd name="T16" fmla="*/ 158 w 288"/>
                <a:gd name="T17" fmla="*/ 116 h 288"/>
                <a:gd name="T18" fmla="*/ 144 w 288"/>
                <a:gd name="T19" fmla="*/ 112 h 288"/>
                <a:gd name="T20" fmla="*/ 112 w 288"/>
                <a:gd name="T21" fmla="*/ 144 h 288"/>
                <a:gd name="T22" fmla="*/ 116 w 288"/>
                <a:gd name="T23" fmla="*/ 158 h 288"/>
                <a:gd name="T24" fmla="*/ 51 w 288"/>
                <a:gd name="T25" fmla="*/ 207 h 288"/>
                <a:gd name="T26" fmla="*/ 32 w 288"/>
                <a:gd name="T27" fmla="*/ 144 h 288"/>
                <a:gd name="T28" fmla="*/ 160 w 288"/>
                <a:gd name="T29" fmla="*/ 144 h 288"/>
                <a:gd name="T30" fmla="*/ 144 w 288"/>
                <a:gd name="T31" fmla="*/ 160 h 288"/>
                <a:gd name="T32" fmla="*/ 128 w 288"/>
                <a:gd name="T33" fmla="*/ 144 h 288"/>
                <a:gd name="T34" fmla="*/ 144 w 288"/>
                <a:gd name="T35" fmla="*/ 128 h 288"/>
                <a:gd name="T36" fmla="*/ 160 w 288"/>
                <a:gd name="T37" fmla="*/ 144 h 288"/>
                <a:gd name="T38" fmla="*/ 144 w 288"/>
                <a:gd name="T39" fmla="*/ 256 h 288"/>
                <a:gd name="T40" fmla="*/ 81 w 288"/>
                <a:gd name="T41" fmla="*/ 237 h 288"/>
                <a:gd name="T42" fmla="*/ 130 w 288"/>
                <a:gd name="T43" fmla="*/ 172 h 288"/>
                <a:gd name="T44" fmla="*/ 144 w 288"/>
                <a:gd name="T45" fmla="*/ 176 h 288"/>
                <a:gd name="T46" fmla="*/ 176 w 288"/>
                <a:gd name="T47" fmla="*/ 144 h 288"/>
                <a:gd name="T48" fmla="*/ 172 w 288"/>
                <a:gd name="T49" fmla="*/ 130 h 288"/>
                <a:gd name="T50" fmla="*/ 237 w 288"/>
                <a:gd name="T51" fmla="*/ 81 h 288"/>
                <a:gd name="T52" fmla="*/ 256 w 288"/>
                <a:gd name="T53" fmla="*/ 144 h 288"/>
                <a:gd name="T54" fmla="*/ 144 w 288"/>
                <a:gd name="T55"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8" h="288">
                  <a:moveTo>
                    <a:pt x="144" y="0"/>
                  </a:moveTo>
                  <a:cubicBezTo>
                    <a:pt x="64" y="0"/>
                    <a:pt x="0" y="64"/>
                    <a:pt x="0" y="144"/>
                  </a:cubicBezTo>
                  <a:cubicBezTo>
                    <a:pt x="0" y="224"/>
                    <a:pt x="64" y="288"/>
                    <a:pt x="144" y="288"/>
                  </a:cubicBezTo>
                  <a:cubicBezTo>
                    <a:pt x="224" y="288"/>
                    <a:pt x="288" y="224"/>
                    <a:pt x="288" y="144"/>
                  </a:cubicBezTo>
                  <a:cubicBezTo>
                    <a:pt x="288" y="64"/>
                    <a:pt x="224" y="0"/>
                    <a:pt x="144" y="0"/>
                  </a:cubicBezTo>
                  <a:close/>
                  <a:moveTo>
                    <a:pt x="32" y="144"/>
                  </a:moveTo>
                  <a:cubicBezTo>
                    <a:pt x="32" y="82"/>
                    <a:pt x="82" y="32"/>
                    <a:pt x="144" y="32"/>
                  </a:cubicBezTo>
                  <a:cubicBezTo>
                    <a:pt x="167" y="32"/>
                    <a:pt x="189" y="39"/>
                    <a:pt x="207" y="51"/>
                  </a:cubicBezTo>
                  <a:cubicBezTo>
                    <a:pt x="158" y="116"/>
                    <a:pt x="158" y="116"/>
                    <a:pt x="158" y="116"/>
                  </a:cubicBezTo>
                  <a:cubicBezTo>
                    <a:pt x="154" y="113"/>
                    <a:pt x="149" y="112"/>
                    <a:pt x="144" y="112"/>
                  </a:cubicBezTo>
                  <a:cubicBezTo>
                    <a:pt x="126" y="112"/>
                    <a:pt x="112" y="126"/>
                    <a:pt x="112" y="144"/>
                  </a:cubicBezTo>
                  <a:cubicBezTo>
                    <a:pt x="112" y="149"/>
                    <a:pt x="113" y="154"/>
                    <a:pt x="116" y="158"/>
                  </a:cubicBezTo>
                  <a:cubicBezTo>
                    <a:pt x="51" y="207"/>
                    <a:pt x="51" y="207"/>
                    <a:pt x="51" y="207"/>
                  </a:cubicBezTo>
                  <a:cubicBezTo>
                    <a:pt x="39" y="189"/>
                    <a:pt x="32" y="167"/>
                    <a:pt x="32" y="144"/>
                  </a:cubicBezTo>
                  <a:close/>
                  <a:moveTo>
                    <a:pt x="160" y="144"/>
                  </a:moveTo>
                  <a:cubicBezTo>
                    <a:pt x="160" y="153"/>
                    <a:pt x="153" y="160"/>
                    <a:pt x="144" y="160"/>
                  </a:cubicBezTo>
                  <a:cubicBezTo>
                    <a:pt x="135" y="160"/>
                    <a:pt x="128" y="153"/>
                    <a:pt x="128" y="144"/>
                  </a:cubicBezTo>
                  <a:cubicBezTo>
                    <a:pt x="128" y="135"/>
                    <a:pt x="135" y="128"/>
                    <a:pt x="144" y="128"/>
                  </a:cubicBezTo>
                  <a:cubicBezTo>
                    <a:pt x="153" y="128"/>
                    <a:pt x="160" y="135"/>
                    <a:pt x="160" y="144"/>
                  </a:cubicBezTo>
                  <a:close/>
                  <a:moveTo>
                    <a:pt x="144" y="256"/>
                  </a:moveTo>
                  <a:cubicBezTo>
                    <a:pt x="121" y="256"/>
                    <a:pt x="99" y="249"/>
                    <a:pt x="81" y="237"/>
                  </a:cubicBezTo>
                  <a:cubicBezTo>
                    <a:pt x="130" y="172"/>
                    <a:pt x="130" y="172"/>
                    <a:pt x="130" y="172"/>
                  </a:cubicBezTo>
                  <a:cubicBezTo>
                    <a:pt x="134" y="175"/>
                    <a:pt x="139" y="176"/>
                    <a:pt x="144" y="176"/>
                  </a:cubicBezTo>
                  <a:cubicBezTo>
                    <a:pt x="162" y="176"/>
                    <a:pt x="176" y="162"/>
                    <a:pt x="176" y="144"/>
                  </a:cubicBezTo>
                  <a:cubicBezTo>
                    <a:pt x="176" y="139"/>
                    <a:pt x="175" y="134"/>
                    <a:pt x="172" y="130"/>
                  </a:cubicBezTo>
                  <a:cubicBezTo>
                    <a:pt x="237" y="81"/>
                    <a:pt x="237" y="81"/>
                    <a:pt x="237" y="81"/>
                  </a:cubicBezTo>
                  <a:cubicBezTo>
                    <a:pt x="249" y="99"/>
                    <a:pt x="256" y="121"/>
                    <a:pt x="256" y="144"/>
                  </a:cubicBezTo>
                  <a:cubicBezTo>
                    <a:pt x="256" y="206"/>
                    <a:pt x="206" y="256"/>
                    <a:pt x="144" y="2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grpSp>
      <p:grpSp>
        <p:nvGrpSpPr>
          <p:cNvPr id="31" name="组合 30"/>
          <p:cNvGrpSpPr>
            <a:grpSpLocks noChangeAspect="1"/>
          </p:cNvGrpSpPr>
          <p:nvPr/>
        </p:nvGrpSpPr>
        <p:grpSpPr>
          <a:xfrm flipH="1">
            <a:off x="7356788" y="3250136"/>
            <a:ext cx="863307" cy="864000"/>
            <a:chOff x="-1162050" y="-1284288"/>
            <a:chExt cx="1979613" cy="1981201"/>
          </a:xfrm>
        </p:grpSpPr>
        <p:sp>
          <p:nvSpPr>
            <p:cNvPr id="32" name="Freeform 117"/>
            <p:cNvSpPr>
              <a:spLocks/>
            </p:cNvSpPr>
            <p:nvPr/>
          </p:nvSpPr>
          <p:spPr bwMode="auto">
            <a:xfrm>
              <a:off x="-1162050" y="-1284288"/>
              <a:ext cx="1979613" cy="1981201"/>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E74C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33" name="Freeform 118"/>
            <p:cNvSpPr>
              <a:spLocks/>
            </p:cNvSpPr>
            <p:nvPr/>
          </p:nvSpPr>
          <p:spPr bwMode="auto">
            <a:xfrm>
              <a:off x="-1162050" y="-781050"/>
              <a:ext cx="1435100" cy="1477963"/>
            </a:xfrm>
            <a:custGeom>
              <a:avLst/>
              <a:gdLst>
                <a:gd name="T0" fmla="*/ 307 w 383"/>
                <a:gd name="T1" fmla="*/ 0 h 394"/>
                <a:gd name="T2" fmla="*/ 199 w 383"/>
                <a:gd name="T3" fmla="*/ 86 h 394"/>
                <a:gd name="T4" fmla="*/ 0 w 383"/>
                <a:gd name="T5" fmla="*/ 285 h 394"/>
                <a:gd name="T6" fmla="*/ 0 w 383"/>
                <a:gd name="T7" fmla="*/ 354 h 394"/>
                <a:gd name="T8" fmla="*/ 40 w 383"/>
                <a:gd name="T9" fmla="*/ 394 h 394"/>
                <a:gd name="T10" fmla="*/ 94 w 383"/>
                <a:gd name="T11" fmla="*/ 394 h 394"/>
                <a:gd name="T12" fmla="*/ 313 w 383"/>
                <a:gd name="T13" fmla="*/ 175 h 394"/>
                <a:gd name="T14" fmla="*/ 383 w 383"/>
                <a:gd name="T15" fmla="*/ 78 h 394"/>
                <a:gd name="T16" fmla="*/ 368 w 383"/>
                <a:gd name="T17" fmla="*/ 23 h 394"/>
                <a:gd name="T18" fmla="*/ 307 w 383"/>
                <a:gd name="T19" fmla="*/ 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3" h="394">
                  <a:moveTo>
                    <a:pt x="307" y="0"/>
                  </a:moveTo>
                  <a:cubicBezTo>
                    <a:pt x="199" y="86"/>
                    <a:pt x="199" y="86"/>
                    <a:pt x="199" y="86"/>
                  </a:cubicBezTo>
                  <a:cubicBezTo>
                    <a:pt x="0" y="285"/>
                    <a:pt x="0" y="285"/>
                    <a:pt x="0" y="285"/>
                  </a:cubicBezTo>
                  <a:cubicBezTo>
                    <a:pt x="0" y="354"/>
                    <a:pt x="0" y="354"/>
                    <a:pt x="0" y="354"/>
                  </a:cubicBezTo>
                  <a:cubicBezTo>
                    <a:pt x="0" y="376"/>
                    <a:pt x="18" y="394"/>
                    <a:pt x="40" y="394"/>
                  </a:cubicBezTo>
                  <a:cubicBezTo>
                    <a:pt x="94" y="394"/>
                    <a:pt x="94" y="394"/>
                    <a:pt x="94" y="394"/>
                  </a:cubicBezTo>
                  <a:cubicBezTo>
                    <a:pt x="313" y="175"/>
                    <a:pt x="313" y="175"/>
                    <a:pt x="313" y="175"/>
                  </a:cubicBezTo>
                  <a:cubicBezTo>
                    <a:pt x="383" y="78"/>
                    <a:pt x="383" y="78"/>
                    <a:pt x="383" y="78"/>
                  </a:cubicBezTo>
                  <a:cubicBezTo>
                    <a:pt x="368" y="23"/>
                    <a:pt x="368" y="23"/>
                    <a:pt x="368" y="23"/>
                  </a:cubicBezTo>
                  <a:cubicBezTo>
                    <a:pt x="307" y="0"/>
                    <a:pt x="307" y="0"/>
                    <a:pt x="307" y="0"/>
                  </a:cubicBezTo>
                </a:path>
              </a:pathLst>
            </a:custGeom>
            <a:solidFill>
              <a:srgbClr val="CB3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34" name="Freeform 119"/>
            <p:cNvSpPr>
              <a:spLocks/>
            </p:cNvSpPr>
            <p:nvPr/>
          </p:nvSpPr>
          <p:spPr bwMode="auto">
            <a:xfrm>
              <a:off x="-701675" y="-814388"/>
              <a:ext cx="1009650" cy="925513"/>
            </a:xfrm>
            <a:custGeom>
              <a:avLst/>
              <a:gdLst>
                <a:gd name="T0" fmla="*/ 195 w 269"/>
                <a:gd name="T1" fmla="*/ 0 h 247"/>
                <a:gd name="T2" fmla="*/ 192 w 269"/>
                <a:gd name="T3" fmla="*/ 0 h 247"/>
                <a:gd name="T4" fmla="*/ 144 w 269"/>
                <a:gd name="T5" fmla="*/ 24 h 247"/>
                <a:gd name="T6" fmla="*/ 21 w 269"/>
                <a:gd name="T7" fmla="*/ 150 h 247"/>
                <a:gd name="T8" fmla="*/ 21 w 269"/>
                <a:gd name="T9" fmla="*/ 230 h 247"/>
                <a:gd name="T10" fmla="*/ 60 w 269"/>
                <a:gd name="T11" fmla="*/ 247 h 247"/>
                <a:gd name="T12" fmla="*/ 99 w 269"/>
                <a:gd name="T13" fmla="*/ 230 h 247"/>
                <a:gd name="T14" fmla="*/ 217 w 269"/>
                <a:gd name="T15" fmla="*/ 111 h 247"/>
                <a:gd name="T16" fmla="*/ 223 w 269"/>
                <a:gd name="T17" fmla="*/ 47 h 247"/>
                <a:gd name="T18" fmla="*/ 197 w 269"/>
                <a:gd name="T19" fmla="*/ 37 h 247"/>
                <a:gd name="T20" fmla="*/ 161 w 269"/>
                <a:gd name="T21" fmla="*/ 53 h 247"/>
                <a:gd name="T22" fmla="*/ 46 w 269"/>
                <a:gd name="T23" fmla="*/ 170 h 247"/>
                <a:gd name="T24" fmla="*/ 46 w 269"/>
                <a:gd name="T25" fmla="*/ 182 h 247"/>
                <a:gd name="T26" fmla="*/ 52 w 269"/>
                <a:gd name="T27" fmla="*/ 184 h 247"/>
                <a:gd name="T28" fmla="*/ 57 w 269"/>
                <a:gd name="T29" fmla="*/ 182 h 247"/>
                <a:gd name="T30" fmla="*/ 172 w 269"/>
                <a:gd name="T31" fmla="*/ 65 h 247"/>
                <a:gd name="T32" fmla="*/ 197 w 269"/>
                <a:gd name="T33" fmla="*/ 53 h 247"/>
                <a:gd name="T34" fmla="*/ 211 w 269"/>
                <a:gd name="T35" fmla="*/ 59 h 247"/>
                <a:gd name="T36" fmla="*/ 205 w 269"/>
                <a:gd name="T37" fmla="*/ 99 h 247"/>
                <a:gd name="T38" fmla="*/ 88 w 269"/>
                <a:gd name="T39" fmla="*/ 219 h 247"/>
                <a:gd name="T40" fmla="*/ 60 w 269"/>
                <a:gd name="T41" fmla="*/ 231 h 247"/>
                <a:gd name="T42" fmla="*/ 32 w 269"/>
                <a:gd name="T43" fmla="*/ 219 h 247"/>
                <a:gd name="T44" fmla="*/ 32 w 269"/>
                <a:gd name="T45" fmla="*/ 162 h 247"/>
                <a:gd name="T46" fmla="*/ 156 w 269"/>
                <a:gd name="T47" fmla="*/ 35 h 247"/>
                <a:gd name="T48" fmla="*/ 193 w 269"/>
                <a:gd name="T49" fmla="*/ 16 h 247"/>
                <a:gd name="T50" fmla="*/ 195 w 269"/>
                <a:gd name="T51" fmla="*/ 16 h 247"/>
                <a:gd name="T52" fmla="*/ 234 w 269"/>
                <a:gd name="T53" fmla="*/ 36 h 247"/>
                <a:gd name="T54" fmla="*/ 253 w 269"/>
                <a:gd name="T55" fmla="*/ 77 h 247"/>
                <a:gd name="T56" fmla="*/ 234 w 269"/>
                <a:gd name="T57" fmla="*/ 116 h 247"/>
                <a:gd name="T58" fmla="*/ 165 w 269"/>
                <a:gd name="T59" fmla="*/ 186 h 247"/>
                <a:gd name="T60" fmla="*/ 165 w 269"/>
                <a:gd name="T61" fmla="*/ 198 h 247"/>
                <a:gd name="T62" fmla="*/ 171 w 269"/>
                <a:gd name="T63" fmla="*/ 200 h 247"/>
                <a:gd name="T64" fmla="*/ 176 w 269"/>
                <a:gd name="T65" fmla="*/ 198 h 247"/>
                <a:gd name="T66" fmla="*/ 244 w 269"/>
                <a:gd name="T67" fmla="*/ 128 h 247"/>
                <a:gd name="T68" fmla="*/ 269 w 269"/>
                <a:gd name="T69" fmla="*/ 78 h 247"/>
                <a:gd name="T70" fmla="*/ 245 w 269"/>
                <a:gd name="T71" fmla="*/ 24 h 247"/>
                <a:gd name="T72" fmla="*/ 195 w 269"/>
                <a:gd name="T7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9" h="247">
                  <a:moveTo>
                    <a:pt x="195" y="0"/>
                  </a:moveTo>
                  <a:cubicBezTo>
                    <a:pt x="194" y="0"/>
                    <a:pt x="193" y="0"/>
                    <a:pt x="192" y="0"/>
                  </a:cubicBezTo>
                  <a:cubicBezTo>
                    <a:pt x="164" y="1"/>
                    <a:pt x="145" y="24"/>
                    <a:pt x="144" y="24"/>
                  </a:cubicBezTo>
                  <a:cubicBezTo>
                    <a:pt x="21" y="150"/>
                    <a:pt x="21" y="150"/>
                    <a:pt x="21" y="150"/>
                  </a:cubicBezTo>
                  <a:cubicBezTo>
                    <a:pt x="0" y="172"/>
                    <a:pt x="0" y="208"/>
                    <a:pt x="21" y="230"/>
                  </a:cubicBezTo>
                  <a:cubicBezTo>
                    <a:pt x="32" y="241"/>
                    <a:pt x="46" y="247"/>
                    <a:pt x="60" y="247"/>
                  </a:cubicBezTo>
                  <a:cubicBezTo>
                    <a:pt x="75" y="247"/>
                    <a:pt x="89" y="241"/>
                    <a:pt x="99" y="230"/>
                  </a:cubicBezTo>
                  <a:cubicBezTo>
                    <a:pt x="217" y="111"/>
                    <a:pt x="217" y="111"/>
                    <a:pt x="217" y="111"/>
                  </a:cubicBezTo>
                  <a:cubicBezTo>
                    <a:pt x="235" y="91"/>
                    <a:pt x="238" y="63"/>
                    <a:pt x="223" y="47"/>
                  </a:cubicBezTo>
                  <a:cubicBezTo>
                    <a:pt x="216" y="40"/>
                    <a:pt x="207" y="37"/>
                    <a:pt x="197" y="37"/>
                  </a:cubicBezTo>
                  <a:cubicBezTo>
                    <a:pt x="185" y="37"/>
                    <a:pt x="171" y="42"/>
                    <a:pt x="161" y="53"/>
                  </a:cubicBezTo>
                  <a:cubicBezTo>
                    <a:pt x="46" y="170"/>
                    <a:pt x="46" y="170"/>
                    <a:pt x="46" y="170"/>
                  </a:cubicBezTo>
                  <a:cubicBezTo>
                    <a:pt x="43" y="174"/>
                    <a:pt x="43" y="179"/>
                    <a:pt x="46" y="182"/>
                  </a:cubicBezTo>
                  <a:cubicBezTo>
                    <a:pt x="48" y="183"/>
                    <a:pt x="50" y="184"/>
                    <a:pt x="52" y="184"/>
                  </a:cubicBezTo>
                  <a:cubicBezTo>
                    <a:pt x="54" y="184"/>
                    <a:pt x="56" y="183"/>
                    <a:pt x="57" y="182"/>
                  </a:cubicBezTo>
                  <a:cubicBezTo>
                    <a:pt x="172" y="65"/>
                    <a:pt x="172" y="65"/>
                    <a:pt x="172" y="65"/>
                  </a:cubicBezTo>
                  <a:cubicBezTo>
                    <a:pt x="179" y="57"/>
                    <a:pt x="189" y="53"/>
                    <a:pt x="197" y="53"/>
                  </a:cubicBezTo>
                  <a:cubicBezTo>
                    <a:pt x="203" y="53"/>
                    <a:pt x="208" y="55"/>
                    <a:pt x="211" y="59"/>
                  </a:cubicBezTo>
                  <a:cubicBezTo>
                    <a:pt x="221" y="68"/>
                    <a:pt x="218" y="86"/>
                    <a:pt x="205" y="99"/>
                  </a:cubicBezTo>
                  <a:cubicBezTo>
                    <a:pt x="88" y="219"/>
                    <a:pt x="88" y="219"/>
                    <a:pt x="88" y="219"/>
                  </a:cubicBezTo>
                  <a:cubicBezTo>
                    <a:pt x="81" y="227"/>
                    <a:pt x="70" y="231"/>
                    <a:pt x="60" y="231"/>
                  </a:cubicBezTo>
                  <a:cubicBezTo>
                    <a:pt x="50" y="231"/>
                    <a:pt x="40" y="227"/>
                    <a:pt x="32" y="219"/>
                  </a:cubicBezTo>
                  <a:cubicBezTo>
                    <a:pt x="17" y="203"/>
                    <a:pt x="17" y="177"/>
                    <a:pt x="32" y="162"/>
                  </a:cubicBezTo>
                  <a:cubicBezTo>
                    <a:pt x="156" y="35"/>
                    <a:pt x="156" y="35"/>
                    <a:pt x="156" y="35"/>
                  </a:cubicBezTo>
                  <a:cubicBezTo>
                    <a:pt x="156" y="35"/>
                    <a:pt x="171" y="17"/>
                    <a:pt x="193" y="16"/>
                  </a:cubicBezTo>
                  <a:cubicBezTo>
                    <a:pt x="194" y="16"/>
                    <a:pt x="194" y="16"/>
                    <a:pt x="195" y="16"/>
                  </a:cubicBezTo>
                  <a:cubicBezTo>
                    <a:pt x="208" y="16"/>
                    <a:pt x="221" y="23"/>
                    <a:pt x="234" y="36"/>
                  </a:cubicBezTo>
                  <a:cubicBezTo>
                    <a:pt x="247" y="49"/>
                    <a:pt x="253" y="63"/>
                    <a:pt x="253" y="77"/>
                  </a:cubicBezTo>
                  <a:cubicBezTo>
                    <a:pt x="252" y="99"/>
                    <a:pt x="234" y="115"/>
                    <a:pt x="234" y="116"/>
                  </a:cubicBezTo>
                  <a:cubicBezTo>
                    <a:pt x="165" y="186"/>
                    <a:pt x="165" y="186"/>
                    <a:pt x="165" y="186"/>
                  </a:cubicBezTo>
                  <a:cubicBezTo>
                    <a:pt x="162" y="189"/>
                    <a:pt x="162" y="194"/>
                    <a:pt x="165" y="198"/>
                  </a:cubicBezTo>
                  <a:cubicBezTo>
                    <a:pt x="167" y="199"/>
                    <a:pt x="169" y="200"/>
                    <a:pt x="171" y="200"/>
                  </a:cubicBezTo>
                  <a:cubicBezTo>
                    <a:pt x="173" y="200"/>
                    <a:pt x="175" y="199"/>
                    <a:pt x="176" y="198"/>
                  </a:cubicBezTo>
                  <a:cubicBezTo>
                    <a:pt x="244" y="128"/>
                    <a:pt x="244" y="128"/>
                    <a:pt x="244" y="128"/>
                  </a:cubicBezTo>
                  <a:cubicBezTo>
                    <a:pt x="245" y="127"/>
                    <a:pt x="267" y="107"/>
                    <a:pt x="269" y="78"/>
                  </a:cubicBezTo>
                  <a:cubicBezTo>
                    <a:pt x="269" y="59"/>
                    <a:pt x="261" y="41"/>
                    <a:pt x="245" y="24"/>
                  </a:cubicBezTo>
                  <a:cubicBezTo>
                    <a:pt x="229" y="8"/>
                    <a:pt x="212" y="0"/>
                    <a:pt x="19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grpSp>
      <p:sp>
        <p:nvSpPr>
          <p:cNvPr id="40" name="TextBox 39"/>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41" name="TextBox 40"/>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118801910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2" presetClass="entr" presetSubtype="3"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1+#ppt_w/2"/>
                                          </p:val>
                                        </p:tav>
                                        <p:tav tm="100000">
                                          <p:val>
                                            <p:strVal val="#ppt_x"/>
                                          </p:val>
                                        </p:tav>
                                      </p:tavLst>
                                    </p:anim>
                                    <p:anim calcmode="lin" valueType="num">
                                      <p:cBhvr additive="base">
                                        <p:cTn id="13" dur="5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3"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2" presetClass="entr" presetSubtype="4"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down)">
                                      <p:cBhvr>
                                        <p:cTn id="22" dur="500"/>
                                        <p:tgtEl>
                                          <p:spTgt spid="14"/>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down)">
                                      <p:cBhvr>
                                        <p:cTn id="25" dur="500"/>
                                        <p:tgtEl>
                                          <p:spTgt spid="16"/>
                                        </p:tgtEl>
                                      </p:cBhvr>
                                    </p:animEffect>
                                  </p:childTnLst>
                                </p:cTn>
                              </p:par>
                            </p:childTnLst>
                          </p:cTn>
                        </p:par>
                        <p:par>
                          <p:cTn id="26" fill="hold">
                            <p:stCondLst>
                              <p:cond delay="1500"/>
                            </p:stCondLst>
                            <p:childTnLst>
                              <p:par>
                                <p:cTn id="27" presetID="22" presetClass="entr" presetSubtype="8"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1250"/>
                                        <p:tgtEl>
                                          <p:spTgt spid="17"/>
                                        </p:tgtEl>
                                      </p:cBhvr>
                                    </p:animEffect>
                                  </p:childTnLst>
                                </p:cTn>
                              </p:par>
                            </p:childTnLst>
                          </p:cTn>
                        </p:par>
                        <p:par>
                          <p:cTn id="30" fill="hold">
                            <p:stCondLst>
                              <p:cond delay="2750"/>
                            </p:stCondLst>
                            <p:childTnLst>
                              <p:par>
                                <p:cTn id="31" presetID="22" presetClass="entr" presetSubtype="8"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500"/>
                                        <p:tgtEl>
                                          <p:spTgt spid="21"/>
                                        </p:tgtEl>
                                      </p:cBhvr>
                                    </p:animEffect>
                                  </p:childTnLst>
                                </p:cTn>
                              </p:par>
                            </p:childTnLst>
                          </p:cTn>
                        </p:par>
                        <p:par>
                          <p:cTn id="34" fill="hold">
                            <p:stCondLst>
                              <p:cond delay="3250"/>
                            </p:stCondLst>
                            <p:childTnLst>
                              <p:par>
                                <p:cTn id="35" presetID="53" presetClass="entr" presetSubtype="16"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childTnLst>
                          </p:cTn>
                        </p:par>
                        <p:par>
                          <p:cTn id="40" fill="hold">
                            <p:stCondLst>
                              <p:cond delay="3750"/>
                            </p:stCondLst>
                            <p:childTnLst>
                              <p:par>
                                <p:cTn id="41" presetID="53" presetClass="entr" presetSubtype="16"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Effect transition="in" filter="fade">
                                      <p:cBhvr>
                                        <p:cTn id="45" dur="500"/>
                                        <p:tgtEl>
                                          <p:spTgt spid="27"/>
                                        </p:tgtEl>
                                      </p:cBhvr>
                                    </p:animEffect>
                                  </p:childTnLst>
                                </p:cTn>
                              </p:par>
                            </p:childTnLst>
                          </p:cTn>
                        </p:par>
                        <p:par>
                          <p:cTn id="46" fill="hold">
                            <p:stCondLst>
                              <p:cond delay="4250"/>
                            </p:stCondLst>
                            <p:childTnLst>
                              <p:par>
                                <p:cTn id="47" presetID="53" presetClass="entr" presetSubtype="16" fill="hold"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CE94E6-E64B-4A26-86FD-869FB43792D1}" type="datetime1">
              <a:rPr lang="zh-CN" altLang="en-US" smtClean="0"/>
              <a:t>2017/5/27</a:t>
            </a:fld>
            <a:endParaRPr lang="zh-CN" altLang="en-US"/>
          </a:p>
        </p:txBody>
      </p:sp>
      <p:grpSp>
        <p:nvGrpSpPr>
          <p:cNvPr id="316" name="组合 315"/>
          <p:cNvGrpSpPr/>
          <p:nvPr/>
        </p:nvGrpSpPr>
        <p:grpSpPr>
          <a:xfrm>
            <a:off x="5257166" y="1887977"/>
            <a:ext cx="1000370" cy="690765"/>
            <a:chOff x="5174606" y="2435101"/>
            <a:chExt cx="1000370" cy="690765"/>
          </a:xfrm>
          <a:solidFill>
            <a:srgbClr val="E74C2E"/>
          </a:solidFill>
        </p:grpSpPr>
        <p:sp>
          <p:nvSpPr>
            <p:cNvPr id="317" name="Freeform 6"/>
            <p:cNvSpPr>
              <a:spLocks/>
            </p:cNvSpPr>
            <p:nvPr/>
          </p:nvSpPr>
          <p:spPr bwMode="auto">
            <a:xfrm>
              <a:off x="5221047" y="2435101"/>
              <a:ext cx="915744" cy="405584"/>
            </a:xfrm>
            <a:custGeom>
              <a:avLst/>
              <a:gdLst>
                <a:gd name="T0" fmla="*/ 1125 w 1125"/>
                <a:gd name="T1" fmla="*/ 2 h 498"/>
                <a:gd name="T2" fmla="*/ 1111 w 1125"/>
                <a:gd name="T3" fmla="*/ 19 h 498"/>
                <a:gd name="T4" fmla="*/ 588 w 1125"/>
                <a:gd name="T5" fmla="*/ 486 h 498"/>
                <a:gd name="T6" fmla="*/ 550 w 1125"/>
                <a:gd name="T7" fmla="*/ 484 h 498"/>
                <a:gd name="T8" fmla="*/ 82 w 1125"/>
                <a:gd name="T9" fmla="*/ 83 h 498"/>
                <a:gd name="T10" fmla="*/ 9 w 1125"/>
                <a:gd name="T11" fmla="*/ 20 h 498"/>
                <a:gd name="T12" fmla="*/ 0 w 1125"/>
                <a:gd name="T13" fmla="*/ 6 h 498"/>
                <a:gd name="T14" fmla="*/ 17 w 1125"/>
                <a:gd name="T15" fmla="*/ 0 h 498"/>
                <a:gd name="T16" fmla="*/ 572 w 1125"/>
                <a:gd name="T17" fmla="*/ 0 h 498"/>
                <a:gd name="T18" fmla="*/ 1081 w 1125"/>
                <a:gd name="T19" fmla="*/ 0 h 498"/>
                <a:gd name="T20" fmla="*/ 1125 w 1125"/>
                <a:gd name="T21" fmla="*/ 2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5" h="498">
                  <a:moveTo>
                    <a:pt x="1125" y="2"/>
                  </a:moveTo>
                  <a:cubicBezTo>
                    <a:pt x="1119" y="10"/>
                    <a:pt x="1116" y="15"/>
                    <a:pt x="1111" y="19"/>
                  </a:cubicBezTo>
                  <a:cubicBezTo>
                    <a:pt x="937" y="175"/>
                    <a:pt x="762" y="330"/>
                    <a:pt x="588" y="486"/>
                  </a:cubicBezTo>
                  <a:cubicBezTo>
                    <a:pt x="574" y="498"/>
                    <a:pt x="566" y="497"/>
                    <a:pt x="550" y="484"/>
                  </a:cubicBezTo>
                  <a:cubicBezTo>
                    <a:pt x="394" y="350"/>
                    <a:pt x="238" y="217"/>
                    <a:pt x="82" y="83"/>
                  </a:cubicBezTo>
                  <a:cubicBezTo>
                    <a:pt x="58" y="62"/>
                    <a:pt x="33" y="42"/>
                    <a:pt x="9" y="20"/>
                  </a:cubicBezTo>
                  <a:cubicBezTo>
                    <a:pt x="5" y="17"/>
                    <a:pt x="3" y="11"/>
                    <a:pt x="0" y="6"/>
                  </a:cubicBezTo>
                  <a:cubicBezTo>
                    <a:pt x="6" y="4"/>
                    <a:pt x="11" y="0"/>
                    <a:pt x="17" y="0"/>
                  </a:cubicBezTo>
                  <a:cubicBezTo>
                    <a:pt x="202" y="0"/>
                    <a:pt x="387" y="0"/>
                    <a:pt x="572" y="0"/>
                  </a:cubicBezTo>
                  <a:cubicBezTo>
                    <a:pt x="742" y="0"/>
                    <a:pt x="912" y="0"/>
                    <a:pt x="1081" y="0"/>
                  </a:cubicBezTo>
                  <a:cubicBezTo>
                    <a:pt x="1095" y="0"/>
                    <a:pt x="1108" y="1"/>
                    <a:pt x="112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18" name="Freeform 7"/>
            <p:cNvSpPr>
              <a:spLocks/>
            </p:cNvSpPr>
            <p:nvPr/>
          </p:nvSpPr>
          <p:spPr bwMode="auto">
            <a:xfrm>
              <a:off x="5216231" y="2790460"/>
              <a:ext cx="919873" cy="335406"/>
            </a:xfrm>
            <a:custGeom>
              <a:avLst/>
              <a:gdLst>
                <a:gd name="T0" fmla="*/ 730 w 1130"/>
                <a:gd name="T1" fmla="*/ 8 h 412"/>
                <a:gd name="T2" fmla="*/ 1130 w 1130"/>
                <a:gd name="T3" fmla="*/ 405 h 412"/>
                <a:gd name="T4" fmla="*/ 0 w 1130"/>
                <a:gd name="T5" fmla="*/ 406 h 412"/>
                <a:gd name="T6" fmla="*/ 409 w 1130"/>
                <a:gd name="T7" fmla="*/ 0 h 412"/>
                <a:gd name="T8" fmla="*/ 528 w 1130"/>
                <a:gd name="T9" fmla="*/ 102 h 412"/>
                <a:gd name="T10" fmla="*/ 558 w 1130"/>
                <a:gd name="T11" fmla="*/ 127 h 412"/>
                <a:gd name="T12" fmla="*/ 597 w 1130"/>
                <a:gd name="T13" fmla="*/ 127 h 412"/>
                <a:gd name="T14" fmla="*/ 730 w 1130"/>
                <a:gd name="T15" fmla="*/ 8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0" h="412">
                  <a:moveTo>
                    <a:pt x="730" y="8"/>
                  </a:moveTo>
                  <a:cubicBezTo>
                    <a:pt x="865" y="141"/>
                    <a:pt x="997" y="273"/>
                    <a:pt x="1130" y="405"/>
                  </a:cubicBezTo>
                  <a:cubicBezTo>
                    <a:pt x="1116" y="411"/>
                    <a:pt x="19" y="412"/>
                    <a:pt x="0" y="406"/>
                  </a:cubicBezTo>
                  <a:cubicBezTo>
                    <a:pt x="136" y="271"/>
                    <a:pt x="272" y="136"/>
                    <a:pt x="409" y="0"/>
                  </a:cubicBezTo>
                  <a:cubicBezTo>
                    <a:pt x="446" y="32"/>
                    <a:pt x="487" y="67"/>
                    <a:pt x="528" y="102"/>
                  </a:cubicBezTo>
                  <a:cubicBezTo>
                    <a:pt x="538" y="110"/>
                    <a:pt x="548" y="119"/>
                    <a:pt x="558" y="127"/>
                  </a:cubicBezTo>
                  <a:cubicBezTo>
                    <a:pt x="574" y="140"/>
                    <a:pt x="582" y="140"/>
                    <a:pt x="597" y="127"/>
                  </a:cubicBezTo>
                  <a:cubicBezTo>
                    <a:pt x="642" y="86"/>
                    <a:pt x="687" y="46"/>
                    <a:pt x="73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19" name="Freeform 8"/>
            <p:cNvSpPr>
              <a:spLocks/>
            </p:cNvSpPr>
            <p:nvPr/>
          </p:nvSpPr>
          <p:spPr bwMode="auto">
            <a:xfrm>
              <a:off x="5174606" y="2473630"/>
              <a:ext cx="334718" cy="609923"/>
            </a:xfrm>
            <a:custGeom>
              <a:avLst/>
              <a:gdLst>
                <a:gd name="T0" fmla="*/ 6 w 411"/>
                <a:gd name="T1" fmla="*/ 749 h 749"/>
                <a:gd name="T2" fmla="*/ 7 w 411"/>
                <a:gd name="T3" fmla="*/ 0 h 749"/>
                <a:gd name="T4" fmla="*/ 411 w 411"/>
                <a:gd name="T5" fmla="*/ 347 h 749"/>
                <a:gd name="T6" fmla="*/ 6 w 411"/>
                <a:gd name="T7" fmla="*/ 749 h 749"/>
              </a:gdLst>
              <a:ahLst/>
              <a:cxnLst>
                <a:cxn ang="0">
                  <a:pos x="T0" y="T1"/>
                </a:cxn>
                <a:cxn ang="0">
                  <a:pos x="T2" y="T3"/>
                </a:cxn>
                <a:cxn ang="0">
                  <a:pos x="T4" y="T5"/>
                </a:cxn>
                <a:cxn ang="0">
                  <a:pos x="T6" y="T7"/>
                </a:cxn>
              </a:cxnLst>
              <a:rect l="0" t="0" r="r" b="b"/>
              <a:pathLst>
                <a:path w="411" h="749">
                  <a:moveTo>
                    <a:pt x="6" y="749"/>
                  </a:moveTo>
                  <a:cubicBezTo>
                    <a:pt x="0" y="736"/>
                    <a:pt x="0" y="20"/>
                    <a:pt x="7" y="0"/>
                  </a:cubicBezTo>
                  <a:cubicBezTo>
                    <a:pt x="142" y="116"/>
                    <a:pt x="276" y="231"/>
                    <a:pt x="411" y="347"/>
                  </a:cubicBezTo>
                  <a:cubicBezTo>
                    <a:pt x="275" y="481"/>
                    <a:pt x="140" y="615"/>
                    <a:pt x="6" y="7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0" name="Freeform 9"/>
            <p:cNvSpPr>
              <a:spLocks/>
            </p:cNvSpPr>
            <p:nvPr/>
          </p:nvSpPr>
          <p:spPr bwMode="auto">
            <a:xfrm>
              <a:off x="5849546" y="2474318"/>
              <a:ext cx="325430" cy="609235"/>
            </a:xfrm>
            <a:custGeom>
              <a:avLst/>
              <a:gdLst>
                <a:gd name="T0" fmla="*/ 0 w 400"/>
                <a:gd name="T1" fmla="*/ 353 h 748"/>
                <a:gd name="T2" fmla="*/ 397 w 400"/>
                <a:gd name="T3" fmla="*/ 0 h 748"/>
                <a:gd name="T4" fmla="*/ 400 w 400"/>
                <a:gd name="T5" fmla="*/ 22 h 748"/>
                <a:gd name="T6" fmla="*/ 400 w 400"/>
                <a:gd name="T7" fmla="*/ 728 h 748"/>
                <a:gd name="T8" fmla="*/ 397 w 400"/>
                <a:gd name="T9" fmla="*/ 748 h 748"/>
                <a:gd name="T10" fmla="*/ 0 w 400"/>
                <a:gd name="T11" fmla="*/ 353 h 748"/>
              </a:gdLst>
              <a:ahLst/>
              <a:cxnLst>
                <a:cxn ang="0">
                  <a:pos x="T0" y="T1"/>
                </a:cxn>
                <a:cxn ang="0">
                  <a:pos x="T2" y="T3"/>
                </a:cxn>
                <a:cxn ang="0">
                  <a:pos x="T4" y="T5"/>
                </a:cxn>
                <a:cxn ang="0">
                  <a:pos x="T6" y="T7"/>
                </a:cxn>
                <a:cxn ang="0">
                  <a:pos x="T8" y="T9"/>
                </a:cxn>
                <a:cxn ang="0">
                  <a:pos x="T10" y="T11"/>
                </a:cxn>
              </a:cxnLst>
              <a:rect l="0" t="0" r="r" b="b"/>
              <a:pathLst>
                <a:path w="400" h="748">
                  <a:moveTo>
                    <a:pt x="0" y="353"/>
                  </a:moveTo>
                  <a:cubicBezTo>
                    <a:pt x="132" y="236"/>
                    <a:pt x="263" y="119"/>
                    <a:pt x="397" y="0"/>
                  </a:cubicBezTo>
                  <a:cubicBezTo>
                    <a:pt x="398" y="9"/>
                    <a:pt x="400" y="15"/>
                    <a:pt x="400" y="22"/>
                  </a:cubicBezTo>
                  <a:cubicBezTo>
                    <a:pt x="400" y="257"/>
                    <a:pt x="400" y="492"/>
                    <a:pt x="400" y="728"/>
                  </a:cubicBezTo>
                  <a:cubicBezTo>
                    <a:pt x="400" y="735"/>
                    <a:pt x="398" y="742"/>
                    <a:pt x="397" y="748"/>
                  </a:cubicBezTo>
                  <a:cubicBezTo>
                    <a:pt x="265" y="617"/>
                    <a:pt x="133" y="486"/>
                    <a:pt x="0" y="3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321" name="组合 320"/>
          <p:cNvGrpSpPr/>
          <p:nvPr/>
        </p:nvGrpSpPr>
        <p:grpSpPr>
          <a:xfrm>
            <a:off x="1169502" y="1746723"/>
            <a:ext cx="1093895" cy="955612"/>
            <a:chOff x="882603" y="2302677"/>
            <a:chExt cx="1093895" cy="955612"/>
          </a:xfrm>
          <a:solidFill>
            <a:srgbClr val="E74C2E"/>
          </a:solidFill>
        </p:grpSpPr>
        <p:sp>
          <p:nvSpPr>
            <p:cNvPr id="322" name="Freeform 14"/>
            <p:cNvSpPr>
              <a:spLocks/>
            </p:cNvSpPr>
            <p:nvPr/>
          </p:nvSpPr>
          <p:spPr bwMode="auto">
            <a:xfrm>
              <a:off x="882603" y="2302677"/>
              <a:ext cx="820672" cy="955612"/>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3" name="Freeform 15"/>
            <p:cNvSpPr>
              <a:spLocks/>
            </p:cNvSpPr>
            <p:nvPr/>
          </p:nvSpPr>
          <p:spPr bwMode="auto">
            <a:xfrm>
              <a:off x="1362082" y="2640858"/>
              <a:ext cx="386396" cy="443988"/>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4" name="Freeform 16"/>
            <p:cNvSpPr>
              <a:spLocks/>
            </p:cNvSpPr>
            <p:nvPr/>
          </p:nvSpPr>
          <p:spPr bwMode="auto">
            <a:xfrm>
              <a:off x="1667783" y="2400113"/>
              <a:ext cx="273223" cy="299340"/>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5" name="Freeform 17"/>
            <p:cNvSpPr>
              <a:spLocks/>
            </p:cNvSpPr>
            <p:nvPr/>
          </p:nvSpPr>
          <p:spPr bwMode="auto">
            <a:xfrm>
              <a:off x="1088524" y="2679029"/>
              <a:ext cx="408829" cy="66632"/>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6" name="Freeform 18"/>
            <p:cNvSpPr>
              <a:spLocks/>
            </p:cNvSpPr>
            <p:nvPr/>
          </p:nvSpPr>
          <p:spPr bwMode="auto">
            <a:xfrm>
              <a:off x="1087855" y="2815306"/>
              <a:ext cx="344542" cy="673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7" name="Freeform 19"/>
            <p:cNvSpPr>
              <a:spLocks/>
            </p:cNvSpPr>
            <p:nvPr/>
          </p:nvSpPr>
          <p:spPr bwMode="auto">
            <a:xfrm>
              <a:off x="1082497" y="2945221"/>
              <a:ext cx="244427" cy="146657"/>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8" name="Freeform 20"/>
            <p:cNvSpPr>
              <a:spLocks/>
            </p:cNvSpPr>
            <p:nvPr/>
          </p:nvSpPr>
          <p:spPr bwMode="auto">
            <a:xfrm>
              <a:off x="1748478" y="2540408"/>
              <a:ext cx="228020" cy="273223"/>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29" name="Freeform 21"/>
            <p:cNvSpPr>
              <a:spLocks/>
            </p:cNvSpPr>
            <p:nvPr/>
          </p:nvSpPr>
          <p:spPr bwMode="auto">
            <a:xfrm>
              <a:off x="1293107" y="2473776"/>
              <a:ext cx="204247" cy="66632"/>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330" name="组合 329"/>
          <p:cNvGrpSpPr/>
          <p:nvPr/>
        </p:nvGrpSpPr>
        <p:grpSpPr>
          <a:xfrm>
            <a:off x="2931216" y="1762801"/>
            <a:ext cx="1229112" cy="958730"/>
            <a:chOff x="2855366" y="2301118"/>
            <a:chExt cx="1229112" cy="958730"/>
          </a:xfrm>
          <a:solidFill>
            <a:srgbClr val="E74C2E"/>
          </a:solidFill>
        </p:grpSpPr>
        <p:sp>
          <p:nvSpPr>
            <p:cNvPr id="331" name="Freeform 26"/>
            <p:cNvSpPr>
              <a:spLocks/>
            </p:cNvSpPr>
            <p:nvPr/>
          </p:nvSpPr>
          <p:spPr bwMode="auto">
            <a:xfrm>
              <a:off x="2855366" y="2531318"/>
              <a:ext cx="807015" cy="728530"/>
            </a:xfrm>
            <a:custGeom>
              <a:avLst/>
              <a:gdLst>
                <a:gd name="T0" fmla="*/ 129 w 908"/>
                <a:gd name="T1" fmla="*/ 646 h 819"/>
                <a:gd name="T2" fmla="*/ 86 w 908"/>
                <a:gd name="T3" fmla="*/ 646 h 819"/>
                <a:gd name="T4" fmla="*/ 0 w 908"/>
                <a:gd name="T5" fmla="*/ 560 h 819"/>
                <a:gd name="T6" fmla="*/ 0 w 908"/>
                <a:gd name="T7" fmla="*/ 87 h 819"/>
                <a:gd name="T8" fmla="*/ 87 w 908"/>
                <a:gd name="T9" fmla="*/ 0 h 819"/>
                <a:gd name="T10" fmla="*/ 822 w 908"/>
                <a:gd name="T11" fmla="*/ 0 h 819"/>
                <a:gd name="T12" fmla="*/ 908 w 908"/>
                <a:gd name="T13" fmla="*/ 90 h 819"/>
                <a:gd name="T14" fmla="*/ 908 w 908"/>
                <a:gd name="T15" fmla="*/ 470 h 819"/>
                <a:gd name="T16" fmla="*/ 908 w 908"/>
                <a:gd name="T17" fmla="*/ 557 h 819"/>
                <a:gd name="T18" fmla="*/ 818 w 908"/>
                <a:gd name="T19" fmla="*/ 646 h 819"/>
                <a:gd name="T20" fmla="*/ 338 w 908"/>
                <a:gd name="T21" fmla="*/ 646 h 819"/>
                <a:gd name="T22" fmla="*/ 313 w 908"/>
                <a:gd name="T23" fmla="*/ 656 h 819"/>
                <a:gd name="T24" fmla="*/ 166 w 908"/>
                <a:gd name="T25" fmla="*/ 804 h 819"/>
                <a:gd name="T26" fmla="*/ 156 w 908"/>
                <a:gd name="T27" fmla="*/ 813 h 819"/>
                <a:gd name="T28" fmla="*/ 139 w 908"/>
                <a:gd name="T29" fmla="*/ 817 h 819"/>
                <a:gd name="T30" fmla="*/ 130 w 908"/>
                <a:gd name="T31" fmla="*/ 802 h 819"/>
                <a:gd name="T32" fmla="*/ 129 w 908"/>
                <a:gd name="T33" fmla="*/ 770 h 819"/>
                <a:gd name="T34" fmla="*/ 129 w 908"/>
                <a:gd name="T35" fmla="*/ 64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8" h="819">
                  <a:moveTo>
                    <a:pt x="129" y="646"/>
                  </a:moveTo>
                  <a:cubicBezTo>
                    <a:pt x="114" y="646"/>
                    <a:pt x="100" y="646"/>
                    <a:pt x="86" y="646"/>
                  </a:cubicBezTo>
                  <a:cubicBezTo>
                    <a:pt x="38" y="646"/>
                    <a:pt x="0" y="608"/>
                    <a:pt x="0" y="560"/>
                  </a:cubicBezTo>
                  <a:cubicBezTo>
                    <a:pt x="0" y="402"/>
                    <a:pt x="0" y="245"/>
                    <a:pt x="0" y="87"/>
                  </a:cubicBezTo>
                  <a:cubicBezTo>
                    <a:pt x="0" y="38"/>
                    <a:pt x="38" y="0"/>
                    <a:pt x="87" y="0"/>
                  </a:cubicBezTo>
                  <a:cubicBezTo>
                    <a:pt x="332" y="0"/>
                    <a:pt x="577" y="0"/>
                    <a:pt x="822" y="0"/>
                  </a:cubicBezTo>
                  <a:cubicBezTo>
                    <a:pt x="872" y="0"/>
                    <a:pt x="908" y="38"/>
                    <a:pt x="908" y="90"/>
                  </a:cubicBezTo>
                  <a:cubicBezTo>
                    <a:pt x="908" y="217"/>
                    <a:pt x="908" y="343"/>
                    <a:pt x="908" y="470"/>
                  </a:cubicBezTo>
                  <a:cubicBezTo>
                    <a:pt x="908" y="499"/>
                    <a:pt x="908" y="528"/>
                    <a:pt x="908" y="557"/>
                  </a:cubicBezTo>
                  <a:cubicBezTo>
                    <a:pt x="908" y="609"/>
                    <a:pt x="871" y="646"/>
                    <a:pt x="818" y="646"/>
                  </a:cubicBezTo>
                  <a:cubicBezTo>
                    <a:pt x="658" y="646"/>
                    <a:pt x="498" y="646"/>
                    <a:pt x="338" y="646"/>
                  </a:cubicBezTo>
                  <a:cubicBezTo>
                    <a:pt x="328" y="646"/>
                    <a:pt x="321" y="649"/>
                    <a:pt x="313" y="656"/>
                  </a:cubicBezTo>
                  <a:cubicBezTo>
                    <a:pt x="265" y="706"/>
                    <a:pt x="215" y="755"/>
                    <a:pt x="166" y="804"/>
                  </a:cubicBezTo>
                  <a:cubicBezTo>
                    <a:pt x="163" y="807"/>
                    <a:pt x="160" y="811"/>
                    <a:pt x="156" y="813"/>
                  </a:cubicBezTo>
                  <a:cubicBezTo>
                    <a:pt x="151" y="815"/>
                    <a:pt x="143" y="819"/>
                    <a:pt x="139" y="817"/>
                  </a:cubicBezTo>
                  <a:cubicBezTo>
                    <a:pt x="134" y="815"/>
                    <a:pt x="131" y="807"/>
                    <a:pt x="130" y="802"/>
                  </a:cubicBezTo>
                  <a:cubicBezTo>
                    <a:pt x="129" y="791"/>
                    <a:pt x="130" y="781"/>
                    <a:pt x="129" y="770"/>
                  </a:cubicBezTo>
                  <a:cubicBezTo>
                    <a:pt x="129" y="730"/>
                    <a:pt x="129" y="689"/>
                    <a:pt x="129" y="6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2" name="Freeform 27"/>
            <p:cNvSpPr>
              <a:spLocks/>
            </p:cNvSpPr>
            <p:nvPr/>
          </p:nvSpPr>
          <p:spPr bwMode="auto">
            <a:xfrm>
              <a:off x="3237656" y="2301118"/>
              <a:ext cx="846822" cy="731909"/>
            </a:xfrm>
            <a:custGeom>
              <a:avLst/>
              <a:gdLst>
                <a:gd name="T0" fmla="*/ 824 w 953"/>
                <a:gd name="T1" fmla="*/ 647 h 823"/>
                <a:gd name="T2" fmla="*/ 824 w 953"/>
                <a:gd name="T3" fmla="*/ 785 h 823"/>
                <a:gd name="T4" fmla="*/ 814 w 953"/>
                <a:gd name="T5" fmla="*/ 817 h 823"/>
                <a:gd name="T6" fmla="*/ 785 w 953"/>
                <a:gd name="T7" fmla="*/ 802 h 823"/>
                <a:gd name="T8" fmla="*/ 638 w 953"/>
                <a:gd name="T9" fmla="*/ 656 h 823"/>
                <a:gd name="T10" fmla="*/ 618 w 953"/>
                <a:gd name="T11" fmla="*/ 647 h 823"/>
                <a:gd name="T12" fmla="*/ 542 w 953"/>
                <a:gd name="T13" fmla="*/ 647 h 823"/>
                <a:gd name="T14" fmla="*/ 542 w 953"/>
                <a:gd name="T15" fmla="*/ 630 h 823"/>
                <a:gd name="T16" fmla="*/ 542 w 953"/>
                <a:gd name="T17" fmla="*/ 351 h 823"/>
                <a:gd name="T18" fmla="*/ 385 w 953"/>
                <a:gd name="T19" fmla="*/ 194 h 823"/>
                <a:gd name="T20" fmla="*/ 20 w 953"/>
                <a:gd name="T21" fmla="*/ 194 h 823"/>
                <a:gd name="T22" fmla="*/ 4 w 953"/>
                <a:gd name="T23" fmla="*/ 194 h 823"/>
                <a:gd name="T24" fmla="*/ 5 w 953"/>
                <a:gd name="T25" fmla="*/ 71 h 823"/>
                <a:gd name="T26" fmla="*/ 93 w 953"/>
                <a:gd name="T27" fmla="*/ 0 h 823"/>
                <a:gd name="T28" fmla="*/ 393 w 953"/>
                <a:gd name="T29" fmla="*/ 0 h 823"/>
                <a:gd name="T30" fmla="*/ 857 w 953"/>
                <a:gd name="T31" fmla="*/ 0 h 823"/>
                <a:gd name="T32" fmla="*/ 953 w 953"/>
                <a:gd name="T33" fmla="*/ 97 h 823"/>
                <a:gd name="T34" fmla="*/ 953 w 953"/>
                <a:gd name="T35" fmla="*/ 552 h 823"/>
                <a:gd name="T36" fmla="*/ 859 w 953"/>
                <a:gd name="T37" fmla="*/ 647 h 823"/>
                <a:gd name="T38" fmla="*/ 824 w 953"/>
                <a:gd name="T39" fmla="*/ 647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3" h="823">
                  <a:moveTo>
                    <a:pt x="824" y="647"/>
                  </a:moveTo>
                  <a:cubicBezTo>
                    <a:pt x="824" y="694"/>
                    <a:pt x="824" y="740"/>
                    <a:pt x="824" y="785"/>
                  </a:cubicBezTo>
                  <a:cubicBezTo>
                    <a:pt x="823" y="796"/>
                    <a:pt x="828" y="811"/>
                    <a:pt x="814" y="817"/>
                  </a:cubicBezTo>
                  <a:cubicBezTo>
                    <a:pt x="801" y="823"/>
                    <a:pt x="793" y="810"/>
                    <a:pt x="785" y="802"/>
                  </a:cubicBezTo>
                  <a:cubicBezTo>
                    <a:pt x="736" y="753"/>
                    <a:pt x="687" y="704"/>
                    <a:pt x="638" y="656"/>
                  </a:cubicBezTo>
                  <a:cubicBezTo>
                    <a:pt x="633" y="651"/>
                    <a:pt x="625" y="648"/>
                    <a:pt x="618" y="647"/>
                  </a:cubicBezTo>
                  <a:cubicBezTo>
                    <a:pt x="593" y="646"/>
                    <a:pt x="569" y="647"/>
                    <a:pt x="542" y="647"/>
                  </a:cubicBezTo>
                  <a:cubicBezTo>
                    <a:pt x="542" y="641"/>
                    <a:pt x="542" y="636"/>
                    <a:pt x="542" y="630"/>
                  </a:cubicBezTo>
                  <a:cubicBezTo>
                    <a:pt x="542" y="537"/>
                    <a:pt x="542" y="444"/>
                    <a:pt x="542" y="351"/>
                  </a:cubicBezTo>
                  <a:cubicBezTo>
                    <a:pt x="542" y="258"/>
                    <a:pt x="478" y="194"/>
                    <a:pt x="385" y="194"/>
                  </a:cubicBezTo>
                  <a:cubicBezTo>
                    <a:pt x="263" y="194"/>
                    <a:pt x="142" y="194"/>
                    <a:pt x="20" y="194"/>
                  </a:cubicBezTo>
                  <a:cubicBezTo>
                    <a:pt x="15" y="194"/>
                    <a:pt x="9" y="194"/>
                    <a:pt x="4" y="194"/>
                  </a:cubicBezTo>
                  <a:cubicBezTo>
                    <a:pt x="4" y="152"/>
                    <a:pt x="0" y="111"/>
                    <a:pt x="5" y="71"/>
                  </a:cubicBezTo>
                  <a:cubicBezTo>
                    <a:pt x="9" y="27"/>
                    <a:pt x="47" y="0"/>
                    <a:pt x="93" y="0"/>
                  </a:cubicBezTo>
                  <a:cubicBezTo>
                    <a:pt x="193" y="0"/>
                    <a:pt x="293" y="0"/>
                    <a:pt x="393" y="0"/>
                  </a:cubicBezTo>
                  <a:cubicBezTo>
                    <a:pt x="548" y="0"/>
                    <a:pt x="702" y="0"/>
                    <a:pt x="857" y="0"/>
                  </a:cubicBezTo>
                  <a:cubicBezTo>
                    <a:pt x="918" y="0"/>
                    <a:pt x="953" y="35"/>
                    <a:pt x="953" y="97"/>
                  </a:cubicBezTo>
                  <a:cubicBezTo>
                    <a:pt x="953" y="249"/>
                    <a:pt x="953" y="401"/>
                    <a:pt x="953" y="552"/>
                  </a:cubicBezTo>
                  <a:cubicBezTo>
                    <a:pt x="953" y="611"/>
                    <a:pt x="917" y="647"/>
                    <a:pt x="859" y="647"/>
                  </a:cubicBezTo>
                  <a:cubicBezTo>
                    <a:pt x="848" y="647"/>
                    <a:pt x="837" y="647"/>
                    <a:pt x="824" y="6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333" name="组合 332"/>
          <p:cNvGrpSpPr/>
          <p:nvPr/>
        </p:nvGrpSpPr>
        <p:grpSpPr>
          <a:xfrm>
            <a:off x="7058550" y="1726817"/>
            <a:ext cx="1001878" cy="994714"/>
            <a:chOff x="7367401" y="2282771"/>
            <a:chExt cx="1001878" cy="994714"/>
          </a:xfrm>
          <a:solidFill>
            <a:srgbClr val="E74C2E"/>
          </a:solidFill>
        </p:grpSpPr>
        <p:sp>
          <p:nvSpPr>
            <p:cNvPr id="334" name="Freeform 32"/>
            <p:cNvSpPr>
              <a:spLocks/>
            </p:cNvSpPr>
            <p:nvPr/>
          </p:nvSpPr>
          <p:spPr bwMode="auto">
            <a:xfrm>
              <a:off x="7634210" y="2488996"/>
              <a:ext cx="473930" cy="596888"/>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5" name="Freeform 33"/>
            <p:cNvSpPr>
              <a:spLocks/>
            </p:cNvSpPr>
            <p:nvPr/>
          </p:nvSpPr>
          <p:spPr bwMode="auto">
            <a:xfrm>
              <a:off x="7367401" y="2493174"/>
              <a:ext cx="439907" cy="697464"/>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6" name="Freeform 34"/>
            <p:cNvSpPr>
              <a:spLocks/>
            </p:cNvSpPr>
            <p:nvPr/>
          </p:nvSpPr>
          <p:spPr bwMode="auto">
            <a:xfrm>
              <a:off x="8168724" y="2543313"/>
              <a:ext cx="200555" cy="558090"/>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7" name="Freeform 35"/>
            <p:cNvSpPr>
              <a:spLocks/>
            </p:cNvSpPr>
            <p:nvPr/>
          </p:nvSpPr>
          <p:spPr bwMode="auto">
            <a:xfrm>
              <a:off x="7913256" y="2835191"/>
              <a:ext cx="280239" cy="378725"/>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8" name="Freeform 36"/>
            <p:cNvSpPr>
              <a:spLocks/>
            </p:cNvSpPr>
            <p:nvPr/>
          </p:nvSpPr>
          <p:spPr bwMode="auto">
            <a:xfrm>
              <a:off x="7715387" y="2282771"/>
              <a:ext cx="396036" cy="180857"/>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39" name="Freeform 37"/>
            <p:cNvSpPr>
              <a:spLocks/>
            </p:cNvSpPr>
            <p:nvPr/>
          </p:nvSpPr>
          <p:spPr bwMode="auto">
            <a:xfrm>
              <a:off x="7747321" y="2435276"/>
              <a:ext cx="400214" cy="282627"/>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0" name="Freeform 38"/>
            <p:cNvSpPr>
              <a:spLocks/>
            </p:cNvSpPr>
            <p:nvPr/>
          </p:nvSpPr>
          <p:spPr bwMode="auto">
            <a:xfrm>
              <a:off x="7655400" y="3171537"/>
              <a:ext cx="366490"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1" name="Freeform 39"/>
            <p:cNvSpPr>
              <a:spLocks/>
            </p:cNvSpPr>
            <p:nvPr/>
          </p:nvSpPr>
          <p:spPr bwMode="auto">
            <a:xfrm>
              <a:off x="7501701" y="2298887"/>
              <a:ext cx="251887" cy="145044"/>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2" name="Freeform 40"/>
            <p:cNvSpPr>
              <a:spLocks/>
            </p:cNvSpPr>
            <p:nvPr/>
          </p:nvSpPr>
          <p:spPr bwMode="auto">
            <a:xfrm>
              <a:off x="8104559" y="2355591"/>
              <a:ext cx="204733" cy="234577"/>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343" name="Freeform 41"/>
            <p:cNvSpPr>
              <a:spLocks/>
            </p:cNvSpPr>
            <p:nvPr/>
          </p:nvSpPr>
          <p:spPr bwMode="auto">
            <a:xfrm>
              <a:off x="7407094" y="24707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344" name="组合 343"/>
          <p:cNvGrpSpPr/>
          <p:nvPr/>
        </p:nvGrpSpPr>
        <p:grpSpPr>
          <a:xfrm>
            <a:off x="729456" y="2834329"/>
            <a:ext cx="1584176" cy="737066"/>
            <a:chOff x="467544" y="2715766"/>
            <a:chExt cx="1584176" cy="737066"/>
          </a:xfrm>
        </p:grpSpPr>
        <p:sp>
          <p:nvSpPr>
            <p:cNvPr id="345"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rgbClr val="E74C2E"/>
                  </a:solidFill>
                  <a:latin typeface="微软雅黑" pitchFamily="34" charset="-122"/>
                  <a:ea typeface="微软雅黑" pitchFamily="34" charset="-122"/>
                </a:rPr>
                <a:t>请在此输入你的标题</a:t>
              </a:r>
              <a:endParaRPr lang="en-US" altLang="zh-CN" sz="1200" b="1" dirty="0">
                <a:solidFill>
                  <a:srgbClr val="E74C2E"/>
                </a:solidFill>
                <a:latin typeface="微软雅黑" pitchFamily="34" charset="-122"/>
                <a:ea typeface="微软雅黑" pitchFamily="34" charset="-122"/>
              </a:endParaRPr>
            </a:p>
          </p:txBody>
        </p:sp>
        <p:sp>
          <p:nvSpPr>
            <p:cNvPr id="346"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tx1">
                      <a:lumMod val="50000"/>
                      <a:lumOff val="50000"/>
                    </a:schemeClr>
                  </a:solidFill>
                  <a:latin typeface="微软雅黑" pitchFamily="34" charset="-122"/>
                  <a:ea typeface="微软雅黑" pitchFamily="34" charset="-122"/>
                </a:rPr>
                <a:t>请在此输入你的文字内容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pPr algn="ctr"/>
              <a:r>
                <a:rPr lang="zh-CN" altLang="en-US" sz="1000" b="1" dirty="0" smtClean="0">
                  <a:solidFill>
                    <a:schemeClr val="tx1">
                      <a:lumMod val="50000"/>
                      <a:lumOff val="50000"/>
                    </a:schemeClr>
                  </a:solidFill>
                  <a:latin typeface="微软雅黑" pitchFamily="34" charset="-122"/>
                  <a:ea typeface="微软雅黑" pitchFamily="34" charset="-122"/>
                </a:rPr>
                <a:t>请在此输入你的文字内容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grpSp>
      <p:grpSp>
        <p:nvGrpSpPr>
          <p:cNvPr id="347" name="组合 346"/>
          <p:cNvGrpSpPr/>
          <p:nvPr/>
        </p:nvGrpSpPr>
        <p:grpSpPr>
          <a:xfrm>
            <a:off x="2736056" y="2842796"/>
            <a:ext cx="1584176" cy="737066"/>
            <a:chOff x="467544" y="2715766"/>
            <a:chExt cx="1584176" cy="737066"/>
          </a:xfrm>
        </p:grpSpPr>
        <p:sp>
          <p:nvSpPr>
            <p:cNvPr id="348"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rgbClr val="E74C2E"/>
                  </a:solidFill>
                  <a:latin typeface="微软雅黑" pitchFamily="34" charset="-122"/>
                  <a:ea typeface="微软雅黑" pitchFamily="34" charset="-122"/>
                </a:rPr>
                <a:t>请在此输入你的标题</a:t>
              </a:r>
              <a:endParaRPr lang="en-US" altLang="zh-CN" sz="1200" b="1" dirty="0">
                <a:solidFill>
                  <a:srgbClr val="E74C2E"/>
                </a:solidFill>
                <a:latin typeface="微软雅黑" pitchFamily="34" charset="-122"/>
                <a:ea typeface="微软雅黑" pitchFamily="34" charset="-122"/>
              </a:endParaRPr>
            </a:p>
          </p:txBody>
        </p:sp>
        <p:sp>
          <p:nvSpPr>
            <p:cNvPr id="349"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tx1">
                      <a:lumMod val="50000"/>
                      <a:lumOff val="50000"/>
                    </a:schemeClr>
                  </a:solidFill>
                  <a:latin typeface="微软雅黑" pitchFamily="34" charset="-122"/>
                  <a:ea typeface="微软雅黑" pitchFamily="34" charset="-122"/>
                </a:rPr>
                <a:t>请在此输入你的文字内容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pPr algn="ctr"/>
              <a:r>
                <a:rPr lang="zh-CN" altLang="en-US" sz="1000" b="1" dirty="0" smtClean="0">
                  <a:solidFill>
                    <a:schemeClr val="tx1">
                      <a:lumMod val="50000"/>
                      <a:lumOff val="50000"/>
                    </a:schemeClr>
                  </a:solidFill>
                  <a:latin typeface="微软雅黑" pitchFamily="34" charset="-122"/>
                  <a:ea typeface="微软雅黑" pitchFamily="34" charset="-122"/>
                </a:rPr>
                <a:t>请在此输入你的文字内容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grpSp>
      <p:grpSp>
        <p:nvGrpSpPr>
          <p:cNvPr id="350" name="组合 349"/>
          <p:cNvGrpSpPr/>
          <p:nvPr/>
        </p:nvGrpSpPr>
        <p:grpSpPr>
          <a:xfrm>
            <a:off x="5013590" y="2842796"/>
            <a:ext cx="1584176" cy="737066"/>
            <a:chOff x="467544" y="2715766"/>
            <a:chExt cx="1584176" cy="737066"/>
          </a:xfrm>
        </p:grpSpPr>
        <p:sp>
          <p:nvSpPr>
            <p:cNvPr id="351"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rgbClr val="E74C2E"/>
                  </a:solidFill>
                  <a:latin typeface="微软雅黑" pitchFamily="34" charset="-122"/>
                  <a:ea typeface="微软雅黑" pitchFamily="34" charset="-122"/>
                </a:rPr>
                <a:t>请在此输入你的标题</a:t>
              </a:r>
              <a:endParaRPr lang="en-US" altLang="zh-CN" sz="1200" b="1" dirty="0">
                <a:solidFill>
                  <a:srgbClr val="E74C2E"/>
                </a:solidFill>
                <a:latin typeface="微软雅黑" pitchFamily="34" charset="-122"/>
                <a:ea typeface="微软雅黑" pitchFamily="34" charset="-122"/>
              </a:endParaRPr>
            </a:p>
          </p:txBody>
        </p:sp>
        <p:sp>
          <p:nvSpPr>
            <p:cNvPr id="352"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tx1">
                      <a:lumMod val="50000"/>
                      <a:lumOff val="50000"/>
                    </a:schemeClr>
                  </a:solidFill>
                  <a:latin typeface="微软雅黑" pitchFamily="34" charset="-122"/>
                  <a:ea typeface="微软雅黑" pitchFamily="34" charset="-122"/>
                </a:rPr>
                <a:t>请在此输入你的文字内容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pPr algn="ctr"/>
              <a:r>
                <a:rPr lang="zh-CN" altLang="en-US" sz="1000" b="1" dirty="0" smtClean="0">
                  <a:solidFill>
                    <a:schemeClr val="tx1">
                      <a:lumMod val="50000"/>
                      <a:lumOff val="50000"/>
                    </a:schemeClr>
                  </a:solidFill>
                  <a:latin typeface="微软雅黑" pitchFamily="34" charset="-122"/>
                  <a:ea typeface="微软雅黑" pitchFamily="34" charset="-122"/>
                </a:rPr>
                <a:t>请在此输入你的文字内容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grpSp>
      <p:grpSp>
        <p:nvGrpSpPr>
          <p:cNvPr id="353" name="组合 352"/>
          <p:cNvGrpSpPr/>
          <p:nvPr/>
        </p:nvGrpSpPr>
        <p:grpSpPr>
          <a:xfrm>
            <a:off x="6876256" y="2834329"/>
            <a:ext cx="1584176" cy="737066"/>
            <a:chOff x="467544" y="2715766"/>
            <a:chExt cx="1584176" cy="737066"/>
          </a:xfrm>
        </p:grpSpPr>
        <p:sp>
          <p:nvSpPr>
            <p:cNvPr id="354"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rgbClr val="E74C2E"/>
                  </a:solidFill>
                  <a:latin typeface="微软雅黑" pitchFamily="34" charset="-122"/>
                  <a:ea typeface="微软雅黑" pitchFamily="34" charset="-122"/>
                </a:rPr>
                <a:t>请在此输入你的标题</a:t>
              </a:r>
              <a:endParaRPr lang="en-US" altLang="zh-CN" sz="1200" b="1" dirty="0">
                <a:solidFill>
                  <a:srgbClr val="E74C2E"/>
                </a:solidFill>
                <a:latin typeface="微软雅黑" pitchFamily="34" charset="-122"/>
                <a:ea typeface="微软雅黑" pitchFamily="34" charset="-122"/>
              </a:endParaRPr>
            </a:p>
          </p:txBody>
        </p:sp>
        <p:sp>
          <p:nvSpPr>
            <p:cNvPr id="355"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tx1">
                      <a:lumMod val="50000"/>
                      <a:lumOff val="50000"/>
                    </a:schemeClr>
                  </a:solidFill>
                  <a:latin typeface="微软雅黑" pitchFamily="34" charset="-122"/>
                  <a:ea typeface="微软雅黑" pitchFamily="34" charset="-122"/>
                </a:rPr>
                <a:t>请在此输入你的文字内容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pPr algn="ctr"/>
              <a:r>
                <a:rPr lang="zh-CN" altLang="en-US" sz="1000" b="1" dirty="0" smtClean="0">
                  <a:solidFill>
                    <a:schemeClr val="tx1">
                      <a:lumMod val="50000"/>
                      <a:lumOff val="50000"/>
                    </a:schemeClr>
                  </a:solidFill>
                  <a:latin typeface="微软雅黑" pitchFamily="34" charset="-122"/>
                  <a:ea typeface="微软雅黑" pitchFamily="34" charset="-122"/>
                </a:rPr>
                <a:t>请在此输入你的文字内容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grpSp>
      <p:sp>
        <p:nvSpPr>
          <p:cNvPr id="48" name="TextBox 47"/>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
        <p:nvSpPr>
          <p:cNvPr id="49" name="TextBox 48"/>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Tree>
    <p:extLst>
      <p:ext uri="{BB962C8B-B14F-4D97-AF65-F5344CB8AC3E}">
        <p14:creationId xmlns:p14="http://schemas.microsoft.com/office/powerpoint/2010/main" val="46108693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21"/>
                                        </p:tgtEl>
                                        <p:attrNameLst>
                                          <p:attrName>style.visibility</p:attrName>
                                        </p:attrNameLst>
                                      </p:cBhvr>
                                      <p:to>
                                        <p:strVal val="visible"/>
                                      </p:to>
                                    </p:set>
                                    <p:anim calcmode="lin" valueType="num">
                                      <p:cBhvr additive="base">
                                        <p:cTn id="7" dur="500" fill="hold"/>
                                        <p:tgtEl>
                                          <p:spTgt spid="321"/>
                                        </p:tgtEl>
                                        <p:attrNameLst>
                                          <p:attrName>ppt_x</p:attrName>
                                        </p:attrNameLst>
                                      </p:cBhvr>
                                      <p:tavLst>
                                        <p:tav tm="0">
                                          <p:val>
                                            <p:strVal val="#ppt_x"/>
                                          </p:val>
                                        </p:tav>
                                        <p:tav tm="100000">
                                          <p:val>
                                            <p:strVal val="#ppt_x"/>
                                          </p:val>
                                        </p:tav>
                                      </p:tavLst>
                                    </p:anim>
                                    <p:anim calcmode="lin" valueType="num">
                                      <p:cBhvr additive="base">
                                        <p:cTn id="8" dur="500" fill="hold"/>
                                        <p:tgtEl>
                                          <p:spTgt spid="321"/>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44"/>
                                        </p:tgtEl>
                                        <p:attrNameLst>
                                          <p:attrName>style.visibility</p:attrName>
                                        </p:attrNameLst>
                                      </p:cBhvr>
                                      <p:to>
                                        <p:strVal val="visible"/>
                                      </p:to>
                                    </p:set>
                                    <p:anim calcmode="lin" valueType="num">
                                      <p:cBhvr additive="base">
                                        <p:cTn id="11" dur="500" fill="hold"/>
                                        <p:tgtEl>
                                          <p:spTgt spid="344"/>
                                        </p:tgtEl>
                                        <p:attrNameLst>
                                          <p:attrName>ppt_x</p:attrName>
                                        </p:attrNameLst>
                                      </p:cBhvr>
                                      <p:tavLst>
                                        <p:tav tm="0">
                                          <p:val>
                                            <p:strVal val="#ppt_x"/>
                                          </p:val>
                                        </p:tav>
                                        <p:tav tm="100000">
                                          <p:val>
                                            <p:strVal val="#ppt_x"/>
                                          </p:val>
                                        </p:tav>
                                      </p:tavLst>
                                    </p:anim>
                                    <p:anim calcmode="lin" valueType="num">
                                      <p:cBhvr additive="base">
                                        <p:cTn id="12" dur="500" fill="hold"/>
                                        <p:tgtEl>
                                          <p:spTgt spid="34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330"/>
                                        </p:tgtEl>
                                        <p:attrNameLst>
                                          <p:attrName>style.visibility</p:attrName>
                                        </p:attrNameLst>
                                      </p:cBhvr>
                                      <p:to>
                                        <p:strVal val="visible"/>
                                      </p:to>
                                    </p:set>
                                    <p:anim calcmode="lin" valueType="num">
                                      <p:cBhvr additive="base">
                                        <p:cTn id="16" dur="500" fill="hold"/>
                                        <p:tgtEl>
                                          <p:spTgt spid="330"/>
                                        </p:tgtEl>
                                        <p:attrNameLst>
                                          <p:attrName>ppt_x</p:attrName>
                                        </p:attrNameLst>
                                      </p:cBhvr>
                                      <p:tavLst>
                                        <p:tav tm="0">
                                          <p:val>
                                            <p:strVal val="#ppt_x"/>
                                          </p:val>
                                        </p:tav>
                                        <p:tav tm="100000">
                                          <p:val>
                                            <p:strVal val="#ppt_x"/>
                                          </p:val>
                                        </p:tav>
                                      </p:tavLst>
                                    </p:anim>
                                    <p:anim calcmode="lin" valueType="num">
                                      <p:cBhvr additive="base">
                                        <p:cTn id="17" dur="500" fill="hold"/>
                                        <p:tgtEl>
                                          <p:spTgt spid="330"/>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47"/>
                                        </p:tgtEl>
                                        <p:attrNameLst>
                                          <p:attrName>style.visibility</p:attrName>
                                        </p:attrNameLst>
                                      </p:cBhvr>
                                      <p:to>
                                        <p:strVal val="visible"/>
                                      </p:to>
                                    </p:set>
                                    <p:anim calcmode="lin" valueType="num">
                                      <p:cBhvr additive="base">
                                        <p:cTn id="20" dur="500" fill="hold"/>
                                        <p:tgtEl>
                                          <p:spTgt spid="347"/>
                                        </p:tgtEl>
                                        <p:attrNameLst>
                                          <p:attrName>ppt_x</p:attrName>
                                        </p:attrNameLst>
                                      </p:cBhvr>
                                      <p:tavLst>
                                        <p:tav tm="0">
                                          <p:val>
                                            <p:strVal val="#ppt_x"/>
                                          </p:val>
                                        </p:tav>
                                        <p:tav tm="100000">
                                          <p:val>
                                            <p:strVal val="#ppt_x"/>
                                          </p:val>
                                        </p:tav>
                                      </p:tavLst>
                                    </p:anim>
                                    <p:anim calcmode="lin" valueType="num">
                                      <p:cBhvr additive="base">
                                        <p:cTn id="21" dur="500" fill="hold"/>
                                        <p:tgtEl>
                                          <p:spTgt spid="347"/>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nodeType="afterEffect">
                                  <p:stCondLst>
                                    <p:cond delay="0"/>
                                  </p:stCondLst>
                                  <p:childTnLst>
                                    <p:set>
                                      <p:cBhvr>
                                        <p:cTn id="24" dur="1" fill="hold">
                                          <p:stCondLst>
                                            <p:cond delay="0"/>
                                          </p:stCondLst>
                                        </p:cTn>
                                        <p:tgtEl>
                                          <p:spTgt spid="316"/>
                                        </p:tgtEl>
                                        <p:attrNameLst>
                                          <p:attrName>style.visibility</p:attrName>
                                        </p:attrNameLst>
                                      </p:cBhvr>
                                      <p:to>
                                        <p:strVal val="visible"/>
                                      </p:to>
                                    </p:set>
                                    <p:anim calcmode="lin" valueType="num">
                                      <p:cBhvr additive="base">
                                        <p:cTn id="25" dur="500" fill="hold"/>
                                        <p:tgtEl>
                                          <p:spTgt spid="316"/>
                                        </p:tgtEl>
                                        <p:attrNameLst>
                                          <p:attrName>ppt_x</p:attrName>
                                        </p:attrNameLst>
                                      </p:cBhvr>
                                      <p:tavLst>
                                        <p:tav tm="0">
                                          <p:val>
                                            <p:strVal val="#ppt_x"/>
                                          </p:val>
                                        </p:tav>
                                        <p:tav tm="100000">
                                          <p:val>
                                            <p:strVal val="#ppt_x"/>
                                          </p:val>
                                        </p:tav>
                                      </p:tavLst>
                                    </p:anim>
                                    <p:anim calcmode="lin" valueType="num">
                                      <p:cBhvr additive="base">
                                        <p:cTn id="26" dur="500" fill="hold"/>
                                        <p:tgtEl>
                                          <p:spTgt spid="316"/>
                                        </p:tgtEl>
                                        <p:attrNameLst>
                                          <p:attrName>ppt_y</p:attrName>
                                        </p:attrNameLst>
                                      </p:cBhvr>
                                      <p:tavLst>
                                        <p:tav tm="0">
                                          <p:val>
                                            <p:strVal val="0-#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50"/>
                                        </p:tgtEl>
                                        <p:attrNameLst>
                                          <p:attrName>style.visibility</p:attrName>
                                        </p:attrNameLst>
                                      </p:cBhvr>
                                      <p:to>
                                        <p:strVal val="visible"/>
                                      </p:to>
                                    </p:set>
                                    <p:anim calcmode="lin" valueType="num">
                                      <p:cBhvr additive="base">
                                        <p:cTn id="29" dur="500" fill="hold"/>
                                        <p:tgtEl>
                                          <p:spTgt spid="350"/>
                                        </p:tgtEl>
                                        <p:attrNameLst>
                                          <p:attrName>ppt_x</p:attrName>
                                        </p:attrNameLst>
                                      </p:cBhvr>
                                      <p:tavLst>
                                        <p:tav tm="0">
                                          <p:val>
                                            <p:strVal val="#ppt_x"/>
                                          </p:val>
                                        </p:tav>
                                        <p:tav tm="100000">
                                          <p:val>
                                            <p:strVal val="#ppt_x"/>
                                          </p:val>
                                        </p:tav>
                                      </p:tavLst>
                                    </p:anim>
                                    <p:anim calcmode="lin" valueType="num">
                                      <p:cBhvr additive="base">
                                        <p:cTn id="30" dur="500" fill="hold"/>
                                        <p:tgtEl>
                                          <p:spTgt spid="350"/>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nodeType="afterEffect">
                                  <p:stCondLst>
                                    <p:cond delay="0"/>
                                  </p:stCondLst>
                                  <p:childTnLst>
                                    <p:set>
                                      <p:cBhvr>
                                        <p:cTn id="33" dur="1" fill="hold">
                                          <p:stCondLst>
                                            <p:cond delay="0"/>
                                          </p:stCondLst>
                                        </p:cTn>
                                        <p:tgtEl>
                                          <p:spTgt spid="333"/>
                                        </p:tgtEl>
                                        <p:attrNameLst>
                                          <p:attrName>style.visibility</p:attrName>
                                        </p:attrNameLst>
                                      </p:cBhvr>
                                      <p:to>
                                        <p:strVal val="visible"/>
                                      </p:to>
                                    </p:set>
                                    <p:anim calcmode="lin" valueType="num">
                                      <p:cBhvr additive="base">
                                        <p:cTn id="34" dur="500" fill="hold"/>
                                        <p:tgtEl>
                                          <p:spTgt spid="333"/>
                                        </p:tgtEl>
                                        <p:attrNameLst>
                                          <p:attrName>ppt_x</p:attrName>
                                        </p:attrNameLst>
                                      </p:cBhvr>
                                      <p:tavLst>
                                        <p:tav tm="0">
                                          <p:val>
                                            <p:strVal val="#ppt_x"/>
                                          </p:val>
                                        </p:tav>
                                        <p:tav tm="100000">
                                          <p:val>
                                            <p:strVal val="#ppt_x"/>
                                          </p:val>
                                        </p:tav>
                                      </p:tavLst>
                                    </p:anim>
                                    <p:anim calcmode="lin" valueType="num">
                                      <p:cBhvr additive="base">
                                        <p:cTn id="35" dur="500" fill="hold"/>
                                        <p:tgtEl>
                                          <p:spTgt spid="333"/>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53"/>
                                        </p:tgtEl>
                                        <p:attrNameLst>
                                          <p:attrName>style.visibility</p:attrName>
                                        </p:attrNameLst>
                                      </p:cBhvr>
                                      <p:to>
                                        <p:strVal val="visible"/>
                                      </p:to>
                                    </p:set>
                                    <p:anim calcmode="lin" valueType="num">
                                      <p:cBhvr additive="base">
                                        <p:cTn id="38" dur="500" fill="hold"/>
                                        <p:tgtEl>
                                          <p:spTgt spid="353"/>
                                        </p:tgtEl>
                                        <p:attrNameLst>
                                          <p:attrName>ppt_x</p:attrName>
                                        </p:attrNameLst>
                                      </p:cBhvr>
                                      <p:tavLst>
                                        <p:tav tm="0">
                                          <p:val>
                                            <p:strVal val="#ppt_x"/>
                                          </p:val>
                                        </p:tav>
                                        <p:tav tm="100000">
                                          <p:val>
                                            <p:strVal val="#ppt_x"/>
                                          </p:val>
                                        </p:tav>
                                      </p:tavLst>
                                    </p:anim>
                                    <p:anim calcmode="lin" valueType="num">
                                      <p:cBhvr additive="base">
                                        <p:cTn id="39" dur="500" fill="hold"/>
                                        <p:tgtEl>
                                          <p:spTgt spid="3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38455DD-CE4F-4392-908F-0D44B97BA055}" type="datetime1">
              <a:rPr lang="zh-CN" altLang="en-US" smtClean="0"/>
              <a:t>2017/5/27</a:t>
            </a:fld>
            <a:endParaRPr lang="zh-CN" altLang="en-US"/>
          </a:p>
        </p:txBody>
      </p:sp>
      <p:grpSp>
        <p:nvGrpSpPr>
          <p:cNvPr id="4" name="组合 3"/>
          <p:cNvGrpSpPr/>
          <p:nvPr/>
        </p:nvGrpSpPr>
        <p:grpSpPr>
          <a:xfrm>
            <a:off x="1245210" y="1481528"/>
            <a:ext cx="3874603" cy="2621468"/>
            <a:chOff x="481125" y="1872126"/>
            <a:chExt cx="5166137" cy="3495290"/>
          </a:xfrm>
        </p:grpSpPr>
        <p:grpSp>
          <p:nvGrpSpPr>
            <p:cNvPr id="5" name="组合 4"/>
            <p:cNvGrpSpPr/>
            <p:nvPr/>
          </p:nvGrpSpPr>
          <p:grpSpPr>
            <a:xfrm flipH="1">
              <a:off x="1717293" y="1891129"/>
              <a:ext cx="3929969" cy="3391961"/>
              <a:chOff x="5939740" y="1891129"/>
              <a:chExt cx="3929969" cy="3391961"/>
            </a:xfrm>
          </p:grpSpPr>
          <p:grpSp>
            <p:nvGrpSpPr>
              <p:cNvPr id="7" name="组合 6"/>
              <p:cNvGrpSpPr/>
              <p:nvPr/>
            </p:nvGrpSpPr>
            <p:grpSpPr>
              <a:xfrm>
                <a:off x="5939740" y="1891129"/>
                <a:ext cx="3929969" cy="3391961"/>
                <a:chOff x="2528888" y="2111375"/>
                <a:chExt cx="2968626" cy="2562225"/>
              </a:xfrm>
            </p:grpSpPr>
            <p:sp>
              <p:nvSpPr>
                <p:cNvPr id="13" name="Freeform 5"/>
                <p:cNvSpPr>
                  <a:spLocks/>
                </p:cNvSpPr>
                <p:nvPr/>
              </p:nvSpPr>
              <p:spPr bwMode="auto">
                <a:xfrm>
                  <a:off x="2976563" y="2944813"/>
                  <a:ext cx="1531938" cy="1492250"/>
                </a:xfrm>
                <a:custGeom>
                  <a:avLst/>
                  <a:gdLst>
                    <a:gd name="T0" fmla="*/ 133 w 407"/>
                    <a:gd name="T1" fmla="*/ 396 h 396"/>
                    <a:gd name="T2" fmla="*/ 0 w 407"/>
                    <a:gd name="T3" fmla="*/ 396 h 396"/>
                    <a:gd name="T4" fmla="*/ 0 w 407"/>
                    <a:gd name="T5" fmla="*/ 379 h 396"/>
                    <a:gd name="T6" fmla="*/ 133 w 407"/>
                    <a:gd name="T7" fmla="*/ 379 h 396"/>
                    <a:gd name="T8" fmla="*/ 167 w 407"/>
                    <a:gd name="T9" fmla="*/ 370 h 396"/>
                    <a:gd name="T10" fmla="*/ 180 w 407"/>
                    <a:gd name="T11" fmla="*/ 355 h 396"/>
                    <a:gd name="T12" fmla="*/ 208 w 407"/>
                    <a:gd name="T13" fmla="*/ 286 h 396"/>
                    <a:gd name="T14" fmla="*/ 224 w 407"/>
                    <a:gd name="T15" fmla="*/ 173 h 396"/>
                    <a:gd name="T16" fmla="*/ 248 w 407"/>
                    <a:gd name="T17" fmla="*/ 49 h 396"/>
                    <a:gd name="T18" fmla="*/ 266 w 407"/>
                    <a:gd name="T19" fmla="*/ 19 h 396"/>
                    <a:gd name="T20" fmla="*/ 285 w 407"/>
                    <a:gd name="T21" fmla="*/ 6 h 396"/>
                    <a:gd name="T22" fmla="*/ 321 w 407"/>
                    <a:gd name="T23" fmla="*/ 1 h 396"/>
                    <a:gd name="T24" fmla="*/ 329 w 407"/>
                    <a:gd name="T25" fmla="*/ 1 h 396"/>
                    <a:gd name="T26" fmla="*/ 407 w 407"/>
                    <a:gd name="T27" fmla="*/ 1 h 396"/>
                    <a:gd name="T28" fmla="*/ 407 w 407"/>
                    <a:gd name="T29" fmla="*/ 18 h 396"/>
                    <a:gd name="T30" fmla="*/ 321 w 407"/>
                    <a:gd name="T31" fmla="*/ 18 h 396"/>
                    <a:gd name="T32" fmla="*/ 293 w 407"/>
                    <a:gd name="T33" fmla="*/ 21 h 396"/>
                    <a:gd name="T34" fmla="*/ 278 w 407"/>
                    <a:gd name="T35" fmla="*/ 31 h 396"/>
                    <a:gd name="T36" fmla="*/ 264 w 407"/>
                    <a:gd name="T37" fmla="*/ 55 h 396"/>
                    <a:gd name="T38" fmla="*/ 241 w 407"/>
                    <a:gd name="T39" fmla="*/ 174 h 396"/>
                    <a:gd name="T40" fmla="*/ 224 w 407"/>
                    <a:gd name="T41" fmla="*/ 290 h 396"/>
                    <a:gd name="T42" fmla="*/ 194 w 407"/>
                    <a:gd name="T43" fmla="*/ 365 h 396"/>
                    <a:gd name="T44" fmla="*/ 178 w 407"/>
                    <a:gd name="T45" fmla="*/ 383 h 396"/>
                    <a:gd name="T46" fmla="*/ 133 w 407"/>
                    <a:gd name="T47" fmla="*/ 39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7" h="396">
                      <a:moveTo>
                        <a:pt x="133" y="396"/>
                      </a:moveTo>
                      <a:cubicBezTo>
                        <a:pt x="0" y="396"/>
                        <a:pt x="0" y="396"/>
                        <a:pt x="0" y="396"/>
                      </a:cubicBezTo>
                      <a:cubicBezTo>
                        <a:pt x="0" y="379"/>
                        <a:pt x="0" y="379"/>
                        <a:pt x="0" y="379"/>
                      </a:cubicBezTo>
                      <a:cubicBezTo>
                        <a:pt x="133" y="379"/>
                        <a:pt x="133" y="379"/>
                        <a:pt x="133" y="379"/>
                      </a:cubicBezTo>
                      <a:cubicBezTo>
                        <a:pt x="147" y="379"/>
                        <a:pt x="158" y="377"/>
                        <a:pt x="167" y="370"/>
                      </a:cubicBezTo>
                      <a:cubicBezTo>
                        <a:pt x="172" y="366"/>
                        <a:pt x="176" y="361"/>
                        <a:pt x="180" y="355"/>
                      </a:cubicBezTo>
                      <a:cubicBezTo>
                        <a:pt x="195" y="334"/>
                        <a:pt x="203" y="307"/>
                        <a:pt x="208" y="286"/>
                      </a:cubicBezTo>
                      <a:cubicBezTo>
                        <a:pt x="216" y="254"/>
                        <a:pt x="221" y="218"/>
                        <a:pt x="224" y="173"/>
                      </a:cubicBezTo>
                      <a:cubicBezTo>
                        <a:pt x="227" y="137"/>
                        <a:pt x="232" y="91"/>
                        <a:pt x="248" y="49"/>
                      </a:cubicBezTo>
                      <a:cubicBezTo>
                        <a:pt x="252" y="38"/>
                        <a:pt x="257" y="27"/>
                        <a:pt x="266" y="19"/>
                      </a:cubicBezTo>
                      <a:cubicBezTo>
                        <a:pt x="271" y="14"/>
                        <a:pt x="277" y="9"/>
                        <a:pt x="285" y="6"/>
                      </a:cubicBezTo>
                      <a:cubicBezTo>
                        <a:pt x="298" y="0"/>
                        <a:pt x="310" y="0"/>
                        <a:pt x="321" y="1"/>
                      </a:cubicBezTo>
                      <a:cubicBezTo>
                        <a:pt x="329" y="1"/>
                        <a:pt x="329" y="1"/>
                        <a:pt x="329" y="1"/>
                      </a:cubicBezTo>
                      <a:cubicBezTo>
                        <a:pt x="407" y="1"/>
                        <a:pt x="407" y="1"/>
                        <a:pt x="407" y="1"/>
                      </a:cubicBezTo>
                      <a:cubicBezTo>
                        <a:pt x="407" y="18"/>
                        <a:pt x="407" y="18"/>
                        <a:pt x="407" y="18"/>
                      </a:cubicBezTo>
                      <a:cubicBezTo>
                        <a:pt x="321" y="18"/>
                        <a:pt x="321" y="18"/>
                        <a:pt x="321" y="18"/>
                      </a:cubicBezTo>
                      <a:cubicBezTo>
                        <a:pt x="310" y="17"/>
                        <a:pt x="301" y="17"/>
                        <a:pt x="293" y="21"/>
                      </a:cubicBezTo>
                      <a:cubicBezTo>
                        <a:pt x="286" y="24"/>
                        <a:pt x="281" y="27"/>
                        <a:pt x="278" y="31"/>
                      </a:cubicBezTo>
                      <a:cubicBezTo>
                        <a:pt x="271" y="37"/>
                        <a:pt x="267" y="46"/>
                        <a:pt x="264" y="55"/>
                      </a:cubicBezTo>
                      <a:cubicBezTo>
                        <a:pt x="249" y="95"/>
                        <a:pt x="244" y="140"/>
                        <a:pt x="241" y="174"/>
                      </a:cubicBezTo>
                      <a:cubicBezTo>
                        <a:pt x="238" y="220"/>
                        <a:pt x="233" y="257"/>
                        <a:pt x="224" y="290"/>
                      </a:cubicBezTo>
                      <a:cubicBezTo>
                        <a:pt x="219" y="312"/>
                        <a:pt x="211" y="341"/>
                        <a:pt x="194" y="365"/>
                      </a:cubicBezTo>
                      <a:cubicBezTo>
                        <a:pt x="189" y="372"/>
                        <a:pt x="184" y="378"/>
                        <a:pt x="178" y="383"/>
                      </a:cubicBezTo>
                      <a:cubicBezTo>
                        <a:pt x="165" y="394"/>
                        <a:pt x="148" y="396"/>
                        <a:pt x="133" y="396"/>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Oval 6"/>
                <p:cNvSpPr>
                  <a:spLocks noChangeArrowheads="1"/>
                </p:cNvSpPr>
                <p:nvPr/>
              </p:nvSpPr>
              <p:spPr bwMode="auto">
                <a:xfrm>
                  <a:off x="2540001" y="4146550"/>
                  <a:ext cx="515938" cy="515938"/>
                </a:xfrm>
                <a:prstGeom prst="ellipse">
                  <a:avLst/>
                </a:pr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7"/>
                <p:cNvSpPr>
                  <a:spLocks noEditPoints="1"/>
                </p:cNvSpPr>
                <p:nvPr/>
              </p:nvSpPr>
              <p:spPr bwMode="auto">
                <a:xfrm>
                  <a:off x="2528888" y="4130675"/>
                  <a:ext cx="541338" cy="542925"/>
                </a:xfrm>
                <a:custGeom>
                  <a:avLst/>
                  <a:gdLst>
                    <a:gd name="T0" fmla="*/ 72 w 144"/>
                    <a:gd name="T1" fmla="*/ 144 h 144"/>
                    <a:gd name="T2" fmla="*/ 0 w 144"/>
                    <a:gd name="T3" fmla="*/ 72 h 144"/>
                    <a:gd name="T4" fmla="*/ 72 w 144"/>
                    <a:gd name="T5" fmla="*/ 0 h 144"/>
                    <a:gd name="T6" fmla="*/ 144 w 144"/>
                    <a:gd name="T7" fmla="*/ 72 h 144"/>
                    <a:gd name="T8" fmla="*/ 72 w 144"/>
                    <a:gd name="T9" fmla="*/ 144 h 144"/>
                    <a:gd name="T10" fmla="*/ 72 w 144"/>
                    <a:gd name="T11" fmla="*/ 7 h 144"/>
                    <a:gd name="T12" fmla="*/ 7 w 144"/>
                    <a:gd name="T13" fmla="*/ 72 h 144"/>
                    <a:gd name="T14" fmla="*/ 72 w 144"/>
                    <a:gd name="T15" fmla="*/ 137 h 144"/>
                    <a:gd name="T16" fmla="*/ 137 w 144"/>
                    <a:gd name="T17" fmla="*/ 72 h 144"/>
                    <a:gd name="T18" fmla="*/ 72 w 144"/>
                    <a:gd name="T19" fmla="*/ 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4" h="144">
                      <a:moveTo>
                        <a:pt x="72" y="144"/>
                      </a:moveTo>
                      <a:cubicBezTo>
                        <a:pt x="32" y="144"/>
                        <a:pt x="0" y="112"/>
                        <a:pt x="0" y="72"/>
                      </a:cubicBezTo>
                      <a:cubicBezTo>
                        <a:pt x="0" y="33"/>
                        <a:pt x="32" y="0"/>
                        <a:pt x="72" y="0"/>
                      </a:cubicBezTo>
                      <a:cubicBezTo>
                        <a:pt x="111" y="0"/>
                        <a:pt x="144" y="33"/>
                        <a:pt x="144" y="72"/>
                      </a:cubicBezTo>
                      <a:cubicBezTo>
                        <a:pt x="144" y="112"/>
                        <a:pt x="111" y="144"/>
                        <a:pt x="72" y="144"/>
                      </a:cubicBezTo>
                      <a:close/>
                      <a:moveTo>
                        <a:pt x="72" y="7"/>
                      </a:moveTo>
                      <a:cubicBezTo>
                        <a:pt x="36" y="7"/>
                        <a:pt x="7" y="36"/>
                        <a:pt x="7" y="72"/>
                      </a:cubicBezTo>
                      <a:cubicBezTo>
                        <a:pt x="7" y="108"/>
                        <a:pt x="36" y="137"/>
                        <a:pt x="72" y="137"/>
                      </a:cubicBezTo>
                      <a:cubicBezTo>
                        <a:pt x="108" y="137"/>
                        <a:pt x="137" y="108"/>
                        <a:pt x="137" y="72"/>
                      </a:cubicBezTo>
                      <a:cubicBezTo>
                        <a:pt x="137" y="36"/>
                        <a:pt x="108" y="7"/>
                        <a:pt x="72" y="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1"/>
                <p:cNvSpPr>
                  <a:spLocks/>
                </p:cNvSpPr>
                <p:nvPr/>
              </p:nvSpPr>
              <p:spPr bwMode="auto">
                <a:xfrm>
                  <a:off x="2949576" y="2801938"/>
                  <a:ext cx="1524000" cy="960438"/>
                </a:xfrm>
                <a:custGeom>
                  <a:avLst/>
                  <a:gdLst>
                    <a:gd name="T0" fmla="*/ 100 w 405"/>
                    <a:gd name="T1" fmla="*/ 255 h 255"/>
                    <a:gd name="T2" fmla="*/ 94 w 405"/>
                    <a:gd name="T3" fmla="*/ 255 h 255"/>
                    <a:gd name="T4" fmla="*/ 0 w 405"/>
                    <a:gd name="T5" fmla="*/ 255 h 255"/>
                    <a:gd name="T6" fmla="*/ 0 w 405"/>
                    <a:gd name="T7" fmla="*/ 238 h 255"/>
                    <a:gd name="T8" fmla="*/ 94 w 405"/>
                    <a:gd name="T9" fmla="*/ 238 h 255"/>
                    <a:gd name="T10" fmla="*/ 137 w 405"/>
                    <a:gd name="T11" fmla="*/ 230 h 255"/>
                    <a:gd name="T12" fmla="*/ 170 w 405"/>
                    <a:gd name="T13" fmla="*/ 164 h 255"/>
                    <a:gd name="T14" fmla="*/ 183 w 405"/>
                    <a:gd name="T15" fmla="*/ 98 h 255"/>
                    <a:gd name="T16" fmla="*/ 195 w 405"/>
                    <a:gd name="T17" fmla="*/ 48 h 255"/>
                    <a:gd name="T18" fmla="*/ 228 w 405"/>
                    <a:gd name="T19" fmla="*/ 9 h 255"/>
                    <a:gd name="T20" fmla="*/ 277 w 405"/>
                    <a:gd name="T21" fmla="*/ 0 h 255"/>
                    <a:gd name="T22" fmla="*/ 405 w 405"/>
                    <a:gd name="T23" fmla="*/ 0 h 255"/>
                    <a:gd name="T24" fmla="*/ 405 w 405"/>
                    <a:gd name="T25" fmla="*/ 17 h 255"/>
                    <a:gd name="T26" fmla="*/ 277 w 405"/>
                    <a:gd name="T27" fmla="*/ 17 h 255"/>
                    <a:gd name="T28" fmla="*/ 237 w 405"/>
                    <a:gd name="T29" fmla="*/ 24 h 255"/>
                    <a:gd name="T30" fmla="*/ 211 w 405"/>
                    <a:gd name="T31" fmla="*/ 54 h 255"/>
                    <a:gd name="T32" fmla="*/ 199 w 405"/>
                    <a:gd name="T33" fmla="*/ 101 h 255"/>
                    <a:gd name="T34" fmla="*/ 186 w 405"/>
                    <a:gd name="T35" fmla="*/ 167 h 255"/>
                    <a:gd name="T36" fmla="*/ 148 w 405"/>
                    <a:gd name="T37" fmla="*/ 243 h 255"/>
                    <a:gd name="T38" fmla="*/ 100 w 405"/>
                    <a:gd name="T39" fmla="*/ 25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5" h="255">
                      <a:moveTo>
                        <a:pt x="100" y="255"/>
                      </a:moveTo>
                      <a:cubicBezTo>
                        <a:pt x="98" y="255"/>
                        <a:pt x="96" y="255"/>
                        <a:pt x="94" y="255"/>
                      </a:cubicBezTo>
                      <a:cubicBezTo>
                        <a:pt x="0" y="255"/>
                        <a:pt x="0" y="255"/>
                        <a:pt x="0" y="255"/>
                      </a:cubicBezTo>
                      <a:cubicBezTo>
                        <a:pt x="0" y="238"/>
                        <a:pt x="0" y="238"/>
                        <a:pt x="0" y="238"/>
                      </a:cubicBezTo>
                      <a:cubicBezTo>
                        <a:pt x="94" y="238"/>
                        <a:pt x="94" y="238"/>
                        <a:pt x="94" y="238"/>
                      </a:cubicBezTo>
                      <a:cubicBezTo>
                        <a:pt x="109" y="238"/>
                        <a:pt x="126" y="238"/>
                        <a:pt x="137" y="230"/>
                      </a:cubicBezTo>
                      <a:cubicBezTo>
                        <a:pt x="157" y="215"/>
                        <a:pt x="163" y="189"/>
                        <a:pt x="170" y="164"/>
                      </a:cubicBezTo>
                      <a:cubicBezTo>
                        <a:pt x="175" y="141"/>
                        <a:pt x="179" y="119"/>
                        <a:pt x="183" y="98"/>
                      </a:cubicBezTo>
                      <a:cubicBezTo>
                        <a:pt x="186" y="81"/>
                        <a:pt x="189" y="64"/>
                        <a:pt x="195" y="48"/>
                      </a:cubicBezTo>
                      <a:cubicBezTo>
                        <a:pt x="201" y="32"/>
                        <a:pt x="213" y="18"/>
                        <a:pt x="228" y="9"/>
                      </a:cubicBezTo>
                      <a:cubicBezTo>
                        <a:pt x="245" y="0"/>
                        <a:pt x="260" y="0"/>
                        <a:pt x="277" y="0"/>
                      </a:cubicBezTo>
                      <a:cubicBezTo>
                        <a:pt x="405" y="0"/>
                        <a:pt x="405" y="0"/>
                        <a:pt x="405" y="0"/>
                      </a:cubicBezTo>
                      <a:cubicBezTo>
                        <a:pt x="405" y="17"/>
                        <a:pt x="405" y="17"/>
                        <a:pt x="405" y="17"/>
                      </a:cubicBezTo>
                      <a:cubicBezTo>
                        <a:pt x="277" y="17"/>
                        <a:pt x="277" y="17"/>
                        <a:pt x="277" y="17"/>
                      </a:cubicBezTo>
                      <a:cubicBezTo>
                        <a:pt x="262" y="17"/>
                        <a:pt x="249" y="17"/>
                        <a:pt x="237" y="24"/>
                      </a:cubicBezTo>
                      <a:cubicBezTo>
                        <a:pt x="225" y="31"/>
                        <a:pt x="215" y="42"/>
                        <a:pt x="211" y="54"/>
                      </a:cubicBezTo>
                      <a:cubicBezTo>
                        <a:pt x="205" y="69"/>
                        <a:pt x="202" y="84"/>
                        <a:pt x="199" y="101"/>
                      </a:cubicBezTo>
                      <a:cubicBezTo>
                        <a:pt x="196" y="122"/>
                        <a:pt x="192" y="145"/>
                        <a:pt x="186" y="167"/>
                      </a:cubicBezTo>
                      <a:cubicBezTo>
                        <a:pt x="179" y="195"/>
                        <a:pt x="172" y="225"/>
                        <a:pt x="148" y="243"/>
                      </a:cubicBezTo>
                      <a:cubicBezTo>
                        <a:pt x="134" y="254"/>
                        <a:pt x="116" y="255"/>
                        <a:pt x="100" y="255"/>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Oval 12"/>
                <p:cNvSpPr>
                  <a:spLocks noChangeArrowheads="1"/>
                </p:cNvSpPr>
                <p:nvPr/>
              </p:nvSpPr>
              <p:spPr bwMode="auto">
                <a:xfrm>
                  <a:off x="2540001" y="3471863"/>
                  <a:ext cx="515938" cy="515938"/>
                </a:xfrm>
                <a:prstGeom prst="ellipse">
                  <a:avLst/>
                </a:pr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3"/>
                <p:cNvSpPr>
                  <a:spLocks noEditPoints="1"/>
                </p:cNvSpPr>
                <p:nvPr/>
              </p:nvSpPr>
              <p:spPr bwMode="auto">
                <a:xfrm>
                  <a:off x="2528888" y="3457575"/>
                  <a:ext cx="541338" cy="546100"/>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 name="T10" fmla="*/ 72 w 144"/>
                    <a:gd name="T11" fmla="*/ 7 h 145"/>
                    <a:gd name="T12" fmla="*/ 7 w 144"/>
                    <a:gd name="T13" fmla="*/ 73 h 145"/>
                    <a:gd name="T14" fmla="*/ 72 w 144"/>
                    <a:gd name="T15" fmla="*/ 138 h 145"/>
                    <a:gd name="T16" fmla="*/ 137 w 144"/>
                    <a:gd name="T17" fmla="*/ 73 h 145"/>
                    <a:gd name="T18" fmla="*/ 72 w 144"/>
                    <a:gd name="T19" fmla="*/ 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4" h="145">
                      <a:moveTo>
                        <a:pt x="72" y="145"/>
                      </a:moveTo>
                      <a:cubicBezTo>
                        <a:pt x="32" y="145"/>
                        <a:pt x="0" y="112"/>
                        <a:pt x="0" y="73"/>
                      </a:cubicBezTo>
                      <a:cubicBezTo>
                        <a:pt x="0" y="33"/>
                        <a:pt x="32" y="0"/>
                        <a:pt x="72" y="0"/>
                      </a:cubicBezTo>
                      <a:cubicBezTo>
                        <a:pt x="111" y="0"/>
                        <a:pt x="144" y="33"/>
                        <a:pt x="144" y="73"/>
                      </a:cubicBezTo>
                      <a:cubicBezTo>
                        <a:pt x="144" y="112"/>
                        <a:pt x="111" y="145"/>
                        <a:pt x="72" y="145"/>
                      </a:cubicBezTo>
                      <a:close/>
                      <a:moveTo>
                        <a:pt x="72" y="7"/>
                      </a:moveTo>
                      <a:cubicBezTo>
                        <a:pt x="36" y="7"/>
                        <a:pt x="7" y="37"/>
                        <a:pt x="7" y="73"/>
                      </a:cubicBezTo>
                      <a:cubicBezTo>
                        <a:pt x="7" y="108"/>
                        <a:pt x="36" y="138"/>
                        <a:pt x="72" y="138"/>
                      </a:cubicBezTo>
                      <a:cubicBezTo>
                        <a:pt x="108" y="138"/>
                        <a:pt x="137" y="108"/>
                        <a:pt x="137" y="73"/>
                      </a:cubicBezTo>
                      <a:cubicBezTo>
                        <a:pt x="137" y="37"/>
                        <a:pt x="108" y="7"/>
                        <a:pt x="72" y="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7"/>
                <p:cNvSpPr>
                  <a:spLocks/>
                </p:cNvSpPr>
                <p:nvPr/>
              </p:nvSpPr>
              <p:spPr bwMode="auto">
                <a:xfrm>
                  <a:off x="2949576" y="2654300"/>
                  <a:ext cx="1501775" cy="433388"/>
                </a:xfrm>
                <a:custGeom>
                  <a:avLst/>
                  <a:gdLst>
                    <a:gd name="T0" fmla="*/ 106 w 399"/>
                    <a:gd name="T1" fmla="*/ 115 h 115"/>
                    <a:gd name="T2" fmla="*/ 103 w 399"/>
                    <a:gd name="T3" fmla="*/ 115 h 115"/>
                    <a:gd name="T4" fmla="*/ 0 w 399"/>
                    <a:gd name="T5" fmla="*/ 115 h 115"/>
                    <a:gd name="T6" fmla="*/ 0 w 399"/>
                    <a:gd name="T7" fmla="*/ 98 h 115"/>
                    <a:gd name="T8" fmla="*/ 104 w 399"/>
                    <a:gd name="T9" fmla="*/ 98 h 115"/>
                    <a:gd name="T10" fmla="*/ 160 w 399"/>
                    <a:gd name="T11" fmla="*/ 55 h 115"/>
                    <a:gd name="T12" fmla="*/ 232 w 399"/>
                    <a:gd name="T13" fmla="*/ 2 h 115"/>
                    <a:gd name="T14" fmla="*/ 399 w 399"/>
                    <a:gd name="T15" fmla="*/ 2 h 115"/>
                    <a:gd name="T16" fmla="*/ 399 w 399"/>
                    <a:gd name="T17" fmla="*/ 19 h 115"/>
                    <a:gd name="T18" fmla="*/ 232 w 399"/>
                    <a:gd name="T19" fmla="*/ 19 h 115"/>
                    <a:gd name="T20" fmla="*/ 176 w 399"/>
                    <a:gd name="T21" fmla="*/ 62 h 115"/>
                    <a:gd name="T22" fmla="*/ 106 w 399"/>
                    <a:gd name="T2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9" h="115">
                      <a:moveTo>
                        <a:pt x="106" y="115"/>
                      </a:moveTo>
                      <a:cubicBezTo>
                        <a:pt x="104" y="115"/>
                        <a:pt x="103" y="115"/>
                        <a:pt x="103" y="115"/>
                      </a:cubicBezTo>
                      <a:cubicBezTo>
                        <a:pt x="0" y="115"/>
                        <a:pt x="0" y="115"/>
                        <a:pt x="0" y="115"/>
                      </a:cubicBezTo>
                      <a:cubicBezTo>
                        <a:pt x="0" y="98"/>
                        <a:pt x="0" y="98"/>
                        <a:pt x="0" y="98"/>
                      </a:cubicBezTo>
                      <a:cubicBezTo>
                        <a:pt x="104" y="98"/>
                        <a:pt x="104" y="98"/>
                        <a:pt x="104" y="98"/>
                      </a:cubicBezTo>
                      <a:cubicBezTo>
                        <a:pt x="106" y="99"/>
                        <a:pt x="141" y="102"/>
                        <a:pt x="160" y="55"/>
                      </a:cubicBezTo>
                      <a:cubicBezTo>
                        <a:pt x="182" y="0"/>
                        <a:pt x="230" y="2"/>
                        <a:pt x="232" y="2"/>
                      </a:cubicBezTo>
                      <a:cubicBezTo>
                        <a:pt x="399" y="2"/>
                        <a:pt x="399" y="2"/>
                        <a:pt x="399" y="2"/>
                      </a:cubicBezTo>
                      <a:cubicBezTo>
                        <a:pt x="399" y="19"/>
                        <a:pt x="399" y="19"/>
                        <a:pt x="399" y="19"/>
                      </a:cubicBezTo>
                      <a:cubicBezTo>
                        <a:pt x="232" y="19"/>
                        <a:pt x="232" y="19"/>
                        <a:pt x="232" y="19"/>
                      </a:cubicBezTo>
                      <a:cubicBezTo>
                        <a:pt x="230" y="19"/>
                        <a:pt x="193" y="18"/>
                        <a:pt x="176" y="62"/>
                      </a:cubicBezTo>
                      <a:cubicBezTo>
                        <a:pt x="156" y="111"/>
                        <a:pt x="118" y="115"/>
                        <a:pt x="106" y="115"/>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Oval 18"/>
                <p:cNvSpPr>
                  <a:spLocks noChangeArrowheads="1"/>
                </p:cNvSpPr>
                <p:nvPr/>
              </p:nvSpPr>
              <p:spPr bwMode="auto">
                <a:xfrm>
                  <a:off x="2540001" y="2797175"/>
                  <a:ext cx="515938" cy="515938"/>
                </a:xfrm>
                <a:prstGeom prst="ellipse">
                  <a:avLst/>
                </a:pr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9"/>
                <p:cNvSpPr>
                  <a:spLocks noEditPoints="1"/>
                </p:cNvSpPr>
                <p:nvPr/>
              </p:nvSpPr>
              <p:spPr bwMode="auto">
                <a:xfrm>
                  <a:off x="2528888" y="2786063"/>
                  <a:ext cx="541338" cy="542925"/>
                </a:xfrm>
                <a:custGeom>
                  <a:avLst/>
                  <a:gdLst>
                    <a:gd name="T0" fmla="*/ 72 w 144"/>
                    <a:gd name="T1" fmla="*/ 144 h 144"/>
                    <a:gd name="T2" fmla="*/ 0 w 144"/>
                    <a:gd name="T3" fmla="*/ 72 h 144"/>
                    <a:gd name="T4" fmla="*/ 72 w 144"/>
                    <a:gd name="T5" fmla="*/ 0 h 144"/>
                    <a:gd name="T6" fmla="*/ 144 w 144"/>
                    <a:gd name="T7" fmla="*/ 72 h 144"/>
                    <a:gd name="T8" fmla="*/ 72 w 144"/>
                    <a:gd name="T9" fmla="*/ 144 h 144"/>
                    <a:gd name="T10" fmla="*/ 72 w 144"/>
                    <a:gd name="T11" fmla="*/ 7 h 144"/>
                    <a:gd name="T12" fmla="*/ 7 w 144"/>
                    <a:gd name="T13" fmla="*/ 72 h 144"/>
                    <a:gd name="T14" fmla="*/ 72 w 144"/>
                    <a:gd name="T15" fmla="*/ 137 h 144"/>
                    <a:gd name="T16" fmla="*/ 137 w 144"/>
                    <a:gd name="T17" fmla="*/ 72 h 144"/>
                    <a:gd name="T18" fmla="*/ 72 w 144"/>
                    <a:gd name="T19" fmla="*/ 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4" h="144">
                      <a:moveTo>
                        <a:pt x="72" y="144"/>
                      </a:moveTo>
                      <a:cubicBezTo>
                        <a:pt x="32" y="144"/>
                        <a:pt x="0" y="111"/>
                        <a:pt x="0" y="72"/>
                      </a:cubicBezTo>
                      <a:cubicBezTo>
                        <a:pt x="0" y="32"/>
                        <a:pt x="32" y="0"/>
                        <a:pt x="72" y="0"/>
                      </a:cubicBezTo>
                      <a:cubicBezTo>
                        <a:pt x="111" y="0"/>
                        <a:pt x="144" y="32"/>
                        <a:pt x="144" y="72"/>
                      </a:cubicBezTo>
                      <a:cubicBezTo>
                        <a:pt x="144" y="111"/>
                        <a:pt x="111" y="144"/>
                        <a:pt x="72" y="144"/>
                      </a:cubicBezTo>
                      <a:close/>
                      <a:moveTo>
                        <a:pt x="72" y="7"/>
                      </a:moveTo>
                      <a:cubicBezTo>
                        <a:pt x="36" y="7"/>
                        <a:pt x="7" y="36"/>
                        <a:pt x="7" y="72"/>
                      </a:cubicBezTo>
                      <a:cubicBezTo>
                        <a:pt x="7" y="108"/>
                        <a:pt x="36" y="137"/>
                        <a:pt x="72" y="137"/>
                      </a:cubicBezTo>
                      <a:cubicBezTo>
                        <a:pt x="108" y="137"/>
                        <a:pt x="137" y="108"/>
                        <a:pt x="137" y="72"/>
                      </a:cubicBezTo>
                      <a:cubicBezTo>
                        <a:pt x="137" y="36"/>
                        <a:pt x="108" y="7"/>
                        <a:pt x="72" y="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3"/>
                <p:cNvSpPr>
                  <a:spLocks/>
                </p:cNvSpPr>
                <p:nvPr/>
              </p:nvSpPr>
              <p:spPr bwMode="auto">
                <a:xfrm>
                  <a:off x="2949576" y="2371725"/>
                  <a:ext cx="1539875" cy="214313"/>
                </a:xfrm>
                <a:custGeom>
                  <a:avLst/>
                  <a:gdLst>
                    <a:gd name="T0" fmla="*/ 409 w 409"/>
                    <a:gd name="T1" fmla="*/ 57 h 57"/>
                    <a:gd name="T2" fmla="*/ 243 w 409"/>
                    <a:gd name="T3" fmla="*/ 57 h 57"/>
                    <a:gd name="T4" fmla="*/ 179 w 409"/>
                    <a:gd name="T5" fmla="*/ 34 h 57"/>
                    <a:gd name="T6" fmla="*/ 117 w 409"/>
                    <a:gd name="T7" fmla="*/ 17 h 57"/>
                    <a:gd name="T8" fmla="*/ 0 w 409"/>
                    <a:gd name="T9" fmla="*/ 17 h 57"/>
                    <a:gd name="T10" fmla="*/ 0 w 409"/>
                    <a:gd name="T11" fmla="*/ 0 h 57"/>
                    <a:gd name="T12" fmla="*/ 117 w 409"/>
                    <a:gd name="T13" fmla="*/ 0 h 57"/>
                    <a:gd name="T14" fmla="*/ 190 w 409"/>
                    <a:gd name="T15" fmla="*/ 21 h 57"/>
                    <a:gd name="T16" fmla="*/ 243 w 409"/>
                    <a:gd name="T17" fmla="*/ 40 h 57"/>
                    <a:gd name="T18" fmla="*/ 409 w 409"/>
                    <a:gd name="T19" fmla="*/ 40 h 57"/>
                    <a:gd name="T20" fmla="*/ 409 w 409"/>
                    <a:gd name="T21"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57">
                      <a:moveTo>
                        <a:pt x="409" y="57"/>
                      </a:moveTo>
                      <a:cubicBezTo>
                        <a:pt x="243" y="57"/>
                        <a:pt x="243" y="57"/>
                        <a:pt x="243" y="57"/>
                      </a:cubicBezTo>
                      <a:cubicBezTo>
                        <a:pt x="220" y="57"/>
                        <a:pt x="195" y="48"/>
                        <a:pt x="179" y="34"/>
                      </a:cubicBezTo>
                      <a:cubicBezTo>
                        <a:pt x="162" y="19"/>
                        <a:pt x="140" y="17"/>
                        <a:pt x="117" y="17"/>
                      </a:cubicBezTo>
                      <a:cubicBezTo>
                        <a:pt x="0" y="17"/>
                        <a:pt x="0" y="17"/>
                        <a:pt x="0" y="17"/>
                      </a:cubicBezTo>
                      <a:cubicBezTo>
                        <a:pt x="0" y="0"/>
                        <a:pt x="0" y="0"/>
                        <a:pt x="0" y="0"/>
                      </a:cubicBezTo>
                      <a:cubicBezTo>
                        <a:pt x="117" y="0"/>
                        <a:pt x="117" y="0"/>
                        <a:pt x="117" y="0"/>
                      </a:cubicBezTo>
                      <a:cubicBezTo>
                        <a:pt x="142" y="0"/>
                        <a:pt x="168" y="2"/>
                        <a:pt x="190" y="21"/>
                      </a:cubicBezTo>
                      <a:cubicBezTo>
                        <a:pt x="203" y="33"/>
                        <a:pt x="223" y="40"/>
                        <a:pt x="243" y="40"/>
                      </a:cubicBezTo>
                      <a:cubicBezTo>
                        <a:pt x="409" y="40"/>
                        <a:pt x="409" y="40"/>
                        <a:pt x="409" y="40"/>
                      </a:cubicBezTo>
                      <a:lnTo>
                        <a:pt x="409" y="57"/>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Oval 24"/>
                <p:cNvSpPr>
                  <a:spLocks noChangeArrowheads="1"/>
                </p:cNvSpPr>
                <p:nvPr/>
              </p:nvSpPr>
              <p:spPr bwMode="auto">
                <a:xfrm>
                  <a:off x="2540001" y="2124075"/>
                  <a:ext cx="515938" cy="515938"/>
                </a:xfrm>
                <a:prstGeom prst="ellipse">
                  <a:avLst/>
                </a:pr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5"/>
                <p:cNvSpPr>
                  <a:spLocks noEditPoints="1"/>
                </p:cNvSpPr>
                <p:nvPr/>
              </p:nvSpPr>
              <p:spPr bwMode="auto">
                <a:xfrm>
                  <a:off x="2528888" y="2111375"/>
                  <a:ext cx="541338" cy="542925"/>
                </a:xfrm>
                <a:custGeom>
                  <a:avLst/>
                  <a:gdLst>
                    <a:gd name="T0" fmla="*/ 72 w 144"/>
                    <a:gd name="T1" fmla="*/ 144 h 144"/>
                    <a:gd name="T2" fmla="*/ 0 w 144"/>
                    <a:gd name="T3" fmla="*/ 72 h 144"/>
                    <a:gd name="T4" fmla="*/ 72 w 144"/>
                    <a:gd name="T5" fmla="*/ 0 h 144"/>
                    <a:gd name="T6" fmla="*/ 144 w 144"/>
                    <a:gd name="T7" fmla="*/ 72 h 144"/>
                    <a:gd name="T8" fmla="*/ 72 w 144"/>
                    <a:gd name="T9" fmla="*/ 144 h 144"/>
                    <a:gd name="T10" fmla="*/ 72 w 144"/>
                    <a:gd name="T11" fmla="*/ 7 h 144"/>
                    <a:gd name="T12" fmla="*/ 7 w 144"/>
                    <a:gd name="T13" fmla="*/ 72 h 144"/>
                    <a:gd name="T14" fmla="*/ 72 w 144"/>
                    <a:gd name="T15" fmla="*/ 137 h 144"/>
                    <a:gd name="T16" fmla="*/ 137 w 144"/>
                    <a:gd name="T17" fmla="*/ 72 h 144"/>
                    <a:gd name="T18" fmla="*/ 72 w 144"/>
                    <a:gd name="T19" fmla="*/ 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4" h="144">
                      <a:moveTo>
                        <a:pt x="72" y="144"/>
                      </a:moveTo>
                      <a:cubicBezTo>
                        <a:pt x="32" y="144"/>
                        <a:pt x="0" y="112"/>
                        <a:pt x="0" y="72"/>
                      </a:cubicBezTo>
                      <a:cubicBezTo>
                        <a:pt x="0" y="32"/>
                        <a:pt x="32" y="0"/>
                        <a:pt x="72" y="0"/>
                      </a:cubicBezTo>
                      <a:cubicBezTo>
                        <a:pt x="111" y="0"/>
                        <a:pt x="144" y="32"/>
                        <a:pt x="144" y="72"/>
                      </a:cubicBezTo>
                      <a:cubicBezTo>
                        <a:pt x="144" y="112"/>
                        <a:pt x="111" y="144"/>
                        <a:pt x="72" y="144"/>
                      </a:cubicBezTo>
                      <a:close/>
                      <a:moveTo>
                        <a:pt x="72" y="7"/>
                      </a:moveTo>
                      <a:cubicBezTo>
                        <a:pt x="36" y="7"/>
                        <a:pt x="7" y="36"/>
                        <a:pt x="7" y="72"/>
                      </a:cubicBezTo>
                      <a:cubicBezTo>
                        <a:pt x="7" y="108"/>
                        <a:pt x="36" y="137"/>
                        <a:pt x="72" y="137"/>
                      </a:cubicBezTo>
                      <a:cubicBezTo>
                        <a:pt x="108" y="137"/>
                        <a:pt x="137" y="108"/>
                        <a:pt x="137" y="72"/>
                      </a:cubicBezTo>
                      <a:cubicBezTo>
                        <a:pt x="137" y="36"/>
                        <a:pt x="108" y="7"/>
                        <a:pt x="72" y="7"/>
                      </a:cubicBez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9"/>
                <p:cNvSpPr>
                  <a:spLocks noEditPoints="1"/>
                </p:cNvSpPr>
                <p:nvPr/>
              </p:nvSpPr>
              <p:spPr bwMode="auto">
                <a:xfrm>
                  <a:off x="4349751" y="2179638"/>
                  <a:ext cx="1147763" cy="1149350"/>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rgbClr val="E74C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30"/>
                <p:cNvSpPr>
                  <a:spLocks/>
                </p:cNvSpPr>
                <p:nvPr/>
              </p:nvSpPr>
              <p:spPr bwMode="auto">
                <a:xfrm>
                  <a:off x="4535488" y="2368550"/>
                  <a:ext cx="769938" cy="771525"/>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rgbClr val="E74C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 name="文本框 147"/>
              <p:cNvSpPr txBox="1"/>
              <p:nvPr/>
            </p:nvSpPr>
            <p:spPr>
              <a:xfrm>
                <a:off x="8393881" y="2498304"/>
                <a:ext cx="1103401" cy="492443"/>
              </a:xfrm>
              <a:prstGeom prst="rect">
                <a:avLst/>
              </a:prstGeom>
              <a:noFill/>
            </p:spPr>
            <p:txBody>
              <a:bodyPr wrap="square" rtlCol="0">
                <a:spAutoFit/>
              </a:bodyPr>
              <a:lstStyle/>
              <a:p>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
            <p:nvSpPr>
              <p:cNvPr id="9" name="文本框 148"/>
              <p:cNvSpPr txBox="1"/>
              <p:nvPr/>
            </p:nvSpPr>
            <p:spPr>
              <a:xfrm>
                <a:off x="5992348" y="2015002"/>
                <a:ext cx="506821" cy="492443"/>
              </a:xfrm>
              <a:prstGeom prst="rect">
                <a:avLst/>
              </a:prstGeom>
              <a:noFill/>
            </p:spPr>
            <p:txBody>
              <a:bodyPr wrap="square" rtlCol="0">
                <a:spAutoFit/>
              </a:bodyPr>
              <a:lstStyle/>
              <a:p>
                <a:r>
                  <a:rPr lang="en-US" altLang="zh-CN" sz="1800" b="1" dirty="0">
                    <a:solidFill>
                      <a:srgbClr val="E74C2E"/>
                    </a:solidFill>
                    <a:latin typeface="微软雅黑" panose="020B0503020204020204" pitchFamily="34" charset="-122"/>
                    <a:ea typeface="微软雅黑" panose="020B0503020204020204" pitchFamily="34" charset="-122"/>
                  </a:rPr>
                  <a:t>A</a:t>
                </a:r>
                <a:endParaRPr lang="zh-CN" altLang="en-US" sz="1800" b="1" dirty="0">
                  <a:solidFill>
                    <a:srgbClr val="E74C2E"/>
                  </a:solidFill>
                  <a:latin typeface="微软雅黑" panose="020B0503020204020204" pitchFamily="34" charset="-122"/>
                  <a:ea typeface="微软雅黑" panose="020B0503020204020204" pitchFamily="34" charset="-122"/>
                </a:endParaRPr>
              </a:p>
            </p:txBody>
          </p:sp>
          <p:sp>
            <p:nvSpPr>
              <p:cNvPr id="10" name="文本框 149"/>
              <p:cNvSpPr txBox="1"/>
              <p:nvPr/>
            </p:nvSpPr>
            <p:spPr>
              <a:xfrm>
                <a:off x="5985997" y="2916225"/>
                <a:ext cx="506821" cy="492443"/>
              </a:xfrm>
              <a:prstGeom prst="rect">
                <a:avLst/>
              </a:prstGeom>
              <a:noFill/>
            </p:spPr>
            <p:txBody>
              <a:bodyPr wrap="square" rtlCol="0">
                <a:spAutoFit/>
              </a:bodyPr>
              <a:lstStyle/>
              <a:p>
                <a:r>
                  <a:rPr lang="en-US" altLang="zh-CN" sz="1800" b="1" dirty="0">
                    <a:solidFill>
                      <a:srgbClr val="E74C2E"/>
                    </a:solidFill>
                    <a:latin typeface="微软雅黑" panose="020B0503020204020204" pitchFamily="34" charset="-122"/>
                    <a:ea typeface="微软雅黑" panose="020B0503020204020204" pitchFamily="34" charset="-122"/>
                  </a:rPr>
                  <a:t>B</a:t>
                </a:r>
                <a:endParaRPr lang="zh-CN" altLang="en-US" sz="1800" b="1" dirty="0">
                  <a:solidFill>
                    <a:srgbClr val="E74C2E"/>
                  </a:solidFill>
                  <a:latin typeface="微软雅黑" panose="020B0503020204020204" pitchFamily="34" charset="-122"/>
                  <a:ea typeface="微软雅黑" panose="020B0503020204020204" pitchFamily="34" charset="-122"/>
                </a:endParaRPr>
              </a:p>
            </p:txBody>
          </p:sp>
          <p:sp>
            <p:nvSpPr>
              <p:cNvPr id="11" name="文本框 150"/>
              <p:cNvSpPr txBox="1"/>
              <p:nvPr/>
            </p:nvSpPr>
            <p:spPr>
              <a:xfrm>
                <a:off x="6005048" y="3815071"/>
                <a:ext cx="506821" cy="492443"/>
              </a:xfrm>
              <a:prstGeom prst="rect">
                <a:avLst/>
              </a:prstGeom>
              <a:noFill/>
            </p:spPr>
            <p:txBody>
              <a:bodyPr wrap="square" rtlCol="0">
                <a:spAutoFit/>
              </a:bodyPr>
              <a:lstStyle/>
              <a:p>
                <a:r>
                  <a:rPr lang="en-US" altLang="zh-CN" sz="1800" b="1" dirty="0">
                    <a:solidFill>
                      <a:srgbClr val="E74C2E"/>
                    </a:solidFill>
                    <a:latin typeface="微软雅黑" panose="020B0503020204020204" pitchFamily="34" charset="-122"/>
                    <a:ea typeface="微软雅黑" panose="020B0503020204020204" pitchFamily="34" charset="-122"/>
                  </a:rPr>
                  <a:t>C</a:t>
                </a:r>
                <a:endParaRPr lang="zh-CN" altLang="en-US" sz="1800" b="1" dirty="0">
                  <a:solidFill>
                    <a:srgbClr val="E74C2E"/>
                  </a:solidFill>
                  <a:latin typeface="微软雅黑" panose="020B0503020204020204" pitchFamily="34" charset="-122"/>
                  <a:ea typeface="微软雅黑" panose="020B0503020204020204" pitchFamily="34" charset="-122"/>
                </a:endParaRPr>
              </a:p>
            </p:txBody>
          </p:sp>
          <p:sp>
            <p:nvSpPr>
              <p:cNvPr id="12" name="文本框 151"/>
              <p:cNvSpPr txBox="1"/>
              <p:nvPr/>
            </p:nvSpPr>
            <p:spPr>
              <a:xfrm>
                <a:off x="5995523" y="4703783"/>
                <a:ext cx="506821" cy="492443"/>
              </a:xfrm>
              <a:prstGeom prst="rect">
                <a:avLst/>
              </a:prstGeom>
              <a:noFill/>
            </p:spPr>
            <p:txBody>
              <a:bodyPr wrap="square" rtlCol="0">
                <a:spAutoFit/>
              </a:bodyPr>
              <a:lstStyle/>
              <a:p>
                <a:r>
                  <a:rPr lang="en-US" altLang="zh-CN" sz="1800" b="1" dirty="0">
                    <a:solidFill>
                      <a:srgbClr val="E74C2E"/>
                    </a:solidFill>
                    <a:latin typeface="微软雅黑" panose="020B0503020204020204" pitchFamily="34" charset="-122"/>
                    <a:ea typeface="微软雅黑" panose="020B0503020204020204" pitchFamily="34" charset="-122"/>
                  </a:rPr>
                  <a:t>D</a:t>
                </a:r>
                <a:endParaRPr lang="zh-CN" altLang="en-US" sz="1800" b="1" dirty="0">
                  <a:solidFill>
                    <a:srgbClr val="E74C2E"/>
                  </a:solidFill>
                  <a:latin typeface="微软雅黑" panose="020B0503020204020204" pitchFamily="34" charset="-122"/>
                  <a:ea typeface="微软雅黑" panose="020B0503020204020204" pitchFamily="34" charset="-122"/>
                </a:endParaRPr>
              </a:p>
            </p:txBody>
          </p:sp>
        </p:grpSp>
        <p:pic>
          <p:nvPicPr>
            <p:cNvPr id="6" name="图片 5"/>
            <p:cNvPicPr>
              <a:picLocks noChangeAspect="1"/>
            </p:cNvPicPr>
            <p:nvPr/>
          </p:nvPicPr>
          <p:blipFill>
            <a:blip r:embed="rId3">
              <a:duotone>
                <a:schemeClr val="accent2">
                  <a:shade val="45000"/>
                  <a:satMod val="135000"/>
                </a:schemeClr>
                <a:prstClr val="white"/>
              </a:duotone>
              <a:lum bright="-20000" contrast="40000"/>
            </a:blip>
            <a:stretch>
              <a:fillRect/>
            </a:stretch>
          </p:blipFill>
          <p:spPr>
            <a:xfrm>
              <a:off x="481125" y="1872126"/>
              <a:ext cx="1142690" cy="3495290"/>
            </a:xfrm>
            <a:prstGeom prst="rect">
              <a:avLst/>
            </a:prstGeom>
          </p:spPr>
        </p:pic>
      </p:grpSp>
      <p:sp>
        <p:nvSpPr>
          <p:cNvPr id="27" name="文本框 8"/>
          <p:cNvSpPr txBox="1"/>
          <p:nvPr/>
        </p:nvSpPr>
        <p:spPr>
          <a:xfrm>
            <a:off x="5379118" y="142845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sp>
        <p:nvSpPr>
          <p:cNvPr id="28" name="文本框 8"/>
          <p:cNvSpPr txBox="1"/>
          <p:nvPr/>
        </p:nvSpPr>
        <p:spPr>
          <a:xfrm>
            <a:off x="5353718" y="2131185"/>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sp>
        <p:nvSpPr>
          <p:cNvPr id="29" name="文本框 8"/>
          <p:cNvSpPr txBox="1"/>
          <p:nvPr/>
        </p:nvSpPr>
        <p:spPr>
          <a:xfrm>
            <a:off x="5412985" y="2791585"/>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sp>
        <p:nvSpPr>
          <p:cNvPr id="30" name="文本框 8"/>
          <p:cNvSpPr txBox="1"/>
          <p:nvPr/>
        </p:nvSpPr>
        <p:spPr>
          <a:xfrm>
            <a:off x="5396052" y="3536651"/>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sp>
        <p:nvSpPr>
          <p:cNvPr id="36" name="TextBox 35"/>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37" name="TextBox 36"/>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33092271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1+#ppt_w/2"/>
                                          </p:val>
                                        </p:tav>
                                        <p:tav tm="100000">
                                          <p:val>
                                            <p:strVal val="#ppt_x"/>
                                          </p:val>
                                        </p:tav>
                                      </p:tavLst>
                                    </p:anim>
                                    <p:anim calcmode="lin" valueType="num">
                                      <p:cBhvr additive="base">
                                        <p:cTn id="14" dur="500" fill="hold"/>
                                        <p:tgtEl>
                                          <p:spTgt spid="27"/>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1+#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1+#ppt_w/2"/>
                                          </p:val>
                                        </p:tav>
                                        <p:tav tm="100000">
                                          <p:val>
                                            <p:strVal val="#ppt_x"/>
                                          </p:val>
                                        </p:tav>
                                      </p:tavLst>
                                    </p:anim>
                                    <p:anim calcmode="lin" valueType="num">
                                      <p:cBhvr additive="base">
                                        <p:cTn id="24" dur="500" fill="hold"/>
                                        <p:tgtEl>
                                          <p:spTgt spid="29"/>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1+#ppt_w/2"/>
                                          </p:val>
                                        </p:tav>
                                        <p:tav tm="100000">
                                          <p:val>
                                            <p:strVal val="#ppt_x"/>
                                          </p:val>
                                        </p:tav>
                                      </p:tavLst>
                                    </p:anim>
                                    <p:anim calcmode="lin" valueType="num">
                                      <p:cBhvr additive="base">
                                        <p:cTn id="29"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2015A04-3462-4FE7-8353-740E5B406C36}" type="datetime1">
              <a:rPr lang="zh-CN" altLang="en-US" smtClean="0"/>
              <a:t>2017/5/27</a:t>
            </a:fld>
            <a:endParaRPr lang="zh-CN" altLang="en-US"/>
          </a:p>
        </p:txBody>
      </p:sp>
      <p:grpSp>
        <p:nvGrpSpPr>
          <p:cNvPr id="4" name="组合 3"/>
          <p:cNvGrpSpPr/>
          <p:nvPr/>
        </p:nvGrpSpPr>
        <p:grpSpPr>
          <a:xfrm>
            <a:off x="2878601" y="1735255"/>
            <a:ext cx="2524719" cy="998163"/>
            <a:chOff x="2878601" y="1735255"/>
            <a:chExt cx="2524719" cy="998163"/>
          </a:xfrm>
        </p:grpSpPr>
        <p:sp>
          <p:nvSpPr>
            <p:cNvPr id="5" name="Freeform 13"/>
            <p:cNvSpPr>
              <a:spLocks/>
            </p:cNvSpPr>
            <p:nvPr/>
          </p:nvSpPr>
          <p:spPr bwMode="auto">
            <a:xfrm>
              <a:off x="4746340" y="2045983"/>
              <a:ext cx="656979" cy="687435"/>
            </a:xfrm>
            <a:custGeom>
              <a:avLst/>
              <a:gdLst>
                <a:gd name="T0" fmla="*/ 453 w 453"/>
                <a:gd name="T1" fmla="*/ 0 h 474"/>
                <a:gd name="T2" fmla="*/ 0 w 453"/>
                <a:gd name="T3" fmla="*/ 194 h 474"/>
                <a:gd name="T4" fmla="*/ 0 w 453"/>
                <a:gd name="T5" fmla="*/ 474 h 474"/>
                <a:gd name="T6" fmla="*/ 453 w 453"/>
                <a:gd name="T7" fmla="*/ 277 h 474"/>
                <a:gd name="T8" fmla="*/ 453 w 453"/>
                <a:gd name="T9" fmla="*/ 0 h 474"/>
              </a:gdLst>
              <a:ahLst/>
              <a:cxnLst>
                <a:cxn ang="0">
                  <a:pos x="T0" y="T1"/>
                </a:cxn>
                <a:cxn ang="0">
                  <a:pos x="T2" y="T3"/>
                </a:cxn>
                <a:cxn ang="0">
                  <a:pos x="T4" y="T5"/>
                </a:cxn>
                <a:cxn ang="0">
                  <a:pos x="T6" y="T7"/>
                </a:cxn>
                <a:cxn ang="0">
                  <a:pos x="T8" y="T9"/>
                </a:cxn>
              </a:cxnLst>
              <a:rect l="0" t="0" r="r" b="b"/>
              <a:pathLst>
                <a:path w="453" h="474">
                  <a:moveTo>
                    <a:pt x="453" y="0"/>
                  </a:moveTo>
                  <a:lnTo>
                    <a:pt x="0" y="194"/>
                  </a:lnTo>
                  <a:lnTo>
                    <a:pt x="0" y="474"/>
                  </a:lnTo>
                  <a:lnTo>
                    <a:pt x="453" y="277"/>
                  </a:lnTo>
                  <a:lnTo>
                    <a:pt x="453" y="0"/>
                  </a:lnTo>
                  <a:close/>
                </a:path>
              </a:pathLst>
            </a:custGeom>
            <a:solidFill>
              <a:srgbClr val="F0466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6" name="Freeform 14"/>
            <p:cNvSpPr>
              <a:spLocks/>
            </p:cNvSpPr>
            <p:nvPr/>
          </p:nvSpPr>
          <p:spPr bwMode="auto">
            <a:xfrm>
              <a:off x="4089362" y="2045983"/>
              <a:ext cx="656979" cy="687435"/>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close/>
                </a:path>
              </a:pathLst>
            </a:custGeom>
            <a:solidFill>
              <a:srgbClr val="F3698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7" name="Freeform 15"/>
            <p:cNvSpPr>
              <a:spLocks/>
            </p:cNvSpPr>
            <p:nvPr/>
          </p:nvSpPr>
          <p:spPr bwMode="auto">
            <a:xfrm>
              <a:off x="4089362" y="2045983"/>
              <a:ext cx="656979" cy="687435"/>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8" name="Freeform 16"/>
            <p:cNvSpPr>
              <a:spLocks/>
            </p:cNvSpPr>
            <p:nvPr/>
          </p:nvSpPr>
          <p:spPr bwMode="auto">
            <a:xfrm>
              <a:off x="4089363" y="1764628"/>
              <a:ext cx="1313957" cy="562710"/>
            </a:xfrm>
            <a:custGeom>
              <a:avLst/>
              <a:gdLst>
                <a:gd name="T0" fmla="*/ 453 w 906"/>
                <a:gd name="T1" fmla="*/ 0 h 388"/>
                <a:gd name="T2" fmla="*/ 0 w 906"/>
                <a:gd name="T3" fmla="*/ 194 h 388"/>
                <a:gd name="T4" fmla="*/ 453 w 906"/>
                <a:gd name="T5" fmla="*/ 388 h 388"/>
                <a:gd name="T6" fmla="*/ 906 w 906"/>
                <a:gd name="T7" fmla="*/ 194 h 388"/>
                <a:gd name="T8" fmla="*/ 453 w 906"/>
                <a:gd name="T9" fmla="*/ 0 h 388"/>
              </a:gdLst>
              <a:ahLst/>
              <a:cxnLst>
                <a:cxn ang="0">
                  <a:pos x="T0" y="T1"/>
                </a:cxn>
                <a:cxn ang="0">
                  <a:pos x="T2" y="T3"/>
                </a:cxn>
                <a:cxn ang="0">
                  <a:pos x="T4" y="T5"/>
                </a:cxn>
                <a:cxn ang="0">
                  <a:pos x="T6" y="T7"/>
                </a:cxn>
                <a:cxn ang="0">
                  <a:pos x="T8" y="T9"/>
                </a:cxn>
              </a:cxnLst>
              <a:rect l="0" t="0" r="r" b="b"/>
              <a:pathLst>
                <a:path w="906" h="388">
                  <a:moveTo>
                    <a:pt x="453" y="0"/>
                  </a:moveTo>
                  <a:lnTo>
                    <a:pt x="0" y="194"/>
                  </a:lnTo>
                  <a:lnTo>
                    <a:pt x="453" y="388"/>
                  </a:lnTo>
                  <a:lnTo>
                    <a:pt x="906" y="194"/>
                  </a:lnTo>
                  <a:lnTo>
                    <a:pt x="45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9" name="Oval 21"/>
            <p:cNvSpPr>
              <a:spLocks noChangeArrowheads="1"/>
            </p:cNvSpPr>
            <p:nvPr/>
          </p:nvSpPr>
          <p:spPr bwMode="auto">
            <a:xfrm>
              <a:off x="3880521" y="2186660"/>
              <a:ext cx="140678" cy="140678"/>
            </a:xfrm>
            <a:prstGeom prst="ellipse">
              <a:avLst/>
            </a:prstGeom>
            <a:solidFill>
              <a:srgbClr val="D167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10" name="Freeform 22"/>
            <p:cNvSpPr>
              <a:spLocks/>
            </p:cNvSpPr>
            <p:nvPr/>
          </p:nvSpPr>
          <p:spPr bwMode="auto">
            <a:xfrm>
              <a:off x="3615119" y="2235971"/>
              <a:ext cx="268303" cy="43508"/>
            </a:xfrm>
            <a:custGeom>
              <a:avLst/>
              <a:gdLst>
                <a:gd name="T0" fmla="*/ 78 w 78"/>
                <a:gd name="T1" fmla="*/ 0 h 13"/>
                <a:gd name="T2" fmla="*/ 0 w 78"/>
                <a:gd name="T3" fmla="*/ 0 h 13"/>
                <a:gd name="T4" fmla="*/ 0 w 78"/>
                <a:gd name="T5" fmla="*/ 13 h 13"/>
                <a:gd name="T6" fmla="*/ 78 w 78"/>
                <a:gd name="T7" fmla="*/ 13 h 13"/>
                <a:gd name="T8" fmla="*/ 77 w 78"/>
                <a:gd name="T9" fmla="*/ 6 h 13"/>
                <a:gd name="T10" fmla="*/ 78 w 78"/>
                <a:gd name="T11" fmla="*/ 0 h 13"/>
              </a:gdLst>
              <a:ahLst/>
              <a:cxnLst>
                <a:cxn ang="0">
                  <a:pos x="T0" y="T1"/>
                </a:cxn>
                <a:cxn ang="0">
                  <a:pos x="T2" y="T3"/>
                </a:cxn>
                <a:cxn ang="0">
                  <a:pos x="T4" y="T5"/>
                </a:cxn>
                <a:cxn ang="0">
                  <a:pos x="T6" y="T7"/>
                </a:cxn>
                <a:cxn ang="0">
                  <a:pos x="T8" y="T9"/>
                </a:cxn>
                <a:cxn ang="0">
                  <a:pos x="T10" y="T11"/>
                </a:cxn>
              </a:cxnLst>
              <a:rect l="0" t="0" r="r" b="b"/>
              <a:pathLst>
                <a:path w="78" h="13">
                  <a:moveTo>
                    <a:pt x="78" y="0"/>
                  </a:moveTo>
                  <a:cubicBezTo>
                    <a:pt x="0" y="0"/>
                    <a:pt x="0" y="0"/>
                    <a:pt x="0" y="0"/>
                  </a:cubicBezTo>
                  <a:cubicBezTo>
                    <a:pt x="0" y="13"/>
                    <a:pt x="0" y="13"/>
                    <a:pt x="0" y="13"/>
                  </a:cubicBezTo>
                  <a:cubicBezTo>
                    <a:pt x="78" y="13"/>
                    <a:pt x="78" y="13"/>
                    <a:pt x="78" y="13"/>
                  </a:cubicBezTo>
                  <a:cubicBezTo>
                    <a:pt x="78" y="11"/>
                    <a:pt x="77" y="9"/>
                    <a:pt x="77" y="6"/>
                  </a:cubicBezTo>
                  <a:cubicBezTo>
                    <a:pt x="77" y="4"/>
                    <a:pt x="78" y="2"/>
                    <a:pt x="78"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11" name="Freeform 23"/>
            <p:cNvSpPr>
              <a:spLocks/>
            </p:cNvSpPr>
            <p:nvPr/>
          </p:nvSpPr>
          <p:spPr bwMode="auto">
            <a:xfrm>
              <a:off x="3880521" y="2235971"/>
              <a:ext cx="68163" cy="43508"/>
            </a:xfrm>
            <a:custGeom>
              <a:avLst/>
              <a:gdLst>
                <a:gd name="T0" fmla="*/ 20 w 20"/>
                <a:gd name="T1" fmla="*/ 0 h 13"/>
                <a:gd name="T2" fmla="*/ 1 w 20"/>
                <a:gd name="T3" fmla="*/ 0 h 13"/>
                <a:gd name="T4" fmla="*/ 0 w 20"/>
                <a:gd name="T5" fmla="*/ 6 h 13"/>
                <a:gd name="T6" fmla="*/ 1 w 20"/>
                <a:gd name="T7" fmla="*/ 13 h 13"/>
                <a:gd name="T8" fmla="*/ 20 w 20"/>
                <a:gd name="T9" fmla="*/ 13 h 13"/>
                <a:gd name="T10" fmla="*/ 20 w 20"/>
                <a:gd name="T11" fmla="*/ 0 h 13"/>
              </a:gdLst>
              <a:ahLst/>
              <a:cxnLst>
                <a:cxn ang="0">
                  <a:pos x="T0" y="T1"/>
                </a:cxn>
                <a:cxn ang="0">
                  <a:pos x="T2" y="T3"/>
                </a:cxn>
                <a:cxn ang="0">
                  <a:pos x="T4" y="T5"/>
                </a:cxn>
                <a:cxn ang="0">
                  <a:pos x="T6" y="T7"/>
                </a:cxn>
                <a:cxn ang="0">
                  <a:pos x="T8" y="T9"/>
                </a:cxn>
                <a:cxn ang="0">
                  <a:pos x="T10" y="T11"/>
                </a:cxn>
              </a:cxnLst>
              <a:rect l="0" t="0" r="r" b="b"/>
              <a:pathLst>
                <a:path w="20" h="13">
                  <a:moveTo>
                    <a:pt x="20" y="0"/>
                  </a:moveTo>
                  <a:cubicBezTo>
                    <a:pt x="1" y="0"/>
                    <a:pt x="1" y="0"/>
                    <a:pt x="1" y="0"/>
                  </a:cubicBezTo>
                  <a:cubicBezTo>
                    <a:pt x="1" y="2"/>
                    <a:pt x="0" y="4"/>
                    <a:pt x="0" y="6"/>
                  </a:cubicBezTo>
                  <a:cubicBezTo>
                    <a:pt x="0" y="9"/>
                    <a:pt x="1" y="11"/>
                    <a:pt x="1" y="13"/>
                  </a:cubicBezTo>
                  <a:cubicBezTo>
                    <a:pt x="20" y="13"/>
                    <a:pt x="20" y="13"/>
                    <a:pt x="20" y="13"/>
                  </a:cubicBezTo>
                  <a:cubicBezTo>
                    <a:pt x="20" y="0"/>
                    <a:pt x="20" y="0"/>
                    <a:pt x="20" y="0"/>
                  </a:cubicBezTo>
                </a:path>
              </a:pathLst>
            </a:custGeom>
            <a:solidFill>
              <a:srgbClr val="A95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12" name="Oval 24"/>
            <p:cNvSpPr>
              <a:spLocks noChangeArrowheads="1"/>
            </p:cNvSpPr>
            <p:nvPr/>
          </p:nvSpPr>
          <p:spPr bwMode="auto">
            <a:xfrm>
              <a:off x="3918229" y="2224368"/>
              <a:ext cx="65263" cy="62363"/>
            </a:xfrm>
            <a:prstGeom prst="ellipse">
              <a:avLst/>
            </a:prstGeom>
            <a:solidFill>
              <a:srgbClr val="E6E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13" name="Oval 25"/>
            <p:cNvSpPr>
              <a:spLocks noChangeArrowheads="1"/>
            </p:cNvSpPr>
            <p:nvPr/>
          </p:nvSpPr>
          <p:spPr bwMode="auto">
            <a:xfrm>
              <a:off x="3584663" y="2228719"/>
              <a:ext cx="60912" cy="58011"/>
            </a:xfrm>
            <a:prstGeom prst="ellipse">
              <a:avLst/>
            </a:prstGeom>
            <a:solidFill>
              <a:srgbClr val="4544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14" name="Freeform 42"/>
            <p:cNvSpPr>
              <a:spLocks noEditPoints="1"/>
            </p:cNvSpPr>
            <p:nvPr/>
          </p:nvSpPr>
          <p:spPr bwMode="auto">
            <a:xfrm>
              <a:off x="4317057" y="2183760"/>
              <a:ext cx="195788" cy="401729"/>
            </a:xfrm>
            <a:custGeom>
              <a:avLst/>
              <a:gdLst>
                <a:gd name="T0" fmla="*/ 42 w 57"/>
                <a:gd name="T1" fmla="*/ 64 h 117"/>
                <a:gd name="T2" fmla="*/ 43 w 57"/>
                <a:gd name="T3" fmla="*/ 68 h 117"/>
                <a:gd name="T4" fmla="*/ 42 w 57"/>
                <a:gd name="T5" fmla="*/ 71 h 117"/>
                <a:gd name="T6" fmla="*/ 33 w 57"/>
                <a:gd name="T7" fmla="*/ 83 h 117"/>
                <a:gd name="T8" fmla="*/ 32 w 57"/>
                <a:gd name="T9" fmla="*/ 85 h 117"/>
                <a:gd name="T10" fmla="*/ 30 w 57"/>
                <a:gd name="T11" fmla="*/ 83 h 117"/>
                <a:gd name="T12" fmla="*/ 28 w 57"/>
                <a:gd name="T13" fmla="*/ 81 h 117"/>
                <a:gd name="T14" fmla="*/ 29 w 57"/>
                <a:gd name="T15" fmla="*/ 92 h 117"/>
                <a:gd name="T16" fmla="*/ 30 w 57"/>
                <a:gd name="T17" fmla="*/ 92 h 117"/>
                <a:gd name="T18" fmla="*/ 32 w 57"/>
                <a:gd name="T19" fmla="*/ 91 h 117"/>
                <a:gd name="T20" fmla="*/ 33 w 57"/>
                <a:gd name="T21" fmla="*/ 94 h 117"/>
                <a:gd name="T22" fmla="*/ 51 w 57"/>
                <a:gd name="T23" fmla="*/ 117 h 117"/>
                <a:gd name="T24" fmla="*/ 57 w 57"/>
                <a:gd name="T25" fmla="*/ 109 h 117"/>
                <a:gd name="T26" fmla="*/ 48 w 57"/>
                <a:gd name="T27" fmla="*/ 74 h 117"/>
                <a:gd name="T28" fmla="*/ 48 w 57"/>
                <a:gd name="T29" fmla="*/ 70 h 117"/>
                <a:gd name="T30" fmla="*/ 45 w 57"/>
                <a:gd name="T31" fmla="*/ 60 h 117"/>
                <a:gd name="T32" fmla="*/ 11 w 57"/>
                <a:gd name="T33" fmla="*/ 46 h 117"/>
                <a:gd name="T34" fmla="*/ 9 w 57"/>
                <a:gd name="T35" fmla="*/ 54 h 117"/>
                <a:gd name="T36" fmla="*/ 9 w 57"/>
                <a:gd name="T37" fmla="*/ 58 h 117"/>
                <a:gd name="T38" fmla="*/ 0 w 57"/>
                <a:gd name="T39" fmla="*/ 54 h 117"/>
                <a:gd name="T40" fmla="*/ 0 w 57"/>
                <a:gd name="T41" fmla="*/ 70 h 117"/>
                <a:gd name="T42" fmla="*/ 1 w 57"/>
                <a:gd name="T43" fmla="*/ 70 h 117"/>
                <a:gd name="T44" fmla="*/ 3 w 57"/>
                <a:gd name="T45" fmla="*/ 69 h 117"/>
                <a:gd name="T46" fmla="*/ 8 w 57"/>
                <a:gd name="T47" fmla="*/ 78 h 117"/>
                <a:gd name="T48" fmla="*/ 4 w 57"/>
                <a:gd name="T49" fmla="*/ 84 h 117"/>
                <a:gd name="T50" fmla="*/ 1 w 57"/>
                <a:gd name="T51" fmla="*/ 80 h 117"/>
                <a:gd name="T52" fmla="*/ 0 w 57"/>
                <a:gd name="T53" fmla="*/ 80 h 117"/>
                <a:gd name="T54" fmla="*/ 0 w 57"/>
                <a:gd name="T55" fmla="*/ 85 h 117"/>
                <a:gd name="T56" fmla="*/ 24 w 57"/>
                <a:gd name="T57" fmla="*/ 106 h 117"/>
                <a:gd name="T58" fmla="*/ 24 w 57"/>
                <a:gd name="T59" fmla="*/ 89 h 117"/>
                <a:gd name="T60" fmla="*/ 23 w 57"/>
                <a:gd name="T61" fmla="*/ 89 h 117"/>
                <a:gd name="T62" fmla="*/ 21 w 57"/>
                <a:gd name="T63" fmla="*/ 90 h 117"/>
                <a:gd name="T64" fmla="*/ 16 w 57"/>
                <a:gd name="T65" fmla="*/ 81 h 117"/>
                <a:gd name="T66" fmla="*/ 20 w 57"/>
                <a:gd name="T67" fmla="*/ 76 h 117"/>
                <a:gd name="T68" fmla="*/ 23 w 57"/>
                <a:gd name="T69" fmla="*/ 79 h 117"/>
                <a:gd name="T70" fmla="*/ 24 w 57"/>
                <a:gd name="T71" fmla="*/ 80 h 117"/>
                <a:gd name="T72" fmla="*/ 24 w 57"/>
                <a:gd name="T73" fmla="*/ 64 h 117"/>
                <a:gd name="T74" fmla="*/ 14 w 57"/>
                <a:gd name="T75" fmla="*/ 57 h 117"/>
                <a:gd name="T76" fmla="*/ 15 w 57"/>
                <a:gd name="T77" fmla="*/ 53 h 117"/>
                <a:gd name="T78" fmla="*/ 11 w 57"/>
                <a:gd name="T79" fmla="*/ 46 h 117"/>
                <a:gd name="T80" fmla="*/ 0 w 57"/>
                <a:gd name="T81" fmla="*/ 8 h 117"/>
                <a:gd name="T82" fmla="*/ 9 w 57"/>
                <a:gd name="T83" fmla="*/ 43 h 117"/>
                <a:gd name="T84" fmla="*/ 9 w 57"/>
                <a:gd name="T85" fmla="*/ 41 h 117"/>
                <a:gd name="T86" fmla="*/ 8 w 57"/>
                <a:gd name="T87" fmla="*/ 35 h 117"/>
                <a:gd name="T88" fmla="*/ 12 w 57"/>
                <a:gd name="T89" fmla="*/ 30 h 117"/>
                <a:gd name="T90" fmla="*/ 15 w 57"/>
                <a:gd name="T91" fmla="*/ 42 h 117"/>
                <a:gd name="T92" fmla="*/ 15 w 57"/>
                <a:gd name="T93" fmla="*/ 45 h 117"/>
                <a:gd name="T94" fmla="*/ 24 w 57"/>
                <a:gd name="T95" fmla="*/ 49 h 117"/>
                <a:gd name="T96" fmla="*/ 24 w 57"/>
                <a:gd name="T97" fmla="*/ 33 h 117"/>
                <a:gd name="T98" fmla="*/ 23 w 57"/>
                <a:gd name="T99" fmla="*/ 33 h 117"/>
                <a:gd name="T100" fmla="*/ 21 w 57"/>
                <a:gd name="T101" fmla="*/ 34 h 117"/>
                <a:gd name="T102" fmla="*/ 16 w 57"/>
                <a:gd name="T103" fmla="*/ 25 h 117"/>
                <a:gd name="T104" fmla="*/ 20 w 57"/>
                <a:gd name="T105" fmla="*/ 20 h 117"/>
                <a:gd name="T106" fmla="*/ 23 w 57"/>
                <a:gd name="T107" fmla="*/ 23 h 117"/>
                <a:gd name="T108" fmla="*/ 24 w 57"/>
                <a:gd name="T109" fmla="*/ 24 h 117"/>
                <a:gd name="T110" fmla="*/ 24 w 57"/>
                <a:gd name="T111" fmla="*/ 7 h 117"/>
                <a:gd name="T112" fmla="*/ 4 w 57"/>
                <a:gd name="T113"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 h="117">
                  <a:moveTo>
                    <a:pt x="44" y="59"/>
                  </a:moveTo>
                  <a:cubicBezTo>
                    <a:pt x="43" y="59"/>
                    <a:pt x="42" y="61"/>
                    <a:pt x="42" y="64"/>
                  </a:cubicBezTo>
                  <a:cubicBezTo>
                    <a:pt x="42" y="65"/>
                    <a:pt x="42" y="66"/>
                    <a:pt x="42" y="68"/>
                  </a:cubicBezTo>
                  <a:cubicBezTo>
                    <a:pt x="43" y="68"/>
                    <a:pt x="43" y="68"/>
                    <a:pt x="43" y="68"/>
                  </a:cubicBezTo>
                  <a:cubicBezTo>
                    <a:pt x="43" y="71"/>
                    <a:pt x="43" y="71"/>
                    <a:pt x="42" y="71"/>
                  </a:cubicBezTo>
                  <a:cubicBezTo>
                    <a:pt x="42" y="71"/>
                    <a:pt x="42" y="71"/>
                    <a:pt x="42" y="71"/>
                  </a:cubicBezTo>
                  <a:cubicBezTo>
                    <a:pt x="33" y="68"/>
                    <a:pt x="33" y="68"/>
                    <a:pt x="33" y="68"/>
                  </a:cubicBezTo>
                  <a:cubicBezTo>
                    <a:pt x="33" y="83"/>
                    <a:pt x="33" y="83"/>
                    <a:pt x="33" y="83"/>
                  </a:cubicBezTo>
                  <a:cubicBezTo>
                    <a:pt x="33" y="84"/>
                    <a:pt x="33" y="85"/>
                    <a:pt x="32" y="85"/>
                  </a:cubicBezTo>
                  <a:cubicBezTo>
                    <a:pt x="32" y="85"/>
                    <a:pt x="32" y="85"/>
                    <a:pt x="32" y="85"/>
                  </a:cubicBezTo>
                  <a:cubicBezTo>
                    <a:pt x="32" y="85"/>
                    <a:pt x="31" y="84"/>
                    <a:pt x="31" y="84"/>
                  </a:cubicBezTo>
                  <a:cubicBezTo>
                    <a:pt x="30" y="83"/>
                    <a:pt x="30" y="83"/>
                    <a:pt x="30" y="83"/>
                  </a:cubicBezTo>
                  <a:cubicBezTo>
                    <a:pt x="30" y="82"/>
                    <a:pt x="29" y="81"/>
                    <a:pt x="29" y="81"/>
                  </a:cubicBezTo>
                  <a:cubicBezTo>
                    <a:pt x="28" y="81"/>
                    <a:pt x="28" y="81"/>
                    <a:pt x="28" y="81"/>
                  </a:cubicBezTo>
                  <a:cubicBezTo>
                    <a:pt x="26" y="81"/>
                    <a:pt x="25" y="83"/>
                    <a:pt x="25" y="85"/>
                  </a:cubicBezTo>
                  <a:cubicBezTo>
                    <a:pt x="25" y="88"/>
                    <a:pt x="27" y="92"/>
                    <a:pt x="29" y="92"/>
                  </a:cubicBezTo>
                  <a:cubicBezTo>
                    <a:pt x="29" y="93"/>
                    <a:pt x="29" y="93"/>
                    <a:pt x="29" y="93"/>
                  </a:cubicBezTo>
                  <a:cubicBezTo>
                    <a:pt x="30" y="93"/>
                    <a:pt x="30" y="92"/>
                    <a:pt x="30" y="92"/>
                  </a:cubicBezTo>
                  <a:cubicBezTo>
                    <a:pt x="31" y="92"/>
                    <a:pt x="31" y="92"/>
                    <a:pt x="31" y="92"/>
                  </a:cubicBezTo>
                  <a:cubicBezTo>
                    <a:pt x="31" y="91"/>
                    <a:pt x="31" y="91"/>
                    <a:pt x="32" y="91"/>
                  </a:cubicBezTo>
                  <a:cubicBezTo>
                    <a:pt x="32" y="91"/>
                    <a:pt x="32" y="91"/>
                    <a:pt x="32" y="91"/>
                  </a:cubicBezTo>
                  <a:cubicBezTo>
                    <a:pt x="33" y="92"/>
                    <a:pt x="33" y="93"/>
                    <a:pt x="33" y="94"/>
                  </a:cubicBezTo>
                  <a:cubicBezTo>
                    <a:pt x="33" y="109"/>
                    <a:pt x="33" y="109"/>
                    <a:pt x="33" y="109"/>
                  </a:cubicBezTo>
                  <a:cubicBezTo>
                    <a:pt x="51" y="117"/>
                    <a:pt x="51" y="117"/>
                    <a:pt x="51" y="117"/>
                  </a:cubicBezTo>
                  <a:cubicBezTo>
                    <a:pt x="52" y="117"/>
                    <a:pt x="52" y="117"/>
                    <a:pt x="53" y="117"/>
                  </a:cubicBezTo>
                  <a:cubicBezTo>
                    <a:pt x="55" y="117"/>
                    <a:pt x="57" y="114"/>
                    <a:pt x="57" y="109"/>
                  </a:cubicBezTo>
                  <a:cubicBezTo>
                    <a:pt x="57" y="78"/>
                    <a:pt x="57" y="78"/>
                    <a:pt x="57" y="78"/>
                  </a:cubicBezTo>
                  <a:cubicBezTo>
                    <a:pt x="48" y="74"/>
                    <a:pt x="48" y="74"/>
                    <a:pt x="48" y="74"/>
                  </a:cubicBezTo>
                  <a:cubicBezTo>
                    <a:pt x="47" y="73"/>
                    <a:pt x="46" y="72"/>
                    <a:pt x="47" y="70"/>
                  </a:cubicBezTo>
                  <a:cubicBezTo>
                    <a:pt x="48" y="70"/>
                    <a:pt x="48" y="70"/>
                    <a:pt x="48" y="70"/>
                  </a:cubicBezTo>
                  <a:cubicBezTo>
                    <a:pt x="48" y="69"/>
                    <a:pt x="48" y="68"/>
                    <a:pt x="48" y="67"/>
                  </a:cubicBezTo>
                  <a:cubicBezTo>
                    <a:pt x="48" y="64"/>
                    <a:pt x="47" y="60"/>
                    <a:pt x="45" y="60"/>
                  </a:cubicBezTo>
                  <a:cubicBezTo>
                    <a:pt x="45" y="60"/>
                    <a:pt x="45" y="59"/>
                    <a:pt x="44" y="59"/>
                  </a:cubicBezTo>
                  <a:moveTo>
                    <a:pt x="11" y="46"/>
                  </a:moveTo>
                  <a:cubicBezTo>
                    <a:pt x="10" y="46"/>
                    <a:pt x="9" y="48"/>
                    <a:pt x="9" y="50"/>
                  </a:cubicBezTo>
                  <a:cubicBezTo>
                    <a:pt x="9" y="52"/>
                    <a:pt x="9" y="53"/>
                    <a:pt x="9" y="54"/>
                  </a:cubicBezTo>
                  <a:cubicBezTo>
                    <a:pt x="9" y="55"/>
                    <a:pt x="9" y="55"/>
                    <a:pt x="9" y="55"/>
                  </a:cubicBezTo>
                  <a:cubicBezTo>
                    <a:pt x="10" y="57"/>
                    <a:pt x="10" y="58"/>
                    <a:pt x="9" y="58"/>
                  </a:cubicBezTo>
                  <a:cubicBezTo>
                    <a:pt x="9" y="58"/>
                    <a:pt x="9" y="58"/>
                    <a:pt x="9" y="58"/>
                  </a:cubicBezTo>
                  <a:cubicBezTo>
                    <a:pt x="0" y="54"/>
                    <a:pt x="0" y="54"/>
                    <a:pt x="0" y="54"/>
                  </a:cubicBezTo>
                  <a:cubicBezTo>
                    <a:pt x="0" y="70"/>
                    <a:pt x="0" y="70"/>
                    <a:pt x="0" y="70"/>
                  </a:cubicBezTo>
                  <a:cubicBezTo>
                    <a:pt x="0" y="70"/>
                    <a:pt x="0" y="70"/>
                    <a:pt x="0" y="70"/>
                  </a:cubicBezTo>
                  <a:cubicBezTo>
                    <a:pt x="0" y="71"/>
                    <a:pt x="0" y="71"/>
                    <a:pt x="0" y="71"/>
                  </a:cubicBezTo>
                  <a:cubicBezTo>
                    <a:pt x="1" y="70"/>
                    <a:pt x="1" y="70"/>
                    <a:pt x="1" y="70"/>
                  </a:cubicBezTo>
                  <a:cubicBezTo>
                    <a:pt x="1" y="70"/>
                    <a:pt x="1" y="70"/>
                    <a:pt x="1" y="70"/>
                  </a:cubicBezTo>
                  <a:cubicBezTo>
                    <a:pt x="2" y="70"/>
                    <a:pt x="2" y="69"/>
                    <a:pt x="3" y="69"/>
                  </a:cubicBezTo>
                  <a:cubicBezTo>
                    <a:pt x="3" y="69"/>
                    <a:pt x="4" y="69"/>
                    <a:pt x="4" y="70"/>
                  </a:cubicBezTo>
                  <a:cubicBezTo>
                    <a:pt x="6" y="70"/>
                    <a:pt x="8" y="74"/>
                    <a:pt x="8" y="78"/>
                  </a:cubicBezTo>
                  <a:cubicBezTo>
                    <a:pt x="8" y="82"/>
                    <a:pt x="7" y="84"/>
                    <a:pt x="5" y="84"/>
                  </a:cubicBezTo>
                  <a:cubicBezTo>
                    <a:pt x="4" y="84"/>
                    <a:pt x="4" y="84"/>
                    <a:pt x="4" y="84"/>
                  </a:cubicBezTo>
                  <a:cubicBezTo>
                    <a:pt x="3" y="83"/>
                    <a:pt x="2" y="82"/>
                    <a:pt x="1" y="81"/>
                  </a:cubicBezTo>
                  <a:cubicBezTo>
                    <a:pt x="1" y="80"/>
                    <a:pt x="1" y="80"/>
                    <a:pt x="1" y="80"/>
                  </a:cubicBezTo>
                  <a:cubicBezTo>
                    <a:pt x="1" y="80"/>
                    <a:pt x="0" y="80"/>
                    <a:pt x="0" y="80"/>
                  </a:cubicBezTo>
                  <a:cubicBezTo>
                    <a:pt x="0" y="80"/>
                    <a:pt x="0" y="80"/>
                    <a:pt x="0" y="80"/>
                  </a:cubicBezTo>
                  <a:cubicBezTo>
                    <a:pt x="0" y="80"/>
                    <a:pt x="0" y="80"/>
                    <a:pt x="0" y="80"/>
                  </a:cubicBezTo>
                  <a:cubicBezTo>
                    <a:pt x="0" y="85"/>
                    <a:pt x="0" y="85"/>
                    <a:pt x="0" y="85"/>
                  </a:cubicBezTo>
                  <a:cubicBezTo>
                    <a:pt x="0" y="91"/>
                    <a:pt x="2" y="97"/>
                    <a:pt x="6" y="98"/>
                  </a:cubicBezTo>
                  <a:cubicBezTo>
                    <a:pt x="24" y="106"/>
                    <a:pt x="24" y="106"/>
                    <a:pt x="24" y="106"/>
                  </a:cubicBezTo>
                  <a:cubicBezTo>
                    <a:pt x="24" y="90"/>
                    <a:pt x="24" y="90"/>
                    <a:pt x="24" y="90"/>
                  </a:cubicBezTo>
                  <a:cubicBezTo>
                    <a:pt x="24" y="89"/>
                    <a:pt x="24" y="89"/>
                    <a:pt x="24" y="89"/>
                  </a:cubicBezTo>
                  <a:cubicBezTo>
                    <a:pt x="23" y="89"/>
                    <a:pt x="23" y="89"/>
                    <a:pt x="23" y="89"/>
                  </a:cubicBezTo>
                  <a:cubicBezTo>
                    <a:pt x="23" y="89"/>
                    <a:pt x="23" y="89"/>
                    <a:pt x="23" y="89"/>
                  </a:cubicBezTo>
                  <a:cubicBezTo>
                    <a:pt x="22" y="90"/>
                    <a:pt x="22" y="90"/>
                    <a:pt x="22" y="90"/>
                  </a:cubicBezTo>
                  <a:cubicBezTo>
                    <a:pt x="22" y="90"/>
                    <a:pt x="21" y="90"/>
                    <a:pt x="21" y="90"/>
                  </a:cubicBezTo>
                  <a:cubicBezTo>
                    <a:pt x="20" y="90"/>
                    <a:pt x="20" y="90"/>
                    <a:pt x="20" y="90"/>
                  </a:cubicBezTo>
                  <a:cubicBezTo>
                    <a:pt x="18" y="89"/>
                    <a:pt x="16" y="85"/>
                    <a:pt x="16" y="81"/>
                  </a:cubicBezTo>
                  <a:cubicBezTo>
                    <a:pt x="16" y="78"/>
                    <a:pt x="17" y="76"/>
                    <a:pt x="19" y="76"/>
                  </a:cubicBezTo>
                  <a:cubicBezTo>
                    <a:pt x="19" y="76"/>
                    <a:pt x="20" y="76"/>
                    <a:pt x="20" y="76"/>
                  </a:cubicBezTo>
                  <a:cubicBezTo>
                    <a:pt x="21" y="76"/>
                    <a:pt x="22" y="77"/>
                    <a:pt x="22" y="78"/>
                  </a:cubicBezTo>
                  <a:cubicBezTo>
                    <a:pt x="23" y="79"/>
                    <a:pt x="23" y="79"/>
                    <a:pt x="23" y="79"/>
                  </a:cubicBezTo>
                  <a:cubicBezTo>
                    <a:pt x="23" y="80"/>
                    <a:pt x="23" y="80"/>
                    <a:pt x="23" y="80"/>
                  </a:cubicBezTo>
                  <a:cubicBezTo>
                    <a:pt x="24" y="80"/>
                    <a:pt x="24" y="80"/>
                    <a:pt x="24" y="80"/>
                  </a:cubicBezTo>
                  <a:cubicBezTo>
                    <a:pt x="24" y="80"/>
                    <a:pt x="24" y="80"/>
                    <a:pt x="24" y="80"/>
                  </a:cubicBezTo>
                  <a:cubicBezTo>
                    <a:pt x="24" y="64"/>
                    <a:pt x="24" y="64"/>
                    <a:pt x="24" y="64"/>
                  </a:cubicBezTo>
                  <a:cubicBezTo>
                    <a:pt x="15" y="60"/>
                    <a:pt x="15" y="60"/>
                    <a:pt x="15" y="60"/>
                  </a:cubicBezTo>
                  <a:cubicBezTo>
                    <a:pt x="14" y="60"/>
                    <a:pt x="13" y="59"/>
                    <a:pt x="14" y="57"/>
                  </a:cubicBezTo>
                  <a:cubicBezTo>
                    <a:pt x="15" y="56"/>
                    <a:pt x="15" y="56"/>
                    <a:pt x="15" y="56"/>
                  </a:cubicBezTo>
                  <a:cubicBezTo>
                    <a:pt x="15" y="55"/>
                    <a:pt x="15" y="54"/>
                    <a:pt x="15" y="53"/>
                  </a:cubicBezTo>
                  <a:cubicBezTo>
                    <a:pt x="15" y="50"/>
                    <a:pt x="14" y="47"/>
                    <a:pt x="12" y="46"/>
                  </a:cubicBezTo>
                  <a:cubicBezTo>
                    <a:pt x="12" y="46"/>
                    <a:pt x="11" y="46"/>
                    <a:pt x="11" y="46"/>
                  </a:cubicBezTo>
                  <a:moveTo>
                    <a:pt x="4" y="0"/>
                  </a:moveTo>
                  <a:cubicBezTo>
                    <a:pt x="2" y="0"/>
                    <a:pt x="0" y="3"/>
                    <a:pt x="0" y="8"/>
                  </a:cubicBezTo>
                  <a:cubicBezTo>
                    <a:pt x="0" y="39"/>
                    <a:pt x="0" y="39"/>
                    <a:pt x="0" y="39"/>
                  </a:cubicBezTo>
                  <a:cubicBezTo>
                    <a:pt x="9" y="43"/>
                    <a:pt x="9" y="43"/>
                    <a:pt x="9" y="43"/>
                  </a:cubicBezTo>
                  <a:cubicBezTo>
                    <a:pt x="9" y="43"/>
                    <a:pt x="9" y="43"/>
                    <a:pt x="9" y="43"/>
                  </a:cubicBezTo>
                  <a:cubicBezTo>
                    <a:pt x="9" y="42"/>
                    <a:pt x="9" y="41"/>
                    <a:pt x="9" y="41"/>
                  </a:cubicBezTo>
                  <a:cubicBezTo>
                    <a:pt x="9" y="40"/>
                    <a:pt x="9" y="40"/>
                    <a:pt x="9" y="40"/>
                  </a:cubicBezTo>
                  <a:cubicBezTo>
                    <a:pt x="8" y="38"/>
                    <a:pt x="8" y="37"/>
                    <a:pt x="8" y="35"/>
                  </a:cubicBezTo>
                  <a:cubicBezTo>
                    <a:pt x="8" y="32"/>
                    <a:pt x="9" y="30"/>
                    <a:pt x="11" y="30"/>
                  </a:cubicBezTo>
                  <a:cubicBezTo>
                    <a:pt x="11" y="30"/>
                    <a:pt x="12" y="30"/>
                    <a:pt x="12" y="30"/>
                  </a:cubicBezTo>
                  <a:cubicBezTo>
                    <a:pt x="14" y="31"/>
                    <a:pt x="16" y="35"/>
                    <a:pt x="16" y="39"/>
                  </a:cubicBezTo>
                  <a:cubicBezTo>
                    <a:pt x="16" y="40"/>
                    <a:pt x="16" y="41"/>
                    <a:pt x="15" y="42"/>
                  </a:cubicBezTo>
                  <a:cubicBezTo>
                    <a:pt x="15" y="43"/>
                    <a:pt x="15" y="43"/>
                    <a:pt x="15" y="43"/>
                  </a:cubicBezTo>
                  <a:cubicBezTo>
                    <a:pt x="15" y="44"/>
                    <a:pt x="14" y="44"/>
                    <a:pt x="15" y="45"/>
                  </a:cubicBezTo>
                  <a:cubicBezTo>
                    <a:pt x="15" y="45"/>
                    <a:pt x="15" y="45"/>
                    <a:pt x="15" y="45"/>
                  </a:cubicBezTo>
                  <a:cubicBezTo>
                    <a:pt x="24" y="49"/>
                    <a:pt x="24" y="49"/>
                    <a:pt x="24" y="49"/>
                  </a:cubicBezTo>
                  <a:cubicBezTo>
                    <a:pt x="24" y="33"/>
                    <a:pt x="24" y="33"/>
                    <a:pt x="24" y="33"/>
                  </a:cubicBezTo>
                  <a:cubicBezTo>
                    <a:pt x="24" y="33"/>
                    <a:pt x="24" y="33"/>
                    <a:pt x="24" y="33"/>
                  </a:cubicBezTo>
                  <a:cubicBezTo>
                    <a:pt x="24" y="33"/>
                    <a:pt x="24" y="33"/>
                    <a:pt x="24" y="33"/>
                  </a:cubicBezTo>
                  <a:cubicBezTo>
                    <a:pt x="23" y="33"/>
                    <a:pt x="23" y="33"/>
                    <a:pt x="23" y="33"/>
                  </a:cubicBezTo>
                  <a:cubicBezTo>
                    <a:pt x="22" y="33"/>
                    <a:pt x="22" y="33"/>
                    <a:pt x="22" y="33"/>
                  </a:cubicBezTo>
                  <a:cubicBezTo>
                    <a:pt x="22" y="34"/>
                    <a:pt x="21" y="34"/>
                    <a:pt x="21" y="34"/>
                  </a:cubicBezTo>
                  <a:cubicBezTo>
                    <a:pt x="21" y="34"/>
                    <a:pt x="20" y="34"/>
                    <a:pt x="20" y="34"/>
                  </a:cubicBezTo>
                  <a:cubicBezTo>
                    <a:pt x="18" y="33"/>
                    <a:pt x="16" y="29"/>
                    <a:pt x="16" y="25"/>
                  </a:cubicBezTo>
                  <a:cubicBezTo>
                    <a:pt x="16" y="22"/>
                    <a:pt x="17" y="19"/>
                    <a:pt x="19" y="19"/>
                  </a:cubicBezTo>
                  <a:cubicBezTo>
                    <a:pt x="19" y="19"/>
                    <a:pt x="20" y="19"/>
                    <a:pt x="20" y="20"/>
                  </a:cubicBezTo>
                  <a:cubicBezTo>
                    <a:pt x="21" y="20"/>
                    <a:pt x="22" y="21"/>
                    <a:pt x="22" y="22"/>
                  </a:cubicBezTo>
                  <a:cubicBezTo>
                    <a:pt x="23" y="23"/>
                    <a:pt x="23" y="23"/>
                    <a:pt x="23" y="23"/>
                  </a:cubicBezTo>
                  <a:cubicBezTo>
                    <a:pt x="23" y="23"/>
                    <a:pt x="23" y="23"/>
                    <a:pt x="24" y="24"/>
                  </a:cubicBezTo>
                  <a:cubicBezTo>
                    <a:pt x="24" y="24"/>
                    <a:pt x="24" y="24"/>
                    <a:pt x="24" y="24"/>
                  </a:cubicBezTo>
                  <a:cubicBezTo>
                    <a:pt x="24" y="23"/>
                    <a:pt x="24" y="23"/>
                    <a:pt x="24" y="23"/>
                  </a:cubicBezTo>
                  <a:cubicBezTo>
                    <a:pt x="24" y="7"/>
                    <a:pt x="24" y="7"/>
                    <a:pt x="24" y="7"/>
                  </a:cubicBezTo>
                  <a:cubicBezTo>
                    <a:pt x="6" y="0"/>
                    <a:pt x="6" y="0"/>
                    <a:pt x="6" y="0"/>
                  </a:cubicBezTo>
                  <a:cubicBezTo>
                    <a:pt x="5" y="0"/>
                    <a:pt x="5" y="0"/>
                    <a:pt x="4"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400"/>
            </a:p>
          </p:txBody>
        </p:sp>
        <p:sp>
          <p:nvSpPr>
            <p:cNvPr id="15" name="文本框 117"/>
            <p:cNvSpPr txBox="1"/>
            <p:nvPr/>
          </p:nvSpPr>
          <p:spPr>
            <a:xfrm>
              <a:off x="3450767" y="1735255"/>
              <a:ext cx="467116" cy="438582"/>
            </a:xfrm>
            <a:prstGeom prst="rect">
              <a:avLst/>
            </a:prstGeom>
            <a:noFill/>
          </p:spPr>
          <p:txBody>
            <a:bodyPr wrap="none" lIns="68580" tIns="34290" rIns="68580" bIns="34290" rtlCol="0">
              <a:spAutoFit/>
            </a:bodyPr>
            <a:lstStyle/>
            <a:p>
              <a:r>
                <a:rPr lang="en-US" altLang="zh-CN" sz="2400" dirty="0">
                  <a:solidFill>
                    <a:srgbClr val="605E5E"/>
                  </a:solidFill>
                  <a:latin typeface="Impact" panose="020B0806030902050204" pitchFamily="34" charset="0"/>
                  <a:cs typeface="Aharoni" panose="02010803020104030203" pitchFamily="2" charset="-79"/>
                </a:rPr>
                <a:t>03</a:t>
              </a:r>
              <a:endParaRPr lang="zh-CN" altLang="en-US" sz="2400" dirty="0">
                <a:solidFill>
                  <a:srgbClr val="605E5E"/>
                </a:solidFill>
                <a:latin typeface="Impact" panose="020B0806030902050204" pitchFamily="34" charset="0"/>
                <a:cs typeface="Aharoni" panose="02010803020104030203" pitchFamily="2" charset="-79"/>
              </a:endParaRPr>
            </a:p>
          </p:txBody>
        </p:sp>
        <p:sp>
          <p:nvSpPr>
            <p:cNvPr id="16" name="文本框 118"/>
            <p:cNvSpPr txBox="1"/>
            <p:nvPr/>
          </p:nvSpPr>
          <p:spPr>
            <a:xfrm>
              <a:off x="2878601" y="2306427"/>
              <a:ext cx="1157305" cy="284693"/>
            </a:xfrm>
            <a:prstGeom prst="rect">
              <a:avLst/>
            </a:prstGeom>
            <a:noFill/>
          </p:spPr>
          <p:txBody>
            <a:bodyPr wrap="none" lIns="68580" tIns="34290" rIns="68580" bIns="34290" rtlCol="0">
              <a:spAutoFit/>
            </a:bodyPr>
            <a:lstStyle/>
            <a:p>
              <a:r>
                <a:rPr lang="en-US" altLang="zh-CN" sz="1400" dirty="0">
                  <a:solidFill>
                    <a:srgbClr val="605E5E"/>
                  </a:solidFill>
                  <a:latin typeface="Tahoma" panose="020B0604030504040204" pitchFamily="34" charset="0"/>
                  <a:ea typeface="Tahoma" panose="020B0604030504040204" pitchFamily="34" charset="0"/>
                  <a:cs typeface="Tahoma" panose="020B0604030504040204" pitchFamily="34" charset="0"/>
                </a:rPr>
                <a:t>Sample</a:t>
              </a:r>
              <a:r>
                <a:rPr lang="en-US" altLang="zh-CN" sz="1400" dirty="0" smtClean="0">
                  <a:solidFill>
                    <a:srgbClr val="859291"/>
                  </a:solidFill>
                  <a:latin typeface="Tahoma" panose="020B0604030504040204" pitchFamily="34" charset="0"/>
                  <a:ea typeface="Tahoma" panose="020B0604030504040204" pitchFamily="34" charset="0"/>
                  <a:cs typeface="Tahoma" panose="020B0604030504040204" pitchFamily="34" charset="0"/>
                </a:rPr>
                <a:t> </a:t>
              </a:r>
              <a:r>
                <a:rPr lang="en-US" altLang="zh-CN" sz="1400" dirty="0">
                  <a:solidFill>
                    <a:srgbClr val="605E5E"/>
                  </a:solidFill>
                  <a:latin typeface="Tahoma" panose="020B0604030504040204" pitchFamily="34" charset="0"/>
                  <a:ea typeface="Tahoma" panose="020B0604030504040204" pitchFamily="34" charset="0"/>
                  <a:cs typeface="Tahoma" panose="020B0604030504040204" pitchFamily="34" charset="0"/>
                </a:rPr>
                <a:t>Text.</a:t>
              </a:r>
              <a:endParaRPr lang="zh-CN" altLang="en-US" sz="1400" dirty="0">
                <a:solidFill>
                  <a:srgbClr val="605E5E"/>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17" name="组合 16"/>
          <p:cNvGrpSpPr/>
          <p:nvPr/>
        </p:nvGrpSpPr>
        <p:grpSpPr>
          <a:xfrm>
            <a:off x="4089362" y="947609"/>
            <a:ext cx="2669766" cy="989603"/>
            <a:chOff x="4089362" y="947609"/>
            <a:chExt cx="2669766" cy="989603"/>
          </a:xfrm>
        </p:grpSpPr>
        <p:sp>
          <p:nvSpPr>
            <p:cNvPr id="18" name="Freeform 17"/>
            <p:cNvSpPr>
              <a:spLocks/>
            </p:cNvSpPr>
            <p:nvPr/>
          </p:nvSpPr>
          <p:spPr bwMode="auto">
            <a:xfrm>
              <a:off x="4746340" y="1249777"/>
              <a:ext cx="656979" cy="687435"/>
            </a:xfrm>
            <a:custGeom>
              <a:avLst/>
              <a:gdLst>
                <a:gd name="T0" fmla="*/ 453 w 453"/>
                <a:gd name="T1" fmla="*/ 0 h 474"/>
                <a:gd name="T2" fmla="*/ 0 w 453"/>
                <a:gd name="T3" fmla="*/ 194 h 474"/>
                <a:gd name="T4" fmla="*/ 0 w 453"/>
                <a:gd name="T5" fmla="*/ 474 h 474"/>
                <a:gd name="T6" fmla="*/ 453 w 453"/>
                <a:gd name="T7" fmla="*/ 277 h 474"/>
                <a:gd name="T8" fmla="*/ 453 w 453"/>
                <a:gd name="T9" fmla="*/ 0 h 474"/>
              </a:gdLst>
              <a:ahLst/>
              <a:cxnLst>
                <a:cxn ang="0">
                  <a:pos x="T0" y="T1"/>
                </a:cxn>
                <a:cxn ang="0">
                  <a:pos x="T2" y="T3"/>
                </a:cxn>
                <a:cxn ang="0">
                  <a:pos x="T4" y="T5"/>
                </a:cxn>
                <a:cxn ang="0">
                  <a:pos x="T6" y="T7"/>
                </a:cxn>
                <a:cxn ang="0">
                  <a:pos x="T8" y="T9"/>
                </a:cxn>
              </a:cxnLst>
              <a:rect l="0" t="0" r="r" b="b"/>
              <a:pathLst>
                <a:path w="453" h="474">
                  <a:moveTo>
                    <a:pt x="453" y="0"/>
                  </a:moveTo>
                  <a:lnTo>
                    <a:pt x="0" y="194"/>
                  </a:lnTo>
                  <a:lnTo>
                    <a:pt x="0" y="474"/>
                  </a:lnTo>
                  <a:lnTo>
                    <a:pt x="453" y="277"/>
                  </a:lnTo>
                  <a:lnTo>
                    <a:pt x="453" y="0"/>
                  </a:lnTo>
                  <a:close/>
                </a:path>
              </a:pathLst>
            </a:custGeom>
            <a:solidFill>
              <a:srgbClr val="CB3517"/>
            </a:solidFill>
            <a:ln>
              <a:noFill/>
            </a:ln>
            <a:extLst/>
          </p:spPr>
          <p:txBody>
            <a:bodyPr vert="horz" wrap="square" lIns="68580" tIns="34290" rIns="68580" bIns="34290" numCol="1" anchor="t" anchorCtr="0" compatLnSpc="1">
              <a:prstTxWarp prst="textNoShape">
                <a:avLst/>
              </a:prstTxWarp>
            </a:bodyPr>
            <a:lstStyle/>
            <a:p>
              <a:endParaRPr lang="en-US" altLang="zh-CN" sz="1400" dirty="0" smtClean="0"/>
            </a:p>
          </p:txBody>
        </p:sp>
        <p:sp>
          <p:nvSpPr>
            <p:cNvPr id="19" name="Freeform 18"/>
            <p:cNvSpPr>
              <a:spLocks/>
            </p:cNvSpPr>
            <p:nvPr/>
          </p:nvSpPr>
          <p:spPr bwMode="auto">
            <a:xfrm>
              <a:off x="4089362" y="1249777"/>
              <a:ext cx="656979" cy="687435"/>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sz="1400"/>
            </a:p>
          </p:txBody>
        </p:sp>
        <p:sp>
          <p:nvSpPr>
            <p:cNvPr id="20" name="Freeform 19"/>
            <p:cNvSpPr>
              <a:spLocks/>
            </p:cNvSpPr>
            <p:nvPr/>
          </p:nvSpPr>
          <p:spPr bwMode="auto">
            <a:xfrm>
              <a:off x="4089362" y="1249777"/>
              <a:ext cx="656979" cy="687435"/>
            </a:xfrm>
            <a:custGeom>
              <a:avLst/>
              <a:gdLst>
                <a:gd name="T0" fmla="*/ 0 w 453"/>
                <a:gd name="T1" fmla="*/ 0 h 474"/>
                <a:gd name="T2" fmla="*/ 453 w 453"/>
                <a:gd name="T3" fmla="*/ 194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4"/>
                  </a:lnTo>
                  <a:lnTo>
                    <a:pt x="453" y="474"/>
                  </a:lnTo>
                  <a:lnTo>
                    <a:pt x="0" y="27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21" name="Freeform 20"/>
            <p:cNvSpPr>
              <a:spLocks/>
            </p:cNvSpPr>
            <p:nvPr/>
          </p:nvSpPr>
          <p:spPr bwMode="auto">
            <a:xfrm>
              <a:off x="4089363" y="968422"/>
              <a:ext cx="1313957" cy="562710"/>
            </a:xfrm>
            <a:custGeom>
              <a:avLst/>
              <a:gdLst>
                <a:gd name="T0" fmla="*/ 453 w 906"/>
                <a:gd name="T1" fmla="*/ 0 h 388"/>
                <a:gd name="T2" fmla="*/ 0 w 906"/>
                <a:gd name="T3" fmla="*/ 194 h 388"/>
                <a:gd name="T4" fmla="*/ 453 w 906"/>
                <a:gd name="T5" fmla="*/ 388 h 388"/>
                <a:gd name="T6" fmla="*/ 906 w 906"/>
                <a:gd name="T7" fmla="*/ 194 h 388"/>
                <a:gd name="T8" fmla="*/ 453 w 906"/>
                <a:gd name="T9" fmla="*/ 0 h 388"/>
              </a:gdLst>
              <a:ahLst/>
              <a:cxnLst>
                <a:cxn ang="0">
                  <a:pos x="T0" y="T1"/>
                </a:cxn>
                <a:cxn ang="0">
                  <a:pos x="T2" y="T3"/>
                </a:cxn>
                <a:cxn ang="0">
                  <a:pos x="T4" y="T5"/>
                </a:cxn>
                <a:cxn ang="0">
                  <a:pos x="T6" y="T7"/>
                </a:cxn>
                <a:cxn ang="0">
                  <a:pos x="T8" y="T9"/>
                </a:cxn>
              </a:cxnLst>
              <a:rect l="0" t="0" r="r" b="b"/>
              <a:pathLst>
                <a:path w="906" h="388">
                  <a:moveTo>
                    <a:pt x="453" y="0"/>
                  </a:moveTo>
                  <a:lnTo>
                    <a:pt x="0" y="194"/>
                  </a:lnTo>
                  <a:lnTo>
                    <a:pt x="453" y="388"/>
                  </a:lnTo>
                  <a:lnTo>
                    <a:pt x="906" y="194"/>
                  </a:lnTo>
                  <a:lnTo>
                    <a:pt x="45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22" name="Oval 31"/>
            <p:cNvSpPr>
              <a:spLocks noChangeArrowheads="1"/>
            </p:cNvSpPr>
            <p:nvPr/>
          </p:nvSpPr>
          <p:spPr bwMode="auto">
            <a:xfrm>
              <a:off x="5500488" y="1397707"/>
              <a:ext cx="140678" cy="136327"/>
            </a:xfrm>
            <a:prstGeom prst="ellipse">
              <a:avLst/>
            </a:prstGeom>
            <a:solidFill>
              <a:srgbClr val="EAA75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23" name="Freeform 32"/>
            <p:cNvSpPr>
              <a:spLocks/>
            </p:cNvSpPr>
            <p:nvPr/>
          </p:nvSpPr>
          <p:spPr bwMode="auto">
            <a:xfrm>
              <a:off x="5636816" y="1441214"/>
              <a:ext cx="268303" cy="49310"/>
            </a:xfrm>
            <a:custGeom>
              <a:avLst/>
              <a:gdLst>
                <a:gd name="T0" fmla="*/ 78 w 78"/>
                <a:gd name="T1" fmla="*/ 0 h 14"/>
                <a:gd name="T2" fmla="*/ 0 w 78"/>
                <a:gd name="T3" fmla="*/ 0 h 14"/>
                <a:gd name="T4" fmla="*/ 1 w 78"/>
                <a:gd name="T5" fmla="*/ 7 h 14"/>
                <a:gd name="T6" fmla="*/ 0 w 78"/>
                <a:gd name="T7" fmla="*/ 14 h 14"/>
                <a:gd name="T8" fmla="*/ 78 w 78"/>
                <a:gd name="T9" fmla="*/ 14 h 14"/>
                <a:gd name="T10" fmla="*/ 78 w 78"/>
                <a:gd name="T11" fmla="*/ 0 h 14"/>
              </a:gdLst>
              <a:ahLst/>
              <a:cxnLst>
                <a:cxn ang="0">
                  <a:pos x="T0" y="T1"/>
                </a:cxn>
                <a:cxn ang="0">
                  <a:pos x="T2" y="T3"/>
                </a:cxn>
                <a:cxn ang="0">
                  <a:pos x="T4" y="T5"/>
                </a:cxn>
                <a:cxn ang="0">
                  <a:pos x="T6" y="T7"/>
                </a:cxn>
                <a:cxn ang="0">
                  <a:pos x="T8" y="T9"/>
                </a:cxn>
                <a:cxn ang="0">
                  <a:pos x="T10" y="T11"/>
                </a:cxn>
              </a:cxnLst>
              <a:rect l="0" t="0" r="r" b="b"/>
              <a:pathLst>
                <a:path w="78" h="14">
                  <a:moveTo>
                    <a:pt x="78" y="0"/>
                  </a:moveTo>
                  <a:cubicBezTo>
                    <a:pt x="0" y="0"/>
                    <a:pt x="0" y="0"/>
                    <a:pt x="0" y="0"/>
                  </a:cubicBezTo>
                  <a:cubicBezTo>
                    <a:pt x="0" y="2"/>
                    <a:pt x="1" y="5"/>
                    <a:pt x="1" y="7"/>
                  </a:cubicBezTo>
                  <a:cubicBezTo>
                    <a:pt x="1" y="9"/>
                    <a:pt x="0" y="12"/>
                    <a:pt x="0" y="14"/>
                  </a:cubicBezTo>
                  <a:cubicBezTo>
                    <a:pt x="78" y="14"/>
                    <a:pt x="78" y="14"/>
                    <a:pt x="78" y="14"/>
                  </a:cubicBezTo>
                  <a:cubicBezTo>
                    <a:pt x="78" y="0"/>
                    <a:pt x="78" y="0"/>
                    <a:pt x="78"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24" name="Freeform 33"/>
            <p:cNvSpPr>
              <a:spLocks/>
            </p:cNvSpPr>
            <p:nvPr/>
          </p:nvSpPr>
          <p:spPr bwMode="auto">
            <a:xfrm>
              <a:off x="5568651" y="1441214"/>
              <a:ext cx="72515" cy="49310"/>
            </a:xfrm>
            <a:custGeom>
              <a:avLst/>
              <a:gdLst>
                <a:gd name="T0" fmla="*/ 20 w 21"/>
                <a:gd name="T1" fmla="*/ 0 h 14"/>
                <a:gd name="T2" fmla="*/ 0 w 21"/>
                <a:gd name="T3" fmla="*/ 0 h 14"/>
                <a:gd name="T4" fmla="*/ 0 w 21"/>
                <a:gd name="T5" fmla="*/ 14 h 14"/>
                <a:gd name="T6" fmla="*/ 20 w 21"/>
                <a:gd name="T7" fmla="*/ 14 h 14"/>
                <a:gd name="T8" fmla="*/ 21 w 21"/>
                <a:gd name="T9" fmla="*/ 7 h 14"/>
                <a:gd name="T10" fmla="*/ 20 w 21"/>
                <a:gd name="T11" fmla="*/ 0 h 14"/>
              </a:gdLst>
              <a:ahLst/>
              <a:cxnLst>
                <a:cxn ang="0">
                  <a:pos x="T0" y="T1"/>
                </a:cxn>
                <a:cxn ang="0">
                  <a:pos x="T2" y="T3"/>
                </a:cxn>
                <a:cxn ang="0">
                  <a:pos x="T4" y="T5"/>
                </a:cxn>
                <a:cxn ang="0">
                  <a:pos x="T6" y="T7"/>
                </a:cxn>
                <a:cxn ang="0">
                  <a:pos x="T8" y="T9"/>
                </a:cxn>
                <a:cxn ang="0">
                  <a:pos x="T10" y="T11"/>
                </a:cxn>
              </a:cxnLst>
              <a:rect l="0" t="0" r="r" b="b"/>
              <a:pathLst>
                <a:path w="21" h="14">
                  <a:moveTo>
                    <a:pt x="20" y="0"/>
                  </a:moveTo>
                  <a:cubicBezTo>
                    <a:pt x="0" y="0"/>
                    <a:pt x="0" y="0"/>
                    <a:pt x="0" y="0"/>
                  </a:cubicBezTo>
                  <a:cubicBezTo>
                    <a:pt x="0" y="14"/>
                    <a:pt x="0" y="14"/>
                    <a:pt x="0" y="14"/>
                  </a:cubicBezTo>
                  <a:cubicBezTo>
                    <a:pt x="20" y="14"/>
                    <a:pt x="20" y="14"/>
                    <a:pt x="20" y="14"/>
                  </a:cubicBezTo>
                  <a:cubicBezTo>
                    <a:pt x="20" y="12"/>
                    <a:pt x="21" y="9"/>
                    <a:pt x="21" y="7"/>
                  </a:cubicBezTo>
                  <a:cubicBezTo>
                    <a:pt x="21" y="5"/>
                    <a:pt x="20" y="2"/>
                    <a:pt x="20" y="0"/>
                  </a:cubicBezTo>
                </a:path>
              </a:pathLst>
            </a:custGeom>
            <a:solidFill>
              <a:srgbClr val="BA89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25" name="Oval 34"/>
            <p:cNvSpPr>
              <a:spLocks noChangeArrowheads="1"/>
            </p:cNvSpPr>
            <p:nvPr/>
          </p:nvSpPr>
          <p:spPr bwMode="auto">
            <a:xfrm>
              <a:off x="5538196" y="1435413"/>
              <a:ext cx="60912" cy="60912"/>
            </a:xfrm>
            <a:prstGeom prst="ellipse">
              <a:avLst/>
            </a:prstGeom>
            <a:solidFill>
              <a:srgbClr val="E6E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26" name="Oval 35"/>
            <p:cNvSpPr>
              <a:spLocks noChangeArrowheads="1"/>
            </p:cNvSpPr>
            <p:nvPr/>
          </p:nvSpPr>
          <p:spPr bwMode="auto">
            <a:xfrm>
              <a:off x="5874661" y="1435413"/>
              <a:ext cx="62363" cy="60912"/>
            </a:xfrm>
            <a:prstGeom prst="ellipse">
              <a:avLst/>
            </a:prstGeom>
            <a:solidFill>
              <a:srgbClr val="4544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27" name="Freeform 44"/>
            <p:cNvSpPr>
              <a:spLocks noEditPoints="1"/>
            </p:cNvSpPr>
            <p:nvPr/>
          </p:nvSpPr>
          <p:spPr bwMode="auto">
            <a:xfrm>
              <a:off x="4272098" y="1418010"/>
              <a:ext cx="316162" cy="353870"/>
            </a:xfrm>
            <a:custGeom>
              <a:avLst/>
              <a:gdLst>
                <a:gd name="T0" fmla="*/ 62 w 92"/>
                <a:gd name="T1" fmla="*/ 36 h 103"/>
                <a:gd name="T2" fmla="*/ 52 w 92"/>
                <a:gd name="T3" fmla="*/ 48 h 103"/>
                <a:gd name="T4" fmla="*/ 50 w 92"/>
                <a:gd name="T5" fmla="*/ 51 h 103"/>
                <a:gd name="T6" fmla="*/ 62 w 92"/>
                <a:gd name="T7" fmla="*/ 77 h 103"/>
                <a:gd name="T8" fmla="*/ 66 w 92"/>
                <a:gd name="T9" fmla="*/ 71 h 103"/>
                <a:gd name="T10" fmla="*/ 62 w 92"/>
                <a:gd name="T11" fmla="*/ 62 h 103"/>
                <a:gd name="T12" fmla="*/ 92 w 92"/>
                <a:gd name="T13" fmla="*/ 74 h 103"/>
                <a:gd name="T14" fmla="*/ 92 w 92"/>
                <a:gd name="T15" fmla="*/ 63 h 103"/>
                <a:gd name="T16" fmla="*/ 62 w 92"/>
                <a:gd name="T17" fmla="*/ 51 h 103"/>
                <a:gd name="T18" fmla="*/ 66 w 92"/>
                <a:gd name="T19" fmla="*/ 45 h 103"/>
                <a:gd name="T20" fmla="*/ 62 w 92"/>
                <a:gd name="T21" fmla="*/ 36 h 103"/>
                <a:gd name="T22" fmla="*/ 35 w 92"/>
                <a:gd name="T23" fmla="*/ 0 h 103"/>
                <a:gd name="T24" fmla="*/ 22 w 92"/>
                <a:gd name="T25" fmla="*/ 21 h 103"/>
                <a:gd name="T26" fmla="*/ 22 w 92"/>
                <a:gd name="T27" fmla="*/ 35 h 103"/>
                <a:gd name="T28" fmla="*/ 13 w 92"/>
                <a:gd name="T29" fmla="*/ 31 h 103"/>
                <a:gd name="T30" fmla="*/ 17 w 92"/>
                <a:gd name="T31" fmla="*/ 25 h 103"/>
                <a:gd name="T32" fmla="*/ 12 w 92"/>
                <a:gd name="T33" fmla="*/ 16 h 103"/>
                <a:gd name="T34" fmla="*/ 3 w 92"/>
                <a:gd name="T35" fmla="*/ 28 h 103"/>
                <a:gd name="T36" fmla="*/ 3 w 92"/>
                <a:gd name="T37" fmla="*/ 28 h 103"/>
                <a:gd name="T38" fmla="*/ 0 w 92"/>
                <a:gd name="T39" fmla="*/ 31 h 103"/>
                <a:gd name="T40" fmla="*/ 12 w 92"/>
                <a:gd name="T41" fmla="*/ 56 h 103"/>
                <a:gd name="T42" fmla="*/ 17 w 92"/>
                <a:gd name="T43" fmla="*/ 51 h 103"/>
                <a:gd name="T44" fmla="*/ 13 w 92"/>
                <a:gd name="T45" fmla="*/ 42 h 103"/>
                <a:gd name="T46" fmla="*/ 22 w 92"/>
                <a:gd name="T47" fmla="*/ 46 h 103"/>
                <a:gd name="T48" fmla="*/ 22 w 92"/>
                <a:gd name="T49" fmla="*/ 59 h 103"/>
                <a:gd name="T50" fmla="*/ 38 w 92"/>
                <a:gd name="T51" fmla="*/ 93 h 103"/>
                <a:gd name="T52" fmla="*/ 61 w 92"/>
                <a:gd name="T53" fmla="*/ 102 h 103"/>
                <a:gd name="T54" fmla="*/ 65 w 92"/>
                <a:gd name="T55" fmla="*/ 103 h 103"/>
                <a:gd name="T56" fmla="*/ 77 w 92"/>
                <a:gd name="T57" fmla="*/ 82 h 103"/>
                <a:gd name="T58" fmla="*/ 77 w 92"/>
                <a:gd name="T59" fmla="*/ 77 h 103"/>
                <a:gd name="T60" fmla="*/ 71 w 92"/>
                <a:gd name="T61" fmla="*/ 74 h 103"/>
                <a:gd name="T62" fmla="*/ 71 w 92"/>
                <a:gd name="T63" fmla="*/ 79 h 103"/>
                <a:gd name="T64" fmla="*/ 63 w 92"/>
                <a:gd name="T65" fmla="*/ 92 h 103"/>
                <a:gd name="T66" fmla="*/ 61 w 92"/>
                <a:gd name="T67" fmla="*/ 91 h 103"/>
                <a:gd name="T68" fmla="*/ 38 w 92"/>
                <a:gd name="T69" fmla="*/ 82 h 103"/>
                <a:gd name="T70" fmla="*/ 29 w 92"/>
                <a:gd name="T71" fmla="*/ 62 h 103"/>
                <a:gd name="T72" fmla="*/ 29 w 92"/>
                <a:gd name="T73" fmla="*/ 24 h 103"/>
                <a:gd name="T74" fmla="*/ 36 w 92"/>
                <a:gd name="T75" fmla="*/ 11 h 103"/>
                <a:gd name="T76" fmla="*/ 38 w 92"/>
                <a:gd name="T77" fmla="*/ 11 h 103"/>
                <a:gd name="T78" fmla="*/ 61 w 92"/>
                <a:gd name="T79" fmla="*/ 21 h 103"/>
                <a:gd name="T80" fmla="*/ 71 w 92"/>
                <a:gd name="T81" fmla="*/ 41 h 103"/>
                <a:gd name="T82" fmla="*/ 71 w 92"/>
                <a:gd name="T83" fmla="*/ 46 h 103"/>
                <a:gd name="T84" fmla="*/ 77 w 92"/>
                <a:gd name="T85" fmla="*/ 48 h 103"/>
                <a:gd name="T86" fmla="*/ 77 w 92"/>
                <a:gd name="T87" fmla="*/ 44 h 103"/>
                <a:gd name="T88" fmla="*/ 61 w 92"/>
                <a:gd name="T89" fmla="*/ 10 h 103"/>
                <a:gd name="T90" fmla="*/ 38 w 92"/>
                <a:gd name="T91" fmla="*/ 0 h 103"/>
                <a:gd name="T92" fmla="*/ 35 w 92"/>
                <a:gd name="T93"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2" h="103">
                  <a:moveTo>
                    <a:pt x="62" y="36"/>
                  </a:moveTo>
                  <a:cubicBezTo>
                    <a:pt x="52" y="48"/>
                    <a:pt x="52" y="48"/>
                    <a:pt x="52" y="48"/>
                  </a:cubicBezTo>
                  <a:cubicBezTo>
                    <a:pt x="50" y="51"/>
                    <a:pt x="50" y="51"/>
                    <a:pt x="50" y="51"/>
                  </a:cubicBezTo>
                  <a:cubicBezTo>
                    <a:pt x="62" y="77"/>
                    <a:pt x="62" y="77"/>
                    <a:pt x="62" y="77"/>
                  </a:cubicBezTo>
                  <a:cubicBezTo>
                    <a:pt x="66" y="71"/>
                    <a:pt x="66" y="71"/>
                    <a:pt x="66" y="71"/>
                  </a:cubicBezTo>
                  <a:cubicBezTo>
                    <a:pt x="62" y="62"/>
                    <a:pt x="62" y="62"/>
                    <a:pt x="62" y="62"/>
                  </a:cubicBezTo>
                  <a:cubicBezTo>
                    <a:pt x="92" y="74"/>
                    <a:pt x="92" y="74"/>
                    <a:pt x="92" y="74"/>
                  </a:cubicBezTo>
                  <a:cubicBezTo>
                    <a:pt x="92" y="63"/>
                    <a:pt x="92" y="63"/>
                    <a:pt x="92" y="63"/>
                  </a:cubicBezTo>
                  <a:cubicBezTo>
                    <a:pt x="62" y="51"/>
                    <a:pt x="62" y="51"/>
                    <a:pt x="62" y="51"/>
                  </a:cubicBezTo>
                  <a:cubicBezTo>
                    <a:pt x="66" y="45"/>
                    <a:pt x="66" y="45"/>
                    <a:pt x="66" y="45"/>
                  </a:cubicBezTo>
                  <a:cubicBezTo>
                    <a:pt x="62" y="36"/>
                    <a:pt x="62" y="36"/>
                    <a:pt x="62" y="36"/>
                  </a:cubicBezTo>
                  <a:moveTo>
                    <a:pt x="35" y="0"/>
                  </a:moveTo>
                  <a:cubicBezTo>
                    <a:pt x="28" y="0"/>
                    <a:pt x="22" y="8"/>
                    <a:pt x="22" y="21"/>
                  </a:cubicBezTo>
                  <a:cubicBezTo>
                    <a:pt x="22" y="35"/>
                    <a:pt x="22" y="35"/>
                    <a:pt x="22" y="35"/>
                  </a:cubicBezTo>
                  <a:cubicBezTo>
                    <a:pt x="13" y="31"/>
                    <a:pt x="13" y="31"/>
                    <a:pt x="13" y="31"/>
                  </a:cubicBezTo>
                  <a:cubicBezTo>
                    <a:pt x="17" y="25"/>
                    <a:pt x="17" y="25"/>
                    <a:pt x="17" y="25"/>
                  </a:cubicBezTo>
                  <a:cubicBezTo>
                    <a:pt x="12" y="16"/>
                    <a:pt x="12" y="16"/>
                    <a:pt x="12" y="16"/>
                  </a:cubicBezTo>
                  <a:cubicBezTo>
                    <a:pt x="3" y="28"/>
                    <a:pt x="3" y="28"/>
                    <a:pt x="3" y="28"/>
                  </a:cubicBezTo>
                  <a:cubicBezTo>
                    <a:pt x="3" y="28"/>
                    <a:pt x="3" y="28"/>
                    <a:pt x="3" y="28"/>
                  </a:cubicBezTo>
                  <a:cubicBezTo>
                    <a:pt x="0" y="31"/>
                    <a:pt x="0" y="31"/>
                    <a:pt x="0" y="31"/>
                  </a:cubicBezTo>
                  <a:cubicBezTo>
                    <a:pt x="12" y="56"/>
                    <a:pt x="12" y="56"/>
                    <a:pt x="12" y="56"/>
                  </a:cubicBezTo>
                  <a:cubicBezTo>
                    <a:pt x="17" y="51"/>
                    <a:pt x="17" y="51"/>
                    <a:pt x="17" y="51"/>
                  </a:cubicBezTo>
                  <a:cubicBezTo>
                    <a:pt x="13" y="42"/>
                    <a:pt x="13" y="42"/>
                    <a:pt x="13" y="42"/>
                  </a:cubicBezTo>
                  <a:cubicBezTo>
                    <a:pt x="22" y="46"/>
                    <a:pt x="22" y="46"/>
                    <a:pt x="22" y="46"/>
                  </a:cubicBezTo>
                  <a:cubicBezTo>
                    <a:pt x="22" y="59"/>
                    <a:pt x="22" y="59"/>
                    <a:pt x="22" y="59"/>
                  </a:cubicBezTo>
                  <a:cubicBezTo>
                    <a:pt x="22" y="74"/>
                    <a:pt x="29" y="89"/>
                    <a:pt x="38" y="93"/>
                  </a:cubicBezTo>
                  <a:cubicBezTo>
                    <a:pt x="61" y="102"/>
                    <a:pt x="61" y="102"/>
                    <a:pt x="61" y="102"/>
                  </a:cubicBezTo>
                  <a:cubicBezTo>
                    <a:pt x="62" y="103"/>
                    <a:pt x="64" y="103"/>
                    <a:pt x="65" y="103"/>
                  </a:cubicBezTo>
                  <a:cubicBezTo>
                    <a:pt x="72" y="103"/>
                    <a:pt x="77" y="95"/>
                    <a:pt x="77" y="82"/>
                  </a:cubicBezTo>
                  <a:cubicBezTo>
                    <a:pt x="77" y="77"/>
                    <a:pt x="77" y="77"/>
                    <a:pt x="77" y="77"/>
                  </a:cubicBezTo>
                  <a:cubicBezTo>
                    <a:pt x="71" y="74"/>
                    <a:pt x="71" y="74"/>
                    <a:pt x="71" y="74"/>
                  </a:cubicBezTo>
                  <a:cubicBezTo>
                    <a:pt x="71" y="79"/>
                    <a:pt x="71" y="79"/>
                    <a:pt x="71" y="79"/>
                  </a:cubicBezTo>
                  <a:cubicBezTo>
                    <a:pt x="71" y="87"/>
                    <a:pt x="68" y="92"/>
                    <a:pt x="63" y="92"/>
                  </a:cubicBezTo>
                  <a:cubicBezTo>
                    <a:pt x="63" y="92"/>
                    <a:pt x="62" y="92"/>
                    <a:pt x="61" y="91"/>
                  </a:cubicBezTo>
                  <a:cubicBezTo>
                    <a:pt x="38" y="82"/>
                    <a:pt x="38" y="82"/>
                    <a:pt x="38" y="82"/>
                  </a:cubicBezTo>
                  <a:cubicBezTo>
                    <a:pt x="33" y="80"/>
                    <a:pt x="29" y="71"/>
                    <a:pt x="29" y="62"/>
                  </a:cubicBezTo>
                  <a:cubicBezTo>
                    <a:pt x="29" y="24"/>
                    <a:pt x="29" y="24"/>
                    <a:pt x="29" y="24"/>
                  </a:cubicBezTo>
                  <a:cubicBezTo>
                    <a:pt x="29" y="16"/>
                    <a:pt x="32" y="11"/>
                    <a:pt x="36" y="11"/>
                  </a:cubicBezTo>
                  <a:cubicBezTo>
                    <a:pt x="37" y="11"/>
                    <a:pt x="38" y="11"/>
                    <a:pt x="38" y="11"/>
                  </a:cubicBezTo>
                  <a:cubicBezTo>
                    <a:pt x="61" y="21"/>
                    <a:pt x="61" y="21"/>
                    <a:pt x="61" y="21"/>
                  </a:cubicBezTo>
                  <a:cubicBezTo>
                    <a:pt x="67" y="23"/>
                    <a:pt x="71" y="32"/>
                    <a:pt x="71" y="41"/>
                  </a:cubicBezTo>
                  <a:cubicBezTo>
                    <a:pt x="71" y="46"/>
                    <a:pt x="71" y="46"/>
                    <a:pt x="71" y="46"/>
                  </a:cubicBezTo>
                  <a:cubicBezTo>
                    <a:pt x="77" y="48"/>
                    <a:pt x="77" y="48"/>
                    <a:pt x="77" y="48"/>
                  </a:cubicBezTo>
                  <a:cubicBezTo>
                    <a:pt x="77" y="44"/>
                    <a:pt x="77" y="44"/>
                    <a:pt x="77" y="44"/>
                  </a:cubicBezTo>
                  <a:cubicBezTo>
                    <a:pt x="77" y="29"/>
                    <a:pt x="70" y="13"/>
                    <a:pt x="61" y="10"/>
                  </a:cubicBezTo>
                  <a:cubicBezTo>
                    <a:pt x="38" y="0"/>
                    <a:pt x="38" y="0"/>
                    <a:pt x="38" y="0"/>
                  </a:cubicBezTo>
                  <a:cubicBezTo>
                    <a:pt x="37" y="0"/>
                    <a:pt x="36" y="0"/>
                    <a:pt x="35"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400"/>
            </a:p>
          </p:txBody>
        </p:sp>
        <p:sp>
          <p:nvSpPr>
            <p:cNvPr id="28" name="文本框 119"/>
            <p:cNvSpPr txBox="1"/>
            <p:nvPr/>
          </p:nvSpPr>
          <p:spPr>
            <a:xfrm>
              <a:off x="5586056" y="947609"/>
              <a:ext cx="457498" cy="438582"/>
            </a:xfrm>
            <a:prstGeom prst="rect">
              <a:avLst/>
            </a:prstGeom>
            <a:noFill/>
          </p:spPr>
          <p:txBody>
            <a:bodyPr wrap="none" lIns="68580" tIns="34290" rIns="68580" bIns="34290" rtlCol="0">
              <a:spAutoFit/>
            </a:bodyPr>
            <a:lstStyle/>
            <a:p>
              <a:r>
                <a:rPr lang="en-US" altLang="zh-CN" sz="2400" dirty="0">
                  <a:solidFill>
                    <a:srgbClr val="605E5E"/>
                  </a:solidFill>
                  <a:latin typeface="Impact" panose="020B0806030902050204" pitchFamily="34" charset="0"/>
                  <a:cs typeface="Aharoni" panose="02010803020104030203" pitchFamily="2" charset="-79"/>
                </a:rPr>
                <a:t>04</a:t>
              </a:r>
              <a:endParaRPr lang="zh-CN" altLang="en-US" sz="2400" dirty="0">
                <a:solidFill>
                  <a:srgbClr val="605E5E"/>
                </a:solidFill>
                <a:latin typeface="Impact" panose="020B0806030902050204" pitchFamily="34" charset="0"/>
                <a:cs typeface="Aharoni" panose="02010803020104030203" pitchFamily="2" charset="-79"/>
              </a:endParaRPr>
            </a:p>
          </p:txBody>
        </p:sp>
        <p:sp>
          <p:nvSpPr>
            <p:cNvPr id="29" name="文本框 120"/>
            <p:cNvSpPr txBox="1"/>
            <p:nvPr/>
          </p:nvSpPr>
          <p:spPr>
            <a:xfrm>
              <a:off x="5601823" y="1531489"/>
              <a:ext cx="1157305" cy="284693"/>
            </a:xfrm>
            <a:prstGeom prst="rect">
              <a:avLst/>
            </a:prstGeom>
            <a:noFill/>
          </p:spPr>
          <p:txBody>
            <a:bodyPr wrap="none" lIns="68580" tIns="34290" rIns="68580" bIns="34290" rtlCol="0">
              <a:spAutoFit/>
            </a:bodyPr>
            <a:lstStyle/>
            <a:p>
              <a:r>
                <a:rPr lang="en-US" altLang="zh-CN" sz="1400" dirty="0" smtClean="0">
                  <a:solidFill>
                    <a:srgbClr val="605E5E"/>
                  </a:solidFill>
                  <a:latin typeface="Tahoma" panose="020B0604030504040204" pitchFamily="34" charset="0"/>
                  <a:ea typeface="Tahoma" panose="020B0604030504040204" pitchFamily="34" charset="0"/>
                  <a:cs typeface="Tahoma" panose="020B0604030504040204" pitchFamily="34" charset="0"/>
                </a:rPr>
                <a:t>Sample Text.</a:t>
              </a:r>
              <a:endParaRPr lang="zh-CN" altLang="en-US" sz="1400" dirty="0">
                <a:solidFill>
                  <a:srgbClr val="605E5E"/>
                </a:solidFill>
                <a:latin typeface="Tahoma" panose="020B0604030504040204" pitchFamily="34" charset="0"/>
                <a:cs typeface="Tahoma" panose="020B0604030504040204" pitchFamily="34" charset="0"/>
              </a:endParaRPr>
            </a:p>
          </p:txBody>
        </p:sp>
      </p:grpSp>
      <p:grpSp>
        <p:nvGrpSpPr>
          <p:cNvPr id="30" name="组合 29"/>
          <p:cNvGrpSpPr/>
          <p:nvPr/>
        </p:nvGrpSpPr>
        <p:grpSpPr>
          <a:xfrm>
            <a:off x="2867620" y="3305186"/>
            <a:ext cx="2535700" cy="1022094"/>
            <a:chOff x="2867620" y="3305186"/>
            <a:chExt cx="2535700" cy="1022094"/>
          </a:xfrm>
        </p:grpSpPr>
        <p:sp>
          <p:nvSpPr>
            <p:cNvPr id="31" name="Freeform 6"/>
            <p:cNvSpPr>
              <a:spLocks/>
            </p:cNvSpPr>
            <p:nvPr/>
          </p:nvSpPr>
          <p:spPr bwMode="auto">
            <a:xfrm>
              <a:off x="4746340" y="3639845"/>
              <a:ext cx="656979" cy="687435"/>
            </a:xfrm>
            <a:custGeom>
              <a:avLst/>
              <a:gdLst>
                <a:gd name="T0" fmla="*/ 453 w 453"/>
                <a:gd name="T1" fmla="*/ 0 h 474"/>
                <a:gd name="T2" fmla="*/ 0 w 453"/>
                <a:gd name="T3" fmla="*/ 197 h 474"/>
                <a:gd name="T4" fmla="*/ 0 w 453"/>
                <a:gd name="T5" fmla="*/ 474 h 474"/>
                <a:gd name="T6" fmla="*/ 453 w 453"/>
                <a:gd name="T7" fmla="*/ 277 h 474"/>
                <a:gd name="T8" fmla="*/ 453 w 453"/>
                <a:gd name="T9" fmla="*/ 0 h 474"/>
              </a:gdLst>
              <a:ahLst/>
              <a:cxnLst>
                <a:cxn ang="0">
                  <a:pos x="T0" y="T1"/>
                </a:cxn>
                <a:cxn ang="0">
                  <a:pos x="T2" y="T3"/>
                </a:cxn>
                <a:cxn ang="0">
                  <a:pos x="T4" y="T5"/>
                </a:cxn>
                <a:cxn ang="0">
                  <a:pos x="T6" y="T7"/>
                </a:cxn>
                <a:cxn ang="0">
                  <a:pos x="T8" y="T9"/>
                </a:cxn>
              </a:cxnLst>
              <a:rect l="0" t="0" r="r" b="b"/>
              <a:pathLst>
                <a:path w="453" h="474">
                  <a:moveTo>
                    <a:pt x="453" y="0"/>
                  </a:moveTo>
                  <a:lnTo>
                    <a:pt x="0" y="197"/>
                  </a:lnTo>
                  <a:lnTo>
                    <a:pt x="0" y="474"/>
                  </a:lnTo>
                  <a:lnTo>
                    <a:pt x="453" y="277"/>
                  </a:lnTo>
                  <a:lnTo>
                    <a:pt x="453" y="0"/>
                  </a:ln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sz="1400"/>
            </a:p>
          </p:txBody>
        </p:sp>
        <p:sp>
          <p:nvSpPr>
            <p:cNvPr id="32" name="Freeform 7"/>
            <p:cNvSpPr>
              <a:spLocks/>
            </p:cNvSpPr>
            <p:nvPr/>
          </p:nvSpPr>
          <p:spPr bwMode="auto">
            <a:xfrm>
              <a:off x="4089362" y="3639845"/>
              <a:ext cx="656979" cy="687435"/>
            </a:xfrm>
            <a:custGeom>
              <a:avLst/>
              <a:gdLst>
                <a:gd name="T0" fmla="*/ 0 w 453"/>
                <a:gd name="T1" fmla="*/ 0 h 474"/>
                <a:gd name="T2" fmla="*/ 453 w 453"/>
                <a:gd name="T3" fmla="*/ 197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7"/>
                  </a:lnTo>
                  <a:lnTo>
                    <a:pt x="453" y="474"/>
                  </a:lnTo>
                  <a:lnTo>
                    <a:pt x="0" y="277"/>
                  </a:lnTo>
                  <a:lnTo>
                    <a:pt x="0" y="0"/>
                  </a:ln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sz="1400"/>
            </a:p>
          </p:txBody>
        </p:sp>
        <p:sp>
          <p:nvSpPr>
            <p:cNvPr id="33" name="Freeform 8"/>
            <p:cNvSpPr>
              <a:spLocks/>
            </p:cNvSpPr>
            <p:nvPr/>
          </p:nvSpPr>
          <p:spPr bwMode="auto">
            <a:xfrm>
              <a:off x="4089362" y="3639845"/>
              <a:ext cx="656979" cy="687435"/>
            </a:xfrm>
            <a:custGeom>
              <a:avLst/>
              <a:gdLst>
                <a:gd name="T0" fmla="*/ 0 w 453"/>
                <a:gd name="T1" fmla="*/ 0 h 474"/>
                <a:gd name="T2" fmla="*/ 453 w 453"/>
                <a:gd name="T3" fmla="*/ 197 h 474"/>
                <a:gd name="T4" fmla="*/ 453 w 453"/>
                <a:gd name="T5" fmla="*/ 474 h 474"/>
                <a:gd name="T6" fmla="*/ 0 w 453"/>
                <a:gd name="T7" fmla="*/ 277 h 474"/>
                <a:gd name="T8" fmla="*/ 0 w 453"/>
                <a:gd name="T9" fmla="*/ 0 h 474"/>
              </a:gdLst>
              <a:ahLst/>
              <a:cxnLst>
                <a:cxn ang="0">
                  <a:pos x="T0" y="T1"/>
                </a:cxn>
                <a:cxn ang="0">
                  <a:pos x="T2" y="T3"/>
                </a:cxn>
                <a:cxn ang="0">
                  <a:pos x="T4" y="T5"/>
                </a:cxn>
                <a:cxn ang="0">
                  <a:pos x="T6" y="T7"/>
                </a:cxn>
                <a:cxn ang="0">
                  <a:pos x="T8" y="T9"/>
                </a:cxn>
              </a:cxnLst>
              <a:rect l="0" t="0" r="r" b="b"/>
              <a:pathLst>
                <a:path w="453" h="474">
                  <a:moveTo>
                    <a:pt x="0" y="0"/>
                  </a:moveTo>
                  <a:lnTo>
                    <a:pt x="453" y="197"/>
                  </a:lnTo>
                  <a:lnTo>
                    <a:pt x="453" y="474"/>
                  </a:lnTo>
                  <a:lnTo>
                    <a:pt x="0" y="27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34" name="Freeform 9"/>
            <p:cNvSpPr>
              <a:spLocks/>
            </p:cNvSpPr>
            <p:nvPr/>
          </p:nvSpPr>
          <p:spPr bwMode="auto">
            <a:xfrm>
              <a:off x="4089363" y="3358490"/>
              <a:ext cx="1313957" cy="567061"/>
            </a:xfrm>
            <a:custGeom>
              <a:avLst/>
              <a:gdLst>
                <a:gd name="T0" fmla="*/ 453 w 906"/>
                <a:gd name="T1" fmla="*/ 0 h 391"/>
                <a:gd name="T2" fmla="*/ 0 w 906"/>
                <a:gd name="T3" fmla="*/ 194 h 391"/>
                <a:gd name="T4" fmla="*/ 453 w 906"/>
                <a:gd name="T5" fmla="*/ 391 h 391"/>
                <a:gd name="T6" fmla="*/ 906 w 906"/>
                <a:gd name="T7" fmla="*/ 194 h 391"/>
                <a:gd name="T8" fmla="*/ 453 w 906"/>
                <a:gd name="T9" fmla="*/ 0 h 391"/>
              </a:gdLst>
              <a:ahLst/>
              <a:cxnLst>
                <a:cxn ang="0">
                  <a:pos x="T0" y="T1"/>
                </a:cxn>
                <a:cxn ang="0">
                  <a:pos x="T2" y="T3"/>
                </a:cxn>
                <a:cxn ang="0">
                  <a:pos x="T4" y="T5"/>
                </a:cxn>
                <a:cxn ang="0">
                  <a:pos x="T6" y="T7"/>
                </a:cxn>
                <a:cxn ang="0">
                  <a:pos x="T8" y="T9"/>
                </a:cxn>
              </a:cxnLst>
              <a:rect l="0" t="0" r="r" b="b"/>
              <a:pathLst>
                <a:path w="906" h="391">
                  <a:moveTo>
                    <a:pt x="453" y="0"/>
                  </a:moveTo>
                  <a:lnTo>
                    <a:pt x="0" y="194"/>
                  </a:lnTo>
                  <a:lnTo>
                    <a:pt x="453" y="391"/>
                  </a:lnTo>
                  <a:lnTo>
                    <a:pt x="906" y="194"/>
                  </a:lnTo>
                  <a:lnTo>
                    <a:pt x="45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35" name="Oval 26"/>
            <p:cNvSpPr>
              <a:spLocks noChangeArrowheads="1"/>
            </p:cNvSpPr>
            <p:nvPr/>
          </p:nvSpPr>
          <p:spPr bwMode="auto">
            <a:xfrm>
              <a:off x="3880521" y="3747166"/>
              <a:ext cx="140678" cy="140678"/>
            </a:xfrm>
            <a:prstGeom prst="ellipse">
              <a:avLst/>
            </a:prstGeom>
            <a:solidFill>
              <a:srgbClr val="4F9D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36" name="Freeform 27"/>
            <p:cNvSpPr>
              <a:spLocks/>
            </p:cNvSpPr>
            <p:nvPr/>
          </p:nvSpPr>
          <p:spPr bwMode="auto">
            <a:xfrm>
              <a:off x="3615119" y="3795026"/>
              <a:ext cx="268303" cy="44959"/>
            </a:xfrm>
            <a:custGeom>
              <a:avLst/>
              <a:gdLst>
                <a:gd name="T0" fmla="*/ 78 w 78"/>
                <a:gd name="T1" fmla="*/ 0 h 13"/>
                <a:gd name="T2" fmla="*/ 0 w 78"/>
                <a:gd name="T3" fmla="*/ 0 h 13"/>
                <a:gd name="T4" fmla="*/ 0 w 78"/>
                <a:gd name="T5" fmla="*/ 13 h 13"/>
                <a:gd name="T6" fmla="*/ 78 w 78"/>
                <a:gd name="T7" fmla="*/ 13 h 13"/>
                <a:gd name="T8" fmla="*/ 77 w 78"/>
                <a:gd name="T9" fmla="*/ 7 h 13"/>
                <a:gd name="T10" fmla="*/ 78 w 78"/>
                <a:gd name="T11" fmla="*/ 0 h 13"/>
              </a:gdLst>
              <a:ahLst/>
              <a:cxnLst>
                <a:cxn ang="0">
                  <a:pos x="T0" y="T1"/>
                </a:cxn>
                <a:cxn ang="0">
                  <a:pos x="T2" y="T3"/>
                </a:cxn>
                <a:cxn ang="0">
                  <a:pos x="T4" y="T5"/>
                </a:cxn>
                <a:cxn ang="0">
                  <a:pos x="T6" y="T7"/>
                </a:cxn>
                <a:cxn ang="0">
                  <a:pos x="T8" y="T9"/>
                </a:cxn>
                <a:cxn ang="0">
                  <a:pos x="T10" y="T11"/>
                </a:cxn>
              </a:cxnLst>
              <a:rect l="0" t="0" r="r" b="b"/>
              <a:pathLst>
                <a:path w="78" h="13">
                  <a:moveTo>
                    <a:pt x="78" y="0"/>
                  </a:moveTo>
                  <a:cubicBezTo>
                    <a:pt x="0" y="0"/>
                    <a:pt x="0" y="0"/>
                    <a:pt x="0" y="0"/>
                  </a:cubicBezTo>
                  <a:cubicBezTo>
                    <a:pt x="0" y="13"/>
                    <a:pt x="0" y="13"/>
                    <a:pt x="0" y="13"/>
                  </a:cubicBezTo>
                  <a:cubicBezTo>
                    <a:pt x="78" y="13"/>
                    <a:pt x="78" y="13"/>
                    <a:pt x="78" y="13"/>
                  </a:cubicBezTo>
                  <a:cubicBezTo>
                    <a:pt x="78" y="11"/>
                    <a:pt x="77" y="9"/>
                    <a:pt x="77" y="7"/>
                  </a:cubicBezTo>
                  <a:cubicBezTo>
                    <a:pt x="77" y="4"/>
                    <a:pt x="78" y="2"/>
                    <a:pt x="78"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37" name="Freeform 28"/>
            <p:cNvSpPr>
              <a:spLocks/>
            </p:cNvSpPr>
            <p:nvPr/>
          </p:nvSpPr>
          <p:spPr bwMode="auto">
            <a:xfrm>
              <a:off x="3880521" y="3795026"/>
              <a:ext cx="68163" cy="44959"/>
            </a:xfrm>
            <a:custGeom>
              <a:avLst/>
              <a:gdLst>
                <a:gd name="T0" fmla="*/ 20 w 20"/>
                <a:gd name="T1" fmla="*/ 0 h 13"/>
                <a:gd name="T2" fmla="*/ 1 w 20"/>
                <a:gd name="T3" fmla="*/ 0 h 13"/>
                <a:gd name="T4" fmla="*/ 0 w 20"/>
                <a:gd name="T5" fmla="*/ 7 h 13"/>
                <a:gd name="T6" fmla="*/ 1 w 20"/>
                <a:gd name="T7" fmla="*/ 13 h 13"/>
                <a:gd name="T8" fmla="*/ 20 w 20"/>
                <a:gd name="T9" fmla="*/ 13 h 13"/>
                <a:gd name="T10" fmla="*/ 20 w 20"/>
                <a:gd name="T11" fmla="*/ 0 h 13"/>
              </a:gdLst>
              <a:ahLst/>
              <a:cxnLst>
                <a:cxn ang="0">
                  <a:pos x="T0" y="T1"/>
                </a:cxn>
                <a:cxn ang="0">
                  <a:pos x="T2" y="T3"/>
                </a:cxn>
                <a:cxn ang="0">
                  <a:pos x="T4" y="T5"/>
                </a:cxn>
                <a:cxn ang="0">
                  <a:pos x="T6" y="T7"/>
                </a:cxn>
                <a:cxn ang="0">
                  <a:pos x="T8" y="T9"/>
                </a:cxn>
                <a:cxn ang="0">
                  <a:pos x="T10" y="T11"/>
                </a:cxn>
              </a:cxnLst>
              <a:rect l="0" t="0" r="r" b="b"/>
              <a:pathLst>
                <a:path w="20" h="13">
                  <a:moveTo>
                    <a:pt x="20" y="0"/>
                  </a:moveTo>
                  <a:cubicBezTo>
                    <a:pt x="1" y="0"/>
                    <a:pt x="1" y="0"/>
                    <a:pt x="1" y="0"/>
                  </a:cubicBezTo>
                  <a:cubicBezTo>
                    <a:pt x="1" y="2"/>
                    <a:pt x="0" y="4"/>
                    <a:pt x="0" y="7"/>
                  </a:cubicBezTo>
                  <a:cubicBezTo>
                    <a:pt x="0" y="9"/>
                    <a:pt x="1" y="11"/>
                    <a:pt x="1" y="13"/>
                  </a:cubicBezTo>
                  <a:cubicBezTo>
                    <a:pt x="20" y="13"/>
                    <a:pt x="20" y="13"/>
                    <a:pt x="20" y="13"/>
                  </a:cubicBezTo>
                  <a:cubicBezTo>
                    <a:pt x="20" y="0"/>
                    <a:pt x="20" y="0"/>
                    <a:pt x="20" y="0"/>
                  </a:cubicBezTo>
                </a:path>
              </a:pathLst>
            </a:custGeom>
            <a:solidFill>
              <a:srgbClr val="3786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38" name="Oval 29"/>
            <p:cNvSpPr>
              <a:spLocks noChangeArrowheads="1"/>
            </p:cNvSpPr>
            <p:nvPr/>
          </p:nvSpPr>
          <p:spPr bwMode="auto">
            <a:xfrm>
              <a:off x="3918229" y="3787774"/>
              <a:ext cx="65263" cy="62363"/>
            </a:xfrm>
            <a:prstGeom prst="ellipse">
              <a:avLst/>
            </a:prstGeom>
            <a:solidFill>
              <a:srgbClr val="E6E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39" name="Oval 30"/>
            <p:cNvSpPr>
              <a:spLocks noChangeArrowheads="1"/>
            </p:cNvSpPr>
            <p:nvPr/>
          </p:nvSpPr>
          <p:spPr bwMode="auto">
            <a:xfrm>
              <a:off x="3584663" y="3787774"/>
              <a:ext cx="60912" cy="58011"/>
            </a:xfrm>
            <a:prstGeom prst="ellipse">
              <a:avLst/>
            </a:prstGeom>
            <a:solidFill>
              <a:srgbClr val="4544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40" name="Freeform 41"/>
            <p:cNvSpPr>
              <a:spLocks noEditPoints="1"/>
            </p:cNvSpPr>
            <p:nvPr/>
          </p:nvSpPr>
          <p:spPr bwMode="auto">
            <a:xfrm>
              <a:off x="4254695" y="3815330"/>
              <a:ext cx="265402" cy="333566"/>
            </a:xfrm>
            <a:custGeom>
              <a:avLst/>
              <a:gdLst>
                <a:gd name="T0" fmla="*/ 25 w 77"/>
                <a:gd name="T1" fmla="*/ 80 h 97"/>
                <a:gd name="T2" fmla="*/ 9 w 77"/>
                <a:gd name="T3" fmla="*/ 46 h 97"/>
                <a:gd name="T4" fmla="*/ 25 w 77"/>
                <a:gd name="T5" fmla="*/ 26 h 97"/>
                <a:gd name="T6" fmla="*/ 41 w 77"/>
                <a:gd name="T7" fmla="*/ 60 h 97"/>
                <a:gd name="T8" fmla="*/ 22 w 77"/>
                <a:gd name="T9" fmla="*/ 9 h 97"/>
                <a:gd name="T10" fmla="*/ 20 w 77"/>
                <a:gd name="T11" fmla="*/ 17 h 97"/>
                <a:gd name="T12" fmla="*/ 11 w 77"/>
                <a:gd name="T13" fmla="*/ 12 h 97"/>
                <a:gd name="T14" fmla="*/ 8 w 77"/>
                <a:gd name="T15" fmla="*/ 26 h 97"/>
                <a:gd name="T16" fmla="*/ 0 w 77"/>
                <a:gd name="T17" fmla="*/ 36 h 97"/>
                <a:gd name="T18" fmla="*/ 5 w 77"/>
                <a:gd name="T19" fmla="*/ 51 h 97"/>
                <a:gd name="T20" fmla="*/ 5 w 77"/>
                <a:gd name="T21" fmla="*/ 70 h 97"/>
                <a:gd name="T22" fmla="*/ 13 w 77"/>
                <a:gd name="T23" fmla="*/ 77 h 97"/>
                <a:gd name="T24" fmla="*/ 21 w 77"/>
                <a:gd name="T25" fmla="*/ 94 h 97"/>
                <a:gd name="T26" fmla="*/ 29 w 77"/>
                <a:gd name="T27" fmla="*/ 89 h 97"/>
                <a:gd name="T28" fmla="*/ 36 w 77"/>
                <a:gd name="T29" fmla="*/ 87 h 97"/>
                <a:gd name="T30" fmla="*/ 45 w 77"/>
                <a:gd name="T31" fmla="*/ 88 h 97"/>
                <a:gd name="T32" fmla="*/ 45 w 77"/>
                <a:gd name="T33" fmla="*/ 69 h 97"/>
                <a:gd name="T34" fmla="*/ 50 w 77"/>
                <a:gd name="T35" fmla="*/ 58 h 97"/>
                <a:gd name="T36" fmla="*/ 42 w 77"/>
                <a:gd name="T37" fmla="*/ 41 h 97"/>
                <a:gd name="T38" fmla="*/ 40 w 77"/>
                <a:gd name="T39" fmla="*/ 25 h 97"/>
                <a:gd name="T40" fmla="*/ 30 w 77"/>
                <a:gd name="T41" fmla="*/ 21 h 97"/>
                <a:gd name="T42" fmla="*/ 22 w 77"/>
                <a:gd name="T43" fmla="*/ 9 h 97"/>
                <a:gd name="T44" fmla="*/ 60 w 77"/>
                <a:gd name="T45" fmla="*/ 48 h 97"/>
                <a:gd name="T46" fmla="*/ 49 w 77"/>
                <a:gd name="T47" fmla="*/ 25 h 97"/>
                <a:gd name="T48" fmla="*/ 60 w 77"/>
                <a:gd name="T49" fmla="*/ 12 h 97"/>
                <a:gd name="T50" fmla="*/ 70 w 77"/>
                <a:gd name="T51" fmla="*/ 35 h 97"/>
                <a:gd name="T52" fmla="*/ 58 w 77"/>
                <a:gd name="T53" fmla="*/ 0 h 97"/>
                <a:gd name="T54" fmla="*/ 57 w 77"/>
                <a:gd name="T55" fmla="*/ 5 h 97"/>
                <a:gd name="T56" fmla="*/ 50 w 77"/>
                <a:gd name="T57" fmla="*/ 2 h 97"/>
                <a:gd name="T58" fmla="*/ 48 w 77"/>
                <a:gd name="T59" fmla="*/ 11 h 97"/>
                <a:gd name="T60" fmla="*/ 43 w 77"/>
                <a:gd name="T61" fmla="*/ 18 h 97"/>
                <a:gd name="T62" fmla="*/ 46 w 77"/>
                <a:gd name="T63" fmla="*/ 28 h 97"/>
                <a:gd name="T64" fmla="*/ 46 w 77"/>
                <a:gd name="T65" fmla="*/ 41 h 97"/>
                <a:gd name="T66" fmla="*/ 52 w 77"/>
                <a:gd name="T67" fmla="*/ 46 h 97"/>
                <a:gd name="T68" fmla="*/ 57 w 77"/>
                <a:gd name="T69" fmla="*/ 57 h 97"/>
                <a:gd name="T70" fmla="*/ 62 w 77"/>
                <a:gd name="T71" fmla="*/ 55 h 97"/>
                <a:gd name="T72" fmla="*/ 67 w 77"/>
                <a:gd name="T73" fmla="*/ 53 h 97"/>
                <a:gd name="T74" fmla="*/ 73 w 77"/>
                <a:gd name="T75" fmla="*/ 53 h 97"/>
                <a:gd name="T76" fmla="*/ 73 w 77"/>
                <a:gd name="T77" fmla="*/ 41 h 97"/>
                <a:gd name="T78" fmla="*/ 77 w 77"/>
                <a:gd name="T79" fmla="*/ 33 h 97"/>
                <a:gd name="T80" fmla="*/ 72 w 77"/>
                <a:gd name="T81" fmla="*/ 22 h 97"/>
                <a:gd name="T82" fmla="*/ 70 w 77"/>
                <a:gd name="T83" fmla="*/ 11 h 97"/>
                <a:gd name="T84" fmla="*/ 63 w 77"/>
                <a:gd name="T85" fmla="*/ 8 h 97"/>
                <a:gd name="T86" fmla="*/ 58 w 77"/>
                <a:gd name="T87"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7" h="97">
                  <a:moveTo>
                    <a:pt x="29" y="81"/>
                  </a:moveTo>
                  <a:cubicBezTo>
                    <a:pt x="28" y="81"/>
                    <a:pt x="26" y="81"/>
                    <a:pt x="25" y="80"/>
                  </a:cubicBezTo>
                  <a:cubicBezTo>
                    <a:pt x="25" y="80"/>
                    <a:pt x="25" y="80"/>
                    <a:pt x="25" y="80"/>
                  </a:cubicBezTo>
                  <a:cubicBezTo>
                    <a:pt x="16" y="76"/>
                    <a:pt x="9" y="61"/>
                    <a:pt x="9" y="46"/>
                  </a:cubicBezTo>
                  <a:cubicBezTo>
                    <a:pt x="10" y="34"/>
                    <a:pt x="15" y="26"/>
                    <a:pt x="22" y="26"/>
                  </a:cubicBezTo>
                  <a:cubicBezTo>
                    <a:pt x="23" y="26"/>
                    <a:pt x="24" y="26"/>
                    <a:pt x="25" y="26"/>
                  </a:cubicBezTo>
                  <a:cubicBezTo>
                    <a:pt x="26" y="27"/>
                    <a:pt x="26" y="27"/>
                    <a:pt x="26" y="27"/>
                  </a:cubicBezTo>
                  <a:cubicBezTo>
                    <a:pt x="34" y="30"/>
                    <a:pt x="41" y="46"/>
                    <a:pt x="41" y="60"/>
                  </a:cubicBezTo>
                  <a:cubicBezTo>
                    <a:pt x="41" y="73"/>
                    <a:pt x="36" y="81"/>
                    <a:pt x="29" y="81"/>
                  </a:cubicBezTo>
                  <a:moveTo>
                    <a:pt x="22" y="9"/>
                  </a:moveTo>
                  <a:cubicBezTo>
                    <a:pt x="22" y="17"/>
                    <a:pt x="22" y="17"/>
                    <a:pt x="22" y="17"/>
                  </a:cubicBezTo>
                  <a:cubicBezTo>
                    <a:pt x="21" y="17"/>
                    <a:pt x="21" y="17"/>
                    <a:pt x="20" y="17"/>
                  </a:cubicBezTo>
                  <a:cubicBezTo>
                    <a:pt x="18" y="17"/>
                    <a:pt x="16" y="18"/>
                    <a:pt x="14" y="19"/>
                  </a:cubicBezTo>
                  <a:cubicBezTo>
                    <a:pt x="11" y="12"/>
                    <a:pt x="11" y="12"/>
                    <a:pt x="11" y="12"/>
                  </a:cubicBezTo>
                  <a:cubicBezTo>
                    <a:pt x="5" y="19"/>
                    <a:pt x="5" y="19"/>
                    <a:pt x="5" y="19"/>
                  </a:cubicBezTo>
                  <a:cubicBezTo>
                    <a:pt x="8" y="26"/>
                    <a:pt x="8" y="26"/>
                    <a:pt x="8" y="26"/>
                  </a:cubicBezTo>
                  <a:cubicBezTo>
                    <a:pt x="7" y="29"/>
                    <a:pt x="6" y="33"/>
                    <a:pt x="5" y="38"/>
                  </a:cubicBezTo>
                  <a:cubicBezTo>
                    <a:pt x="0" y="36"/>
                    <a:pt x="0" y="36"/>
                    <a:pt x="0" y="36"/>
                  </a:cubicBezTo>
                  <a:cubicBezTo>
                    <a:pt x="0" y="49"/>
                    <a:pt x="0" y="49"/>
                    <a:pt x="0" y="49"/>
                  </a:cubicBezTo>
                  <a:cubicBezTo>
                    <a:pt x="5" y="51"/>
                    <a:pt x="5" y="51"/>
                    <a:pt x="5" y="51"/>
                  </a:cubicBezTo>
                  <a:cubicBezTo>
                    <a:pt x="5" y="56"/>
                    <a:pt x="6" y="61"/>
                    <a:pt x="8" y="65"/>
                  </a:cubicBezTo>
                  <a:cubicBezTo>
                    <a:pt x="5" y="70"/>
                    <a:pt x="5" y="70"/>
                    <a:pt x="5" y="70"/>
                  </a:cubicBezTo>
                  <a:cubicBezTo>
                    <a:pt x="10" y="81"/>
                    <a:pt x="10" y="81"/>
                    <a:pt x="10" y="81"/>
                  </a:cubicBezTo>
                  <a:cubicBezTo>
                    <a:pt x="13" y="77"/>
                    <a:pt x="13" y="77"/>
                    <a:pt x="13" y="77"/>
                  </a:cubicBezTo>
                  <a:cubicBezTo>
                    <a:pt x="16" y="81"/>
                    <a:pt x="18" y="84"/>
                    <a:pt x="21" y="86"/>
                  </a:cubicBezTo>
                  <a:cubicBezTo>
                    <a:pt x="21" y="94"/>
                    <a:pt x="21" y="94"/>
                    <a:pt x="21" y="94"/>
                  </a:cubicBezTo>
                  <a:cubicBezTo>
                    <a:pt x="29" y="97"/>
                    <a:pt x="29" y="97"/>
                    <a:pt x="29" y="97"/>
                  </a:cubicBezTo>
                  <a:cubicBezTo>
                    <a:pt x="29" y="89"/>
                    <a:pt x="29" y="89"/>
                    <a:pt x="29" y="89"/>
                  </a:cubicBezTo>
                  <a:cubicBezTo>
                    <a:pt x="29" y="90"/>
                    <a:pt x="30" y="90"/>
                    <a:pt x="30" y="90"/>
                  </a:cubicBezTo>
                  <a:cubicBezTo>
                    <a:pt x="32" y="90"/>
                    <a:pt x="34" y="89"/>
                    <a:pt x="36" y="87"/>
                  </a:cubicBezTo>
                  <a:cubicBezTo>
                    <a:pt x="40" y="94"/>
                    <a:pt x="40" y="94"/>
                    <a:pt x="40" y="94"/>
                  </a:cubicBezTo>
                  <a:cubicBezTo>
                    <a:pt x="45" y="88"/>
                    <a:pt x="45" y="88"/>
                    <a:pt x="45" y="88"/>
                  </a:cubicBezTo>
                  <a:cubicBezTo>
                    <a:pt x="42" y="81"/>
                    <a:pt x="42" y="81"/>
                    <a:pt x="42" y="81"/>
                  </a:cubicBezTo>
                  <a:cubicBezTo>
                    <a:pt x="44" y="77"/>
                    <a:pt x="45" y="73"/>
                    <a:pt x="45" y="69"/>
                  </a:cubicBezTo>
                  <a:cubicBezTo>
                    <a:pt x="50" y="71"/>
                    <a:pt x="50" y="71"/>
                    <a:pt x="50" y="71"/>
                  </a:cubicBezTo>
                  <a:cubicBezTo>
                    <a:pt x="50" y="58"/>
                    <a:pt x="50" y="58"/>
                    <a:pt x="50" y="58"/>
                  </a:cubicBezTo>
                  <a:cubicBezTo>
                    <a:pt x="45" y="56"/>
                    <a:pt x="45" y="56"/>
                    <a:pt x="45" y="56"/>
                  </a:cubicBezTo>
                  <a:cubicBezTo>
                    <a:pt x="45" y="51"/>
                    <a:pt x="44" y="46"/>
                    <a:pt x="42" y="41"/>
                  </a:cubicBezTo>
                  <a:cubicBezTo>
                    <a:pt x="46" y="37"/>
                    <a:pt x="46" y="37"/>
                    <a:pt x="46" y="37"/>
                  </a:cubicBezTo>
                  <a:cubicBezTo>
                    <a:pt x="40" y="25"/>
                    <a:pt x="40" y="25"/>
                    <a:pt x="40" y="25"/>
                  </a:cubicBezTo>
                  <a:cubicBezTo>
                    <a:pt x="37" y="29"/>
                    <a:pt x="37" y="29"/>
                    <a:pt x="37" y="29"/>
                  </a:cubicBezTo>
                  <a:cubicBezTo>
                    <a:pt x="35" y="26"/>
                    <a:pt x="32" y="23"/>
                    <a:pt x="30" y="21"/>
                  </a:cubicBezTo>
                  <a:cubicBezTo>
                    <a:pt x="30" y="13"/>
                    <a:pt x="30" y="13"/>
                    <a:pt x="30" y="13"/>
                  </a:cubicBezTo>
                  <a:cubicBezTo>
                    <a:pt x="22" y="9"/>
                    <a:pt x="22" y="9"/>
                    <a:pt x="22" y="9"/>
                  </a:cubicBezTo>
                  <a:moveTo>
                    <a:pt x="62" y="49"/>
                  </a:moveTo>
                  <a:cubicBezTo>
                    <a:pt x="61" y="49"/>
                    <a:pt x="61" y="49"/>
                    <a:pt x="60" y="48"/>
                  </a:cubicBezTo>
                  <a:cubicBezTo>
                    <a:pt x="60" y="48"/>
                    <a:pt x="60" y="48"/>
                    <a:pt x="60" y="48"/>
                  </a:cubicBezTo>
                  <a:cubicBezTo>
                    <a:pt x="54" y="46"/>
                    <a:pt x="49" y="35"/>
                    <a:pt x="49" y="25"/>
                  </a:cubicBezTo>
                  <a:cubicBezTo>
                    <a:pt x="49" y="17"/>
                    <a:pt x="53" y="11"/>
                    <a:pt x="57" y="11"/>
                  </a:cubicBezTo>
                  <a:cubicBezTo>
                    <a:pt x="58" y="11"/>
                    <a:pt x="59" y="11"/>
                    <a:pt x="60" y="12"/>
                  </a:cubicBezTo>
                  <a:cubicBezTo>
                    <a:pt x="60" y="12"/>
                    <a:pt x="60" y="12"/>
                    <a:pt x="60" y="12"/>
                  </a:cubicBezTo>
                  <a:cubicBezTo>
                    <a:pt x="66" y="14"/>
                    <a:pt x="71" y="25"/>
                    <a:pt x="70" y="35"/>
                  </a:cubicBezTo>
                  <a:cubicBezTo>
                    <a:pt x="70" y="43"/>
                    <a:pt x="67" y="49"/>
                    <a:pt x="62" y="49"/>
                  </a:cubicBezTo>
                  <a:moveTo>
                    <a:pt x="58" y="0"/>
                  </a:moveTo>
                  <a:cubicBezTo>
                    <a:pt x="57" y="5"/>
                    <a:pt x="57" y="5"/>
                    <a:pt x="57" y="5"/>
                  </a:cubicBezTo>
                  <a:cubicBezTo>
                    <a:pt x="57" y="5"/>
                    <a:pt x="57" y="5"/>
                    <a:pt x="57" y="5"/>
                  </a:cubicBezTo>
                  <a:cubicBezTo>
                    <a:pt x="55" y="5"/>
                    <a:pt x="54" y="6"/>
                    <a:pt x="52" y="7"/>
                  </a:cubicBezTo>
                  <a:cubicBezTo>
                    <a:pt x="50" y="2"/>
                    <a:pt x="50" y="2"/>
                    <a:pt x="50" y="2"/>
                  </a:cubicBezTo>
                  <a:cubicBezTo>
                    <a:pt x="46" y="7"/>
                    <a:pt x="46" y="7"/>
                    <a:pt x="46" y="7"/>
                  </a:cubicBezTo>
                  <a:cubicBezTo>
                    <a:pt x="48" y="11"/>
                    <a:pt x="48" y="11"/>
                    <a:pt x="48" y="11"/>
                  </a:cubicBezTo>
                  <a:cubicBezTo>
                    <a:pt x="47" y="14"/>
                    <a:pt x="47" y="16"/>
                    <a:pt x="46" y="19"/>
                  </a:cubicBezTo>
                  <a:cubicBezTo>
                    <a:pt x="43" y="18"/>
                    <a:pt x="43" y="18"/>
                    <a:pt x="43" y="18"/>
                  </a:cubicBezTo>
                  <a:cubicBezTo>
                    <a:pt x="43" y="27"/>
                    <a:pt x="43" y="27"/>
                    <a:pt x="43" y="27"/>
                  </a:cubicBezTo>
                  <a:cubicBezTo>
                    <a:pt x="46" y="28"/>
                    <a:pt x="46" y="28"/>
                    <a:pt x="46" y="28"/>
                  </a:cubicBezTo>
                  <a:cubicBezTo>
                    <a:pt x="46" y="32"/>
                    <a:pt x="47" y="35"/>
                    <a:pt x="48" y="38"/>
                  </a:cubicBezTo>
                  <a:cubicBezTo>
                    <a:pt x="46" y="41"/>
                    <a:pt x="46" y="41"/>
                    <a:pt x="46" y="41"/>
                  </a:cubicBezTo>
                  <a:cubicBezTo>
                    <a:pt x="49" y="49"/>
                    <a:pt x="49" y="49"/>
                    <a:pt x="49" y="49"/>
                  </a:cubicBezTo>
                  <a:cubicBezTo>
                    <a:pt x="52" y="46"/>
                    <a:pt x="52" y="46"/>
                    <a:pt x="52" y="46"/>
                  </a:cubicBezTo>
                  <a:cubicBezTo>
                    <a:pt x="53" y="49"/>
                    <a:pt x="55" y="51"/>
                    <a:pt x="57" y="52"/>
                  </a:cubicBezTo>
                  <a:cubicBezTo>
                    <a:pt x="57" y="57"/>
                    <a:pt x="57" y="57"/>
                    <a:pt x="57" y="57"/>
                  </a:cubicBezTo>
                  <a:cubicBezTo>
                    <a:pt x="62" y="60"/>
                    <a:pt x="62" y="60"/>
                    <a:pt x="62" y="60"/>
                  </a:cubicBezTo>
                  <a:cubicBezTo>
                    <a:pt x="62" y="55"/>
                    <a:pt x="62" y="55"/>
                    <a:pt x="62" y="55"/>
                  </a:cubicBezTo>
                  <a:cubicBezTo>
                    <a:pt x="62" y="55"/>
                    <a:pt x="63" y="55"/>
                    <a:pt x="63" y="55"/>
                  </a:cubicBezTo>
                  <a:cubicBezTo>
                    <a:pt x="65" y="55"/>
                    <a:pt x="66" y="54"/>
                    <a:pt x="67" y="53"/>
                  </a:cubicBezTo>
                  <a:cubicBezTo>
                    <a:pt x="70" y="58"/>
                    <a:pt x="70" y="58"/>
                    <a:pt x="70" y="58"/>
                  </a:cubicBezTo>
                  <a:cubicBezTo>
                    <a:pt x="73" y="53"/>
                    <a:pt x="73" y="53"/>
                    <a:pt x="73" y="53"/>
                  </a:cubicBezTo>
                  <a:cubicBezTo>
                    <a:pt x="71" y="48"/>
                    <a:pt x="71" y="48"/>
                    <a:pt x="71" y="48"/>
                  </a:cubicBezTo>
                  <a:cubicBezTo>
                    <a:pt x="72" y="46"/>
                    <a:pt x="73" y="44"/>
                    <a:pt x="73" y="41"/>
                  </a:cubicBezTo>
                  <a:cubicBezTo>
                    <a:pt x="77" y="42"/>
                    <a:pt x="77" y="42"/>
                    <a:pt x="77" y="42"/>
                  </a:cubicBezTo>
                  <a:cubicBezTo>
                    <a:pt x="77" y="33"/>
                    <a:pt x="77" y="33"/>
                    <a:pt x="77" y="33"/>
                  </a:cubicBezTo>
                  <a:cubicBezTo>
                    <a:pt x="74" y="32"/>
                    <a:pt x="74" y="32"/>
                    <a:pt x="74" y="32"/>
                  </a:cubicBezTo>
                  <a:cubicBezTo>
                    <a:pt x="73" y="28"/>
                    <a:pt x="73" y="25"/>
                    <a:pt x="72" y="22"/>
                  </a:cubicBezTo>
                  <a:cubicBezTo>
                    <a:pt x="74" y="19"/>
                    <a:pt x="74" y="19"/>
                    <a:pt x="74" y="19"/>
                  </a:cubicBezTo>
                  <a:cubicBezTo>
                    <a:pt x="70" y="11"/>
                    <a:pt x="70" y="11"/>
                    <a:pt x="70" y="11"/>
                  </a:cubicBezTo>
                  <a:cubicBezTo>
                    <a:pt x="68" y="14"/>
                    <a:pt x="68" y="14"/>
                    <a:pt x="68" y="14"/>
                  </a:cubicBezTo>
                  <a:cubicBezTo>
                    <a:pt x="66" y="11"/>
                    <a:pt x="65" y="9"/>
                    <a:pt x="63" y="8"/>
                  </a:cubicBezTo>
                  <a:cubicBezTo>
                    <a:pt x="63" y="2"/>
                    <a:pt x="63" y="2"/>
                    <a:pt x="63" y="2"/>
                  </a:cubicBezTo>
                  <a:cubicBezTo>
                    <a:pt x="58" y="0"/>
                    <a:pt x="58" y="0"/>
                    <a:pt x="58"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400"/>
            </a:p>
          </p:txBody>
        </p:sp>
        <p:sp>
          <p:nvSpPr>
            <p:cNvPr id="41" name="文本框 129"/>
            <p:cNvSpPr txBox="1"/>
            <p:nvPr/>
          </p:nvSpPr>
          <p:spPr>
            <a:xfrm>
              <a:off x="3439787" y="3305186"/>
              <a:ext cx="420628" cy="438582"/>
            </a:xfrm>
            <a:prstGeom prst="rect">
              <a:avLst/>
            </a:prstGeom>
            <a:noFill/>
          </p:spPr>
          <p:txBody>
            <a:bodyPr wrap="none" lIns="68580" tIns="34290" rIns="68580" bIns="34290" rtlCol="0">
              <a:spAutoFit/>
            </a:bodyPr>
            <a:lstStyle/>
            <a:p>
              <a:r>
                <a:rPr lang="en-US" altLang="zh-CN" sz="2400" dirty="0">
                  <a:solidFill>
                    <a:srgbClr val="605E5E"/>
                  </a:solidFill>
                  <a:latin typeface="Impact" panose="020B0806030902050204" pitchFamily="34" charset="0"/>
                  <a:cs typeface="Aharoni" panose="02010803020104030203" pitchFamily="2" charset="-79"/>
                </a:rPr>
                <a:t>01</a:t>
              </a:r>
              <a:endParaRPr lang="zh-CN" altLang="en-US" sz="2400" dirty="0">
                <a:solidFill>
                  <a:srgbClr val="605E5E"/>
                </a:solidFill>
                <a:latin typeface="Impact" panose="020B0806030902050204" pitchFamily="34" charset="0"/>
                <a:cs typeface="Aharoni" panose="02010803020104030203" pitchFamily="2" charset="-79"/>
              </a:endParaRPr>
            </a:p>
          </p:txBody>
        </p:sp>
        <p:sp>
          <p:nvSpPr>
            <p:cNvPr id="42" name="文本框 130"/>
            <p:cNvSpPr txBox="1"/>
            <p:nvPr/>
          </p:nvSpPr>
          <p:spPr>
            <a:xfrm>
              <a:off x="2867620" y="3876357"/>
              <a:ext cx="1157305" cy="284693"/>
            </a:xfrm>
            <a:prstGeom prst="rect">
              <a:avLst/>
            </a:prstGeom>
            <a:noFill/>
          </p:spPr>
          <p:txBody>
            <a:bodyPr wrap="none" lIns="68580" tIns="34290" rIns="68580" bIns="34290" rtlCol="0">
              <a:spAutoFit/>
            </a:bodyPr>
            <a:lstStyle/>
            <a:p>
              <a:r>
                <a:rPr lang="en-US" altLang="zh-CN" sz="1400" dirty="0">
                  <a:solidFill>
                    <a:srgbClr val="605E5E"/>
                  </a:solidFill>
                  <a:latin typeface="Tahoma" panose="020B0604030504040204" pitchFamily="34" charset="0"/>
                  <a:ea typeface="Tahoma" panose="020B0604030504040204" pitchFamily="34" charset="0"/>
                  <a:cs typeface="Tahoma" panose="020B0604030504040204" pitchFamily="34" charset="0"/>
                </a:rPr>
                <a:t>Sample</a:t>
              </a:r>
              <a:r>
                <a:rPr lang="en-US" altLang="zh-CN" sz="1400" dirty="0" smtClean="0">
                  <a:solidFill>
                    <a:srgbClr val="859291"/>
                  </a:solidFill>
                  <a:latin typeface="Tahoma" panose="020B0604030504040204" pitchFamily="34" charset="0"/>
                  <a:ea typeface="Tahoma" panose="020B0604030504040204" pitchFamily="34" charset="0"/>
                  <a:cs typeface="Tahoma" panose="020B0604030504040204" pitchFamily="34" charset="0"/>
                </a:rPr>
                <a:t> </a:t>
              </a:r>
              <a:r>
                <a:rPr lang="en-US" altLang="zh-CN" sz="1400" dirty="0">
                  <a:solidFill>
                    <a:srgbClr val="605E5E"/>
                  </a:solidFill>
                  <a:latin typeface="Tahoma" panose="020B0604030504040204" pitchFamily="34" charset="0"/>
                  <a:ea typeface="Tahoma" panose="020B0604030504040204" pitchFamily="34" charset="0"/>
                  <a:cs typeface="Tahoma" panose="020B0604030504040204" pitchFamily="34" charset="0"/>
                </a:rPr>
                <a:t>Text.</a:t>
              </a:r>
              <a:endParaRPr lang="zh-CN" altLang="en-US" sz="1400" dirty="0">
                <a:solidFill>
                  <a:srgbClr val="605E5E"/>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43" name="组合 42"/>
          <p:cNvGrpSpPr/>
          <p:nvPr/>
        </p:nvGrpSpPr>
        <p:grpSpPr>
          <a:xfrm>
            <a:off x="4089362" y="2483506"/>
            <a:ext cx="2669766" cy="1046118"/>
            <a:chOff x="4089362" y="2483506"/>
            <a:chExt cx="2669766" cy="1046118"/>
          </a:xfrm>
        </p:grpSpPr>
        <p:sp>
          <p:nvSpPr>
            <p:cNvPr id="44" name="Freeform 10"/>
            <p:cNvSpPr>
              <a:spLocks/>
            </p:cNvSpPr>
            <p:nvPr/>
          </p:nvSpPr>
          <p:spPr bwMode="auto">
            <a:xfrm>
              <a:off x="4746340" y="2843639"/>
              <a:ext cx="656979" cy="685985"/>
            </a:xfrm>
            <a:custGeom>
              <a:avLst/>
              <a:gdLst>
                <a:gd name="T0" fmla="*/ 453 w 453"/>
                <a:gd name="T1" fmla="*/ 0 h 473"/>
                <a:gd name="T2" fmla="*/ 0 w 453"/>
                <a:gd name="T3" fmla="*/ 194 h 473"/>
                <a:gd name="T4" fmla="*/ 0 w 453"/>
                <a:gd name="T5" fmla="*/ 473 h 473"/>
                <a:gd name="T6" fmla="*/ 453 w 453"/>
                <a:gd name="T7" fmla="*/ 277 h 473"/>
                <a:gd name="T8" fmla="*/ 453 w 453"/>
                <a:gd name="T9" fmla="*/ 0 h 473"/>
              </a:gdLst>
              <a:ahLst/>
              <a:cxnLst>
                <a:cxn ang="0">
                  <a:pos x="T0" y="T1"/>
                </a:cxn>
                <a:cxn ang="0">
                  <a:pos x="T2" y="T3"/>
                </a:cxn>
                <a:cxn ang="0">
                  <a:pos x="T4" y="T5"/>
                </a:cxn>
                <a:cxn ang="0">
                  <a:pos x="T6" y="T7"/>
                </a:cxn>
                <a:cxn ang="0">
                  <a:pos x="T8" y="T9"/>
                </a:cxn>
              </a:cxnLst>
              <a:rect l="0" t="0" r="r" b="b"/>
              <a:pathLst>
                <a:path w="453" h="473">
                  <a:moveTo>
                    <a:pt x="453" y="0"/>
                  </a:moveTo>
                  <a:lnTo>
                    <a:pt x="0" y="194"/>
                  </a:lnTo>
                  <a:lnTo>
                    <a:pt x="0" y="473"/>
                  </a:lnTo>
                  <a:lnTo>
                    <a:pt x="453" y="277"/>
                  </a:lnTo>
                  <a:lnTo>
                    <a:pt x="453" y="0"/>
                  </a:lnTo>
                  <a:close/>
                </a:path>
              </a:pathLst>
            </a:custGeom>
            <a:solidFill>
              <a:srgbClr val="4544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45" name="Freeform 11"/>
            <p:cNvSpPr>
              <a:spLocks/>
            </p:cNvSpPr>
            <p:nvPr/>
          </p:nvSpPr>
          <p:spPr bwMode="auto">
            <a:xfrm>
              <a:off x="4089362" y="2843639"/>
              <a:ext cx="656979" cy="685985"/>
            </a:xfrm>
            <a:custGeom>
              <a:avLst/>
              <a:gdLst>
                <a:gd name="T0" fmla="*/ 0 w 453"/>
                <a:gd name="T1" fmla="*/ 0 h 473"/>
                <a:gd name="T2" fmla="*/ 453 w 453"/>
                <a:gd name="T3" fmla="*/ 194 h 473"/>
                <a:gd name="T4" fmla="*/ 453 w 453"/>
                <a:gd name="T5" fmla="*/ 473 h 473"/>
                <a:gd name="T6" fmla="*/ 0 w 453"/>
                <a:gd name="T7" fmla="*/ 277 h 473"/>
                <a:gd name="T8" fmla="*/ 0 w 453"/>
                <a:gd name="T9" fmla="*/ 0 h 473"/>
              </a:gdLst>
              <a:ahLst/>
              <a:cxnLst>
                <a:cxn ang="0">
                  <a:pos x="T0" y="T1"/>
                </a:cxn>
                <a:cxn ang="0">
                  <a:pos x="T2" y="T3"/>
                </a:cxn>
                <a:cxn ang="0">
                  <a:pos x="T4" y="T5"/>
                </a:cxn>
                <a:cxn ang="0">
                  <a:pos x="T6" y="T7"/>
                </a:cxn>
                <a:cxn ang="0">
                  <a:pos x="T8" y="T9"/>
                </a:cxn>
              </a:cxnLst>
              <a:rect l="0" t="0" r="r" b="b"/>
              <a:pathLst>
                <a:path w="453" h="473">
                  <a:moveTo>
                    <a:pt x="0" y="0"/>
                  </a:moveTo>
                  <a:lnTo>
                    <a:pt x="453" y="194"/>
                  </a:lnTo>
                  <a:lnTo>
                    <a:pt x="453" y="473"/>
                  </a:lnTo>
                  <a:lnTo>
                    <a:pt x="0" y="277"/>
                  </a:lnTo>
                  <a:lnTo>
                    <a:pt x="0" y="0"/>
                  </a:lnTo>
                  <a:close/>
                </a:path>
              </a:pathLst>
            </a:custGeom>
            <a:solidFill>
              <a:srgbClr val="6060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46" name="Freeform 12"/>
            <p:cNvSpPr>
              <a:spLocks/>
            </p:cNvSpPr>
            <p:nvPr/>
          </p:nvSpPr>
          <p:spPr bwMode="auto">
            <a:xfrm>
              <a:off x="4089363" y="2562285"/>
              <a:ext cx="1313957" cy="562710"/>
            </a:xfrm>
            <a:custGeom>
              <a:avLst/>
              <a:gdLst>
                <a:gd name="T0" fmla="*/ 453 w 906"/>
                <a:gd name="T1" fmla="*/ 0 h 388"/>
                <a:gd name="T2" fmla="*/ 0 w 906"/>
                <a:gd name="T3" fmla="*/ 194 h 388"/>
                <a:gd name="T4" fmla="*/ 453 w 906"/>
                <a:gd name="T5" fmla="*/ 388 h 388"/>
                <a:gd name="T6" fmla="*/ 906 w 906"/>
                <a:gd name="T7" fmla="*/ 194 h 388"/>
                <a:gd name="T8" fmla="*/ 453 w 906"/>
                <a:gd name="T9" fmla="*/ 0 h 388"/>
              </a:gdLst>
              <a:ahLst/>
              <a:cxnLst>
                <a:cxn ang="0">
                  <a:pos x="T0" y="T1"/>
                </a:cxn>
                <a:cxn ang="0">
                  <a:pos x="T2" y="T3"/>
                </a:cxn>
                <a:cxn ang="0">
                  <a:pos x="T4" y="T5"/>
                </a:cxn>
                <a:cxn ang="0">
                  <a:pos x="T6" y="T7"/>
                </a:cxn>
                <a:cxn ang="0">
                  <a:pos x="T8" y="T9"/>
                </a:cxn>
              </a:cxnLst>
              <a:rect l="0" t="0" r="r" b="b"/>
              <a:pathLst>
                <a:path w="906" h="388">
                  <a:moveTo>
                    <a:pt x="453" y="0"/>
                  </a:moveTo>
                  <a:lnTo>
                    <a:pt x="0" y="194"/>
                  </a:lnTo>
                  <a:lnTo>
                    <a:pt x="453" y="388"/>
                  </a:lnTo>
                  <a:lnTo>
                    <a:pt x="906" y="194"/>
                  </a:lnTo>
                  <a:lnTo>
                    <a:pt x="45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47" name="Oval 36"/>
            <p:cNvSpPr>
              <a:spLocks noChangeArrowheads="1"/>
            </p:cNvSpPr>
            <p:nvPr/>
          </p:nvSpPr>
          <p:spPr bwMode="auto">
            <a:xfrm>
              <a:off x="5500488" y="2956761"/>
              <a:ext cx="140678" cy="140678"/>
            </a:xfrm>
            <a:prstGeom prst="ellipse">
              <a:avLst/>
            </a:prstGeom>
            <a:solidFill>
              <a:srgbClr val="4544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48" name="Freeform 37"/>
            <p:cNvSpPr>
              <a:spLocks/>
            </p:cNvSpPr>
            <p:nvPr/>
          </p:nvSpPr>
          <p:spPr bwMode="auto">
            <a:xfrm>
              <a:off x="5636816" y="3004621"/>
              <a:ext cx="268303" cy="44959"/>
            </a:xfrm>
            <a:custGeom>
              <a:avLst/>
              <a:gdLst>
                <a:gd name="T0" fmla="*/ 78 w 78"/>
                <a:gd name="T1" fmla="*/ 0 h 13"/>
                <a:gd name="T2" fmla="*/ 0 w 78"/>
                <a:gd name="T3" fmla="*/ 0 h 13"/>
                <a:gd name="T4" fmla="*/ 1 w 78"/>
                <a:gd name="T5" fmla="*/ 6 h 13"/>
                <a:gd name="T6" fmla="*/ 0 w 78"/>
                <a:gd name="T7" fmla="*/ 13 h 13"/>
                <a:gd name="T8" fmla="*/ 78 w 78"/>
                <a:gd name="T9" fmla="*/ 13 h 13"/>
                <a:gd name="T10" fmla="*/ 78 w 78"/>
                <a:gd name="T11" fmla="*/ 0 h 13"/>
              </a:gdLst>
              <a:ahLst/>
              <a:cxnLst>
                <a:cxn ang="0">
                  <a:pos x="T0" y="T1"/>
                </a:cxn>
                <a:cxn ang="0">
                  <a:pos x="T2" y="T3"/>
                </a:cxn>
                <a:cxn ang="0">
                  <a:pos x="T4" y="T5"/>
                </a:cxn>
                <a:cxn ang="0">
                  <a:pos x="T6" y="T7"/>
                </a:cxn>
                <a:cxn ang="0">
                  <a:pos x="T8" y="T9"/>
                </a:cxn>
                <a:cxn ang="0">
                  <a:pos x="T10" y="T11"/>
                </a:cxn>
              </a:cxnLst>
              <a:rect l="0" t="0" r="r" b="b"/>
              <a:pathLst>
                <a:path w="78" h="13">
                  <a:moveTo>
                    <a:pt x="78" y="0"/>
                  </a:moveTo>
                  <a:cubicBezTo>
                    <a:pt x="0" y="0"/>
                    <a:pt x="0" y="0"/>
                    <a:pt x="0" y="0"/>
                  </a:cubicBezTo>
                  <a:cubicBezTo>
                    <a:pt x="0" y="2"/>
                    <a:pt x="1" y="4"/>
                    <a:pt x="1" y="6"/>
                  </a:cubicBezTo>
                  <a:cubicBezTo>
                    <a:pt x="1" y="9"/>
                    <a:pt x="0" y="11"/>
                    <a:pt x="0" y="13"/>
                  </a:cubicBezTo>
                  <a:cubicBezTo>
                    <a:pt x="78" y="13"/>
                    <a:pt x="78" y="13"/>
                    <a:pt x="78" y="13"/>
                  </a:cubicBezTo>
                  <a:cubicBezTo>
                    <a:pt x="78" y="0"/>
                    <a:pt x="78" y="0"/>
                    <a:pt x="78"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49" name="Freeform 38"/>
            <p:cNvSpPr>
              <a:spLocks/>
            </p:cNvSpPr>
            <p:nvPr/>
          </p:nvSpPr>
          <p:spPr bwMode="auto">
            <a:xfrm>
              <a:off x="5568651" y="3004621"/>
              <a:ext cx="72515" cy="44959"/>
            </a:xfrm>
            <a:custGeom>
              <a:avLst/>
              <a:gdLst>
                <a:gd name="T0" fmla="*/ 20 w 21"/>
                <a:gd name="T1" fmla="*/ 0 h 13"/>
                <a:gd name="T2" fmla="*/ 0 w 21"/>
                <a:gd name="T3" fmla="*/ 0 h 13"/>
                <a:gd name="T4" fmla="*/ 0 w 21"/>
                <a:gd name="T5" fmla="*/ 13 h 13"/>
                <a:gd name="T6" fmla="*/ 20 w 21"/>
                <a:gd name="T7" fmla="*/ 13 h 13"/>
                <a:gd name="T8" fmla="*/ 21 w 21"/>
                <a:gd name="T9" fmla="*/ 6 h 13"/>
                <a:gd name="T10" fmla="*/ 20 w 21"/>
                <a:gd name="T11" fmla="*/ 0 h 13"/>
              </a:gdLst>
              <a:ahLst/>
              <a:cxnLst>
                <a:cxn ang="0">
                  <a:pos x="T0" y="T1"/>
                </a:cxn>
                <a:cxn ang="0">
                  <a:pos x="T2" y="T3"/>
                </a:cxn>
                <a:cxn ang="0">
                  <a:pos x="T4" y="T5"/>
                </a:cxn>
                <a:cxn ang="0">
                  <a:pos x="T6" y="T7"/>
                </a:cxn>
                <a:cxn ang="0">
                  <a:pos x="T8" y="T9"/>
                </a:cxn>
                <a:cxn ang="0">
                  <a:pos x="T10" y="T11"/>
                </a:cxn>
              </a:cxnLst>
              <a:rect l="0" t="0" r="r" b="b"/>
              <a:pathLst>
                <a:path w="21" h="13">
                  <a:moveTo>
                    <a:pt x="20" y="0"/>
                  </a:moveTo>
                  <a:cubicBezTo>
                    <a:pt x="0" y="0"/>
                    <a:pt x="0" y="0"/>
                    <a:pt x="0" y="0"/>
                  </a:cubicBezTo>
                  <a:cubicBezTo>
                    <a:pt x="0" y="13"/>
                    <a:pt x="0" y="13"/>
                    <a:pt x="0" y="13"/>
                  </a:cubicBezTo>
                  <a:cubicBezTo>
                    <a:pt x="20" y="13"/>
                    <a:pt x="20" y="13"/>
                    <a:pt x="20" y="13"/>
                  </a:cubicBezTo>
                  <a:cubicBezTo>
                    <a:pt x="20" y="11"/>
                    <a:pt x="21" y="9"/>
                    <a:pt x="21" y="6"/>
                  </a:cubicBezTo>
                  <a:cubicBezTo>
                    <a:pt x="21" y="4"/>
                    <a:pt x="20" y="2"/>
                    <a:pt x="20" y="0"/>
                  </a:cubicBezTo>
                </a:path>
              </a:pathLst>
            </a:custGeom>
            <a:solidFill>
              <a:srgbClr val="373E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50" name="Oval 39"/>
            <p:cNvSpPr>
              <a:spLocks noChangeArrowheads="1"/>
            </p:cNvSpPr>
            <p:nvPr/>
          </p:nvSpPr>
          <p:spPr bwMode="auto">
            <a:xfrm>
              <a:off x="5538196" y="2994469"/>
              <a:ext cx="60912" cy="62363"/>
            </a:xfrm>
            <a:prstGeom prst="ellipse">
              <a:avLst/>
            </a:prstGeom>
            <a:solidFill>
              <a:srgbClr val="E6E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51" name="Oval 40"/>
            <p:cNvSpPr>
              <a:spLocks noChangeArrowheads="1"/>
            </p:cNvSpPr>
            <p:nvPr/>
          </p:nvSpPr>
          <p:spPr bwMode="auto">
            <a:xfrm>
              <a:off x="5874661" y="2997369"/>
              <a:ext cx="62363" cy="59462"/>
            </a:xfrm>
            <a:prstGeom prst="ellipse">
              <a:avLst/>
            </a:prstGeom>
            <a:solidFill>
              <a:srgbClr val="4544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400"/>
            </a:p>
          </p:txBody>
        </p:sp>
        <p:sp>
          <p:nvSpPr>
            <p:cNvPr id="52" name="Freeform 43"/>
            <p:cNvSpPr>
              <a:spLocks noEditPoints="1"/>
            </p:cNvSpPr>
            <p:nvPr/>
          </p:nvSpPr>
          <p:spPr bwMode="auto">
            <a:xfrm>
              <a:off x="4299653" y="2997369"/>
              <a:ext cx="240747" cy="364022"/>
            </a:xfrm>
            <a:custGeom>
              <a:avLst/>
              <a:gdLst>
                <a:gd name="T0" fmla="*/ 63 w 70"/>
                <a:gd name="T1" fmla="*/ 23 h 106"/>
                <a:gd name="T2" fmla="*/ 51 w 70"/>
                <a:gd name="T3" fmla="*/ 38 h 106"/>
                <a:gd name="T4" fmla="*/ 42 w 70"/>
                <a:gd name="T5" fmla="*/ 25 h 106"/>
                <a:gd name="T6" fmla="*/ 42 w 70"/>
                <a:gd name="T7" fmla="*/ 24 h 106"/>
                <a:gd name="T8" fmla="*/ 41 w 70"/>
                <a:gd name="T9" fmla="*/ 25 h 106"/>
                <a:gd name="T10" fmla="*/ 33 w 70"/>
                <a:gd name="T11" fmla="*/ 35 h 106"/>
                <a:gd name="T12" fmla="*/ 34 w 70"/>
                <a:gd name="T13" fmla="*/ 37 h 106"/>
                <a:gd name="T14" fmla="*/ 42 w 70"/>
                <a:gd name="T15" fmla="*/ 28 h 106"/>
                <a:gd name="T16" fmla="*/ 51 w 70"/>
                <a:gd name="T17" fmla="*/ 40 h 106"/>
                <a:gd name="T18" fmla="*/ 51 w 70"/>
                <a:gd name="T19" fmla="*/ 41 h 106"/>
                <a:gd name="T20" fmla="*/ 52 w 70"/>
                <a:gd name="T21" fmla="*/ 41 h 106"/>
                <a:gd name="T22" fmla="*/ 64 w 70"/>
                <a:gd name="T23" fmla="*/ 26 h 106"/>
                <a:gd name="T24" fmla="*/ 63 w 70"/>
                <a:gd name="T25" fmla="*/ 23 h 106"/>
                <a:gd name="T26" fmla="*/ 18 w 70"/>
                <a:gd name="T27" fmla="*/ 13 h 106"/>
                <a:gd name="T28" fmla="*/ 8 w 70"/>
                <a:gd name="T29" fmla="*/ 26 h 106"/>
                <a:gd name="T30" fmla="*/ 13 w 70"/>
                <a:gd name="T31" fmla="*/ 43 h 106"/>
                <a:gd name="T32" fmla="*/ 5 w 70"/>
                <a:gd name="T33" fmla="*/ 52 h 106"/>
                <a:gd name="T34" fmla="*/ 29 w 70"/>
                <a:gd name="T35" fmla="*/ 62 h 106"/>
                <a:gd name="T36" fmla="*/ 29 w 70"/>
                <a:gd name="T37" fmla="*/ 98 h 106"/>
                <a:gd name="T38" fmla="*/ 47 w 70"/>
                <a:gd name="T39" fmla="*/ 78 h 106"/>
                <a:gd name="T40" fmla="*/ 47 w 70"/>
                <a:gd name="T41" fmla="*/ 68 h 106"/>
                <a:gd name="T42" fmla="*/ 44 w 70"/>
                <a:gd name="T43" fmla="*/ 66 h 106"/>
                <a:gd name="T44" fmla="*/ 41 w 70"/>
                <a:gd name="T45" fmla="*/ 67 h 106"/>
                <a:gd name="T46" fmla="*/ 33 w 70"/>
                <a:gd name="T47" fmla="*/ 73 h 106"/>
                <a:gd name="T48" fmla="*/ 24 w 70"/>
                <a:gd name="T49" fmla="*/ 48 h 106"/>
                <a:gd name="T50" fmla="*/ 29 w 70"/>
                <a:gd name="T51" fmla="*/ 35 h 106"/>
                <a:gd name="T52" fmla="*/ 18 w 70"/>
                <a:gd name="T53" fmla="*/ 13 h 106"/>
                <a:gd name="T54" fmla="*/ 28 w 70"/>
                <a:gd name="T55" fmla="*/ 64 h 106"/>
                <a:gd name="T56" fmla="*/ 0 w 70"/>
                <a:gd name="T57" fmla="*/ 52 h 106"/>
                <a:gd name="T58" fmla="*/ 0 w 70"/>
                <a:gd name="T59" fmla="*/ 94 h 106"/>
                <a:gd name="T60" fmla="*/ 3 w 70"/>
                <a:gd name="T61" fmla="*/ 96 h 106"/>
                <a:gd name="T62" fmla="*/ 3 w 70"/>
                <a:gd name="T63" fmla="*/ 59 h 106"/>
                <a:gd name="T64" fmla="*/ 25 w 70"/>
                <a:gd name="T65" fmla="*/ 68 h 106"/>
                <a:gd name="T66" fmla="*/ 25 w 70"/>
                <a:gd name="T67" fmla="*/ 105 h 106"/>
                <a:gd name="T68" fmla="*/ 28 w 70"/>
                <a:gd name="T69" fmla="*/ 106 h 106"/>
                <a:gd name="T70" fmla="*/ 28 w 70"/>
                <a:gd name="T71" fmla="*/ 64 h 106"/>
                <a:gd name="T72" fmla="*/ 70 w 70"/>
                <a:gd name="T73" fmla="*/ 17 h 106"/>
                <a:gd name="T74" fmla="*/ 27 w 70"/>
                <a:gd name="T75" fmla="*/ 0 h 106"/>
                <a:gd name="T76" fmla="*/ 27 w 70"/>
                <a:gd name="T77" fmla="*/ 16 h 106"/>
                <a:gd name="T78" fmla="*/ 30 w 70"/>
                <a:gd name="T79" fmla="*/ 23 h 106"/>
                <a:gd name="T80" fmla="*/ 30 w 70"/>
                <a:gd name="T81" fmla="*/ 6 h 106"/>
                <a:gd name="T82" fmla="*/ 67 w 70"/>
                <a:gd name="T83" fmla="*/ 21 h 106"/>
                <a:gd name="T84" fmla="*/ 67 w 70"/>
                <a:gd name="T85" fmla="*/ 53 h 106"/>
                <a:gd name="T86" fmla="*/ 32 w 70"/>
                <a:gd name="T87" fmla="*/ 39 h 106"/>
                <a:gd name="T88" fmla="*/ 31 w 70"/>
                <a:gd name="T89" fmla="*/ 44 h 106"/>
                <a:gd name="T90" fmla="*/ 47 w 70"/>
                <a:gd name="T91" fmla="*/ 50 h 106"/>
                <a:gd name="T92" fmla="*/ 47 w 70"/>
                <a:gd name="T93" fmla="*/ 54 h 106"/>
                <a:gd name="T94" fmla="*/ 43 w 70"/>
                <a:gd name="T95" fmla="*/ 52 h 106"/>
                <a:gd name="T96" fmla="*/ 43 w 70"/>
                <a:gd name="T97" fmla="*/ 57 h 106"/>
                <a:gd name="T98" fmla="*/ 55 w 70"/>
                <a:gd name="T99" fmla="*/ 63 h 106"/>
                <a:gd name="T100" fmla="*/ 55 w 70"/>
                <a:gd name="T101" fmla="*/ 57 h 106"/>
                <a:gd name="T102" fmla="*/ 50 w 70"/>
                <a:gd name="T103" fmla="*/ 55 h 106"/>
                <a:gd name="T104" fmla="*/ 50 w 70"/>
                <a:gd name="T105" fmla="*/ 52 h 106"/>
                <a:gd name="T106" fmla="*/ 70 w 70"/>
                <a:gd name="T107" fmla="*/ 60 h 106"/>
                <a:gd name="T108" fmla="*/ 70 w 70"/>
                <a:gd name="T109" fmla="*/ 1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0" h="106">
                  <a:moveTo>
                    <a:pt x="63" y="23"/>
                  </a:moveTo>
                  <a:cubicBezTo>
                    <a:pt x="51" y="38"/>
                    <a:pt x="51" y="38"/>
                    <a:pt x="51" y="38"/>
                  </a:cubicBezTo>
                  <a:cubicBezTo>
                    <a:pt x="42" y="25"/>
                    <a:pt x="42" y="25"/>
                    <a:pt x="42" y="25"/>
                  </a:cubicBezTo>
                  <a:cubicBezTo>
                    <a:pt x="42" y="24"/>
                    <a:pt x="42" y="24"/>
                    <a:pt x="42" y="24"/>
                  </a:cubicBezTo>
                  <a:cubicBezTo>
                    <a:pt x="41" y="25"/>
                    <a:pt x="41" y="25"/>
                    <a:pt x="41" y="25"/>
                  </a:cubicBezTo>
                  <a:cubicBezTo>
                    <a:pt x="33" y="35"/>
                    <a:pt x="33" y="35"/>
                    <a:pt x="33" y="35"/>
                  </a:cubicBezTo>
                  <a:cubicBezTo>
                    <a:pt x="34" y="37"/>
                    <a:pt x="34" y="37"/>
                    <a:pt x="34" y="37"/>
                  </a:cubicBezTo>
                  <a:cubicBezTo>
                    <a:pt x="42" y="28"/>
                    <a:pt x="42" y="28"/>
                    <a:pt x="42" y="28"/>
                  </a:cubicBezTo>
                  <a:cubicBezTo>
                    <a:pt x="51" y="40"/>
                    <a:pt x="51" y="40"/>
                    <a:pt x="51" y="40"/>
                  </a:cubicBezTo>
                  <a:cubicBezTo>
                    <a:pt x="51" y="41"/>
                    <a:pt x="51" y="41"/>
                    <a:pt x="51" y="41"/>
                  </a:cubicBezTo>
                  <a:cubicBezTo>
                    <a:pt x="52" y="41"/>
                    <a:pt x="52" y="41"/>
                    <a:pt x="52" y="41"/>
                  </a:cubicBezTo>
                  <a:cubicBezTo>
                    <a:pt x="64" y="26"/>
                    <a:pt x="64" y="26"/>
                    <a:pt x="64" y="26"/>
                  </a:cubicBezTo>
                  <a:lnTo>
                    <a:pt x="63" y="23"/>
                  </a:lnTo>
                  <a:close/>
                  <a:moveTo>
                    <a:pt x="18" y="13"/>
                  </a:moveTo>
                  <a:cubicBezTo>
                    <a:pt x="13" y="10"/>
                    <a:pt x="8" y="16"/>
                    <a:pt x="8" y="26"/>
                  </a:cubicBezTo>
                  <a:cubicBezTo>
                    <a:pt x="8" y="33"/>
                    <a:pt x="10" y="39"/>
                    <a:pt x="13" y="43"/>
                  </a:cubicBezTo>
                  <a:cubicBezTo>
                    <a:pt x="10" y="45"/>
                    <a:pt x="7" y="48"/>
                    <a:pt x="5" y="52"/>
                  </a:cubicBezTo>
                  <a:cubicBezTo>
                    <a:pt x="29" y="62"/>
                    <a:pt x="29" y="62"/>
                    <a:pt x="29" y="62"/>
                  </a:cubicBezTo>
                  <a:cubicBezTo>
                    <a:pt x="29" y="98"/>
                    <a:pt x="29" y="98"/>
                    <a:pt x="29" y="98"/>
                  </a:cubicBezTo>
                  <a:cubicBezTo>
                    <a:pt x="47" y="78"/>
                    <a:pt x="47" y="78"/>
                    <a:pt x="47" y="78"/>
                  </a:cubicBezTo>
                  <a:cubicBezTo>
                    <a:pt x="49" y="76"/>
                    <a:pt x="48" y="72"/>
                    <a:pt x="47" y="68"/>
                  </a:cubicBezTo>
                  <a:cubicBezTo>
                    <a:pt x="46" y="67"/>
                    <a:pt x="45" y="66"/>
                    <a:pt x="44" y="66"/>
                  </a:cubicBezTo>
                  <a:cubicBezTo>
                    <a:pt x="43" y="65"/>
                    <a:pt x="42" y="65"/>
                    <a:pt x="41" y="67"/>
                  </a:cubicBezTo>
                  <a:cubicBezTo>
                    <a:pt x="33" y="73"/>
                    <a:pt x="33" y="73"/>
                    <a:pt x="33" y="73"/>
                  </a:cubicBezTo>
                  <a:cubicBezTo>
                    <a:pt x="32" y="65"/>
                    <a:pt x="29" y="56"/>
                    <a:pt x="24" y="48"/>
                  </a:cubicBezTo>
                  <a:cubicBezTo>
                    <a:pt x="27" y="46"/>
                    <a:pt x="29" y="41"/>
                    <a:pt x="29" y="35"/>
                  </a:cubicBezTo>
                  <a:cubicBezTo>
                    <a:pt x="29" y="25"/>
                    <a:pt x="24" y="15"/>
                    <a:pt x="18" y="13"/>
                  </a:cubicBezTo>
                  <a:close/>
                  <a:moveTo>
                    <a:pt x="28" y="64"/>
                  </a:moveTo>
                  <a:cubicBezTo>
                    <a:pt x="0" y="52"/>
                    <a:pt x="0" y="52"/>
                    <a:pt x="0" y="52"/>
                  </a:cubicBezTo>
                  <a:cubicBezTo>
                    <a:pt x="0" y="94"/>
                    <a:pt x="0" y="94"/>
                    <a:pt x="0" y="94"/>
                  </a:cubicBezTo>
                  <a:cubicBezTo>
                    <a:pt x="3" y="96"/>
                    <a:pt x="3" y="96"/>
                    <a:pt x="3" y="96"/>
                  </a:cubicBezTo>
                  <a:cubicBezTo>
                    <a:pt x="3" y="59"/>
                    <a:pt x="3" y="59"/>
                    <a:pt x="3" y="59"/>
                  </a:cubicBezTo>
                  <a:cubicBezTo>
                    <a:pt x="25" y="68"/>
                    <a:pt x="25" y="68"/>
                    <a:pt x="25" y="68"/>
                  </a:cubicBezTo>
                  <a:cubicBezTo>
                    <a:pt x="25" y="105"/>
                    <a:pt x="25" y="105"/>
                    <a:pt x="25" y="105"/>
                  </a:cubicBezTo>
                  <a:cubicBezTo>
                    <a:pt x="28" y="106"/>
                    <a:pt x="28" y="106"/>
                    <a:pt x="28" y="106"/>
                  </a:cubicBezTo>
                  <a:lnTo>
                    <a:pt x="28" y="64"/>
                  </a:lnTo>
                  <a:close/>
                  <a:moveTo>
                    <a:pt x="70" y="17"/>
                  </a:moveTo>
                  <a:cubicBezTo>
                    <a:pt x="27" y="0"/>
                    <a:pt x="27" y="0"/>
                    <a:pt x="27" y="0"/>
                  </a:cubicBezTo>
                  <a:cubicBezTo>
                    <a:pt x="27" y="16"/>
                    <a:pt x="27" y="16"/>
                    <a:pt x="27" y="16"/>
                  </a:cubicBezTo>
                  <a:cubicBezTo>
                    <a:pt x="28" y="18"/>
                    <a:pt x="29" y="21"/>
                    <a:pt x="30" y="23"/>
                  </a:cubicBezTo>
                  <a:cubicBezTo>
                    <a:pt x="30" y="6"/>
                    <a:pt x="30" y="6"/>
                    <a:pt x="30" y="6"/>
                  </a:cubicBezTo>
                  <a:cubicBezTo>
                    <a:pt x="67" y="21"/>
                    <a:pt x="67" y="21"/>
                    <a:pt x="67" y="21"/>
                  </a:cubicBezTo>
                  <a:cubicBezTo>
                    <a:pt x="67" y="53"/>
                    <a:pt x="67" y="53"/>
                    <a:pt x="67" y="53"/>
                  </a:cubicBezTo>
                  <a:cubicBezTo>
                    <a:pt x="32" y="39"/>
                    <a:pt x="32" y="39"/>
                    <a:pt x="32" y="39"/>
                  </a:cubicBezTo>
                  <a:cubicBezTo>
                    <a:pt x="32" y="40"/>
                    <a:pt x="31" y="42"/>
                    <a:pt x="31" y="44"/>
                  </a:cubicBezTo>
                  <a:cubicBezTo>
                    <a:pt x="47" y="50"/>
                    <a:pt x="47" y="50"/>
                    <a:pt x="47" y="50"/>
                  </a:cubicBezTo>
                  <a:cubicBezTo>
                    <a:pt x="47" y="54"/>
                    <a:pt x="47" y="54"/>
                    <a:pt x="47" y="54"/>
                  </a:cubicBezTo>
                  <a:cubicBezTo>
                    <a:pt x="43" y="52"/>
                    <a:pt x="43" y="52"/>
                    <a:pt x="43" y="52"/>
                  </a:cubicBezTo>
                  <a:cubicBezTo>
                    <a:pt x="43" y="57"/>
                    <a:pt x="43" y="57"/>
                    <a:pt x="43" y="57"/>
                  </a:cubicBezTo>
                  <a:cubicBezTo>
                    <a:pt x="55" y="63"/>
                    <a:pt x="55" y="63"/>
                    <a:pt x="55" y="63"/>
                  </a:cubicBezTo>
                  <a:cubicBezTo>
                    <a:pt x="55" y="57"/>
                    <a:pt x="55" y="57"/>
                    <a:pt x="55" y="57"/>
                  </a:cubicBezTo>
                  <a:cubicBezTo>
                    <a:pt x="50" y="55"/>
                    <a:pt x="50" y="55"/>
                    <a:pt x="50" y="55"/>
                  </a:cubicBezTo>
                  <a:cubicBezTo>
                    <a:pt x="50" y="52"/>
                    <a:pt x="50" y="52"/>
                    <a:pt x="50" y="52"/>
                  </a:cubicBezTo>
                  <a:cubicBezTo>
                    <a:pt x="70" y="60"/>
                    <a:pt x="70" y="60"/>
                    <a:pt x="70" y="60"/>
                  </a:cubicBezTo>
                  <a:lnTo>
                    <a:pt x="70" y="17"/>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400"/>
            </a:p>
          </p:txBody>
        </p:sp>
        <p:sp>
          <p:nvSpPr>
            <p:cNvPr id="53" name="文本框 131"/>
            <p:cNvSpPr txBox="1"/>
            <p:nvPr/>
          </p:nvSpPr>
          <p:spPr>
            <a:xfrm>
              <a:off x="5586055" y="2483506"/>
              <a:ext cx="457498" cy="438582"/>
            </a:xfrm>
            <a:prstGeom prst="rect">
              <a:avLst/>
            </a:prstGeom>
            <a:noFill/>
          </p:spPr>
          <p:txBody>
            <a:bodyPr wrap="none" lIns="68580" tIns="34290" rIns="68580" bIns="34290" rtlCol="0">
              <a:spAutoFit/>
            </a:bodyPr>
            <a:lstStyle/>
            <a:p>
              <a:r>
                <a:rPr lang="en-US" altLang="zh-CN" sz="2400" dirty="0">
                  <a:solidFill>
                    <a:srgbClr val="605E5E"/>
                  </a:solidFill>
                  <a:latin typeface="Impact" panose="020B0806030902050204" pitchFamily="34" charset="0"/>
                  <a:cs typeface="Aharoni" panose="02010803020104030203" pitchFamily="2" charset="-79"/>
                </a:rPr>
                <a:t>02</a:t>
              </a:r>
              <a:endParaRPr lang="zh-CN" altLang="en-US" sz="2400" dirty="0">
                <a:solidFill>
                  <a:srgbClr val="605E5E"/>
                </a:solidFill>
                <a:latin typeface="Impact" panose="020B0806030902050204" pitchFamily="34" charset="0"/>
                <a:cs typeface="Aharoni" panose="02010803020104030203" pitchFamily="2" charset="-79"/>
              </a:endParaRPr>
            </a:p>
          </p:txBody>
        </p:sp>
        <p:sp>
          <p:nvSpPr>
            <p:cNvPr id="54" name="文本框 132"/>
            <p:cNvSpPr txBox="1"/>
            <p:nvPr/>
          </p:nvSpPr>
          <p:spPr>
            <a:xfrm>
              <a:off x="5601823" y="3067386"/>
              <a:ext cx="1157305" cy="284693"/>
            </a:xfrm>
            <a:prstGeom prst="rect">
              <a:avLst/>
            </a:prstGeom>
            <a:noFill/>
          </p:spPr>
          <p:txBody>
            <a:bodyPr wrap="none" lIns="68580" tIns="34290" rIns="68580" bIns="34290" rtlCol="0">
              <a:spAutoFit/>
            </a:bodyPr>
            <a:lstStyle/>
            <a:p>
              <a:r>
                <a:rPr lang="en-US" altLang="zh-CN" sz="1400" dirty="0" smtClean="0">
                  <a:solidFill>
                    <a:srgbClr val="605E5E"/>
                  </a:solidFill>
                  <a:latin typeface="Tahoma" panose="020B0604030504040204" pitchFamily="34" charset="0"/>
                  <a:ea typeface="Tahoma" panose="020B0604030504040204" pitchFamily="34" charset="0"/>
                  <a:cs typeface="Tahoma" panose="020B0604030504040204" pitchFamily="34" charset="0"/>
                </a:rPr>
                <a:t>Sample Text.</a:t>
              </a:r>
              <a:endParaRPr lang="zh-CN" altLang="en-US" sz="1400" dirty="0">
                <a:solidFill>
                  <a:srgbClr val="605E5E"/>
                </a:solidFill>
                <a:latin typeface="Tahoma" panose="020B0604030504040204" pitchFamily="34" charset="0"/>
                <a:cs typeface="Tahoma" panose="020B0604030504040204" pitchFamily="34" charset="0"/>
              </a:endParaRPr>
            </a:p>
          </p:txBody>
        </p:sp>
      </p:grpSp>
      <p:sp>
        <p:nvSpPr>
          <p:cNvPr id="55" name="文本框 8"/>
          <p:cNvSpPr txBox="1"/>
          <p:nvPr/>
        </p:nvSpPr>
        <p:spPr>
          <a:xfrm>
            <a:off x="1281203" y="3403585"/>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pPr algn="r"/>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pPr algn="r"/>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sp>
        <p:nvSpPr>
          <p:cNvPr id="56" name="文本框 8"/>
          <p:cNvSpPr txBox="1"/>
          <p:nvPr/>
        </p:nvSpPr>
        <p:spPr>
          <a:xfrm>
            <a:off x="6004827" y="2505311"/>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sp>
        <p:nvSpPr>
          <p:cNvPr id="57" name="文本框 8"/>
          <p:cNvSpPr txBox="1"/>
          <p:nvPr/>
        </p:nvSpPr>
        <p:spPr>
          <a:xfrm>
            <a:off x="1293286" y="174812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pPr algn="r"/>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pPr algn="r"/>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sp>
        <p:nvSpPr>
          <p:cNvPr id="58" name="文本框 8"/>
          <p:cNvSpPr txBox="1"/>
          <p:nvPr/>
        </p:nvSpPr>
        <p:spPr>
          <a:xfrm>
            <a:off x="6009219" y="1019989"/>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50000"/>
                  <a:lumOff val="50000"/>
                </a:schemeClr>
              </a:solidFill>
              <a:latin typeface="微软雅黑" pitchFamily="34" charset="-122"/>
              <a:ea typeface="微软雅黑" pitchFamily="34" charset="-122"/>
            </a:endParaRPr>
          </a:p>
          <a:p>
            <a:r>
              <a:rPr lang="zh-CN" altLang="en-US" sz="1000" b="1" dirty="0" smtClean="0">
                <a:solidFill>
                  <a:schemeClr val="tx1">
                    <a:lumMod val="50000"/>
                    <a:lumOff val="50000"/>
                  </a:schemeClr>
                </a:solidFill>
                <a:latin typeface="微软雅黑" pitchFamily="34" charset="-122"/>
                <a:ea typeface="微软雅黑" pitchFamily="34" charset="-122"/>
              </a:rPr>
              <a:t>请在此粘贴或者输入你的文字内容</a:t>
            </a:r>
            <a:endParaRPr lang="en-US" altLang="zh-CN" sz="1000" b="1" dirty="0">
              <a:solidFill>
                <a:schemeClr val="tx1">
                  <a:lumMod val="50000"/>
                  <a:lumOff val="50000"/>
                </a:schemeClr>
              </a:solidFill>
              <a:latin typeface="微软雅黑" pitchFamily="34" charset="-122"/>
              <a:ea typeface="微软雅黑" pitchFamily="34" charset="-122"/>
            </a:endParaRPr>
          </a:p>
        </p:txBody>
      </p:sp>
      <p:sp>
        <p:nvSpPr>
          <p:cNvPr id="64" name="TextBox 63"/>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65" name="TextBox 64"/>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380829637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500" fill="hold"/>
                                        <p:tgtEl>
                                          <p:spTgt spid="43"/>
                                        </p:tgtEl>
                                        <p:attrNameLst>
                                          <p:attrName>ppt_x</p:attrName>
                                        </p:attrNameLst>
                                      </p:cBhvr>
                                      <p:tavLst>
                                        <p:tav tm="0">
                                          <p:val>
                                            <p:strVal val="#ppt_x"/>
                                          </p:val>
                                        </p:tav>
                                        <p:tav tm="100000">
                                          <p:val>
                                            <p:strVal val="#ppt_x"/>
                                          </p:val>
                                        </p:tav>
                                      </p:tavLst>
                                    </p:anim>
                                    <p:anim calcmode="lin" valueType="num">
                                      <p:cBhvr additive="base">
                                        <p:cTn id="13" dur="500" fill="hold"/>
                                        <p:tgtEl>
                                          <p:spTgt spid="4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fill="hold"/>
                                        <p:tgtEl>
                                          <p:spTgt spid="55"/>
                                        </p:tgtEl>
                                        <p:attrNameLst>
                                          <p:attrName>ppt_x</p:attrName>
                                        </p:attrNameLst>
                                      </p:cBhvr>
                                      <p:tavLst>
                                        <p:tav tm="0">
                                          <p:val>
                                            <p:strVal val="0-#ppt_w/2"/>
                                          </p:val>
                                        </p:tav>
                                        <p:tav tm="100000">
                                          <p:val>
                                            <p:strVal val="#ppt_x"/>
                                          </p:val>
                                        </p:tav>
                                      </p:tavLst>
                                    </p:anim>
                                    <p:anim calcmode="lin" valueType="num">
                                      <p:cBhvr additive="base">
                                        <p:cTn id="28" dur="500" fill="hold"/>
                                        <p:tgtEl>
                                          <p:spTgt spid="5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additive="base">
                                        <p:cTn id="32" dur="500" fill="hold"/>
                                        <p:tgtEl>
                                          <p:spTgt spid="56"/>
                                        </p:tgtEl>
                                        <p:attrNameLst>
                                          <p:attrName>ppt_x</p:attrName>
                                        </p:attrNameLst>
                                      </p:cBhvr>
                                      <p:tavLst>
                                        <p:tav tm="0">
                                          <p:val>
                                            <p:strVal val="1+#ppt_w/2"/>
                                          </p:val>
                                        </p:tav>
                                        <p:tav tm="100000">
                                          <p:val>
                                            <p:strVal val="#ppt_x"/>
                                          </p:val>
                                        </p:tav>
                                      </p:tavLst>
                                    </p:anim>
                                    <p:anim calcmode="lin" valueType="num">
                                      <p:cBhvr additive="base">
                                        <p:cTn id="33" dur="500" fill="hold"/>
                                        <p:tgtEl>
                                          <p:spTgt spid="5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anim calcmode="lin" valueType="num">
                                      <p:cBhvr additive="base">
                                        <p:cTn id="37" dur="500" fill="hold"/>
                                        <p:tgtEl>
                                          <p:spTgt spid="57"/>
                                        </p:tgtEl>
                                        <p:attrNameLst>
                                          <p:attrName>ppt_x</p:attrName>
                                        </p:attrNameLst>
                                      </p:cBhvr>
                                      <p:tavLst>
                                        <p:tav tm="0">
                                          <p:val>
                                            <p:strVal val="0-#ppt_w/2"/>
                                          </p:val>
                                        </p:tav>
                                        <p:tav tm="100000">
                                          <p:val>
                                            <p:strVal val="#ppt_x"/>
                                          </p:val>
                                        </p:tav>
                                      </p:tavLst>
                                    </p:anim>
                                    <p:anim calcmode="lin" valueType="num">
                                      <p:cBhvr additive="base">
                                        <p:cTn id="38" dur="500" fill="hold"/>
                                        <p:tgtEl>
                                          <p:spTgt spid="57"/>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58"/>
                                        </p:tgtEl>
                                        <p:attrNameLst>
                                          <p:attrName>style.visibility</p:attrName>
                                        </p:attrNameLst>
                                      </p:cBhvr>
                                      <p:to>
                                        <p:strVal val="visible"/>
                                      </p:to>
                                    </p:set>
                                    <p:anim calcmode="lin" valueType="num">
                                      <p:cBhvr additive="base">
                                        <p:cTn id="42" dur="500" fill="hold"/>
                                        <p:tgtEl>
                                          <p:spTgt spid="58"/>
                                        </p:tgtEl>
                                        <p:attrNameLst>
                                          <p:attrName>ppt_x</p:attrName>
                                        </p:attrNameLst>
                                      </p:cBhvr>
                                      <p:tavLst>
                                        <p:tav tm="0">
                                          <p:val>
                                            <p:strVal val="1+#ppt_w/2"/>
                                          </p:val>
                                        </p:tav>
                                        <p:tav tm="100000">
                                          <p:val>
                                            <p:strVal val="#ppt_x"/>
                                          </p:val>
                                        </p:tav>
                                      </p:tavLst>
                                    </p:anim>
                                    <p:anim calcmode="lin" valueType="num">
                                      <p:cBhvr additive="base">
                                        <p:cTn id="43"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07825F6-B99C-4BDF-B37B-2ED2566B467D}" type="datetime1">
              <a:rPr lang="zh-CN" altLang="en-US" smtClean="0"/>
              <a:t>2017/5/27</a:t>
            </a:fld>
            <a:endParaRPr lang="zh-CN" altLang="en-US"/>
          </a:p>
        </p:txBody>
      </p:sp>
      <p:grpSp>
        <p:nvGrpSpPr>
          <p:cNvPr id="4" name="组合 3"/>
          <p:cNvGrpSpPr/>
          <p:nvPr/>
        </p:nvGrpSpPr>
        <p:grpSpPr>
          <a:xfrm>
            <a:off x="1458430" y="1010661"/>
            <a:ext cx="6274378" cy="2263085"/>
            <a:chOff x="1154468" y="1197585"/>
            <a:chExt cx="6274378" cy="2263085"/>
          </a:xfrm>
        </p:grpSpPr>
        <p:sp>
          <p:nvSpPr>
            <p:cNvPr id="5" name="矩形 150"/>
            <p:cNvSpPr/>
            <p:nvPr/>
          </p:nvSpPr>
          <p:spPr bwMode="auto">
            <a:xfrm rot="21015878">
              <a:off x="6650268" y="1395461"/>
              <a:ext cx="450837" cy="2053706"/>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rgbClr val="00ADEE"/>
                </a:gs>
                <a:gs pos="100000">
                  <a:srgbClr val="004A7F"/>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6" name="矩形 292"/>
            <p:cNvSpPr/>
            <p:nvPr/>
          </p:nvSpPr>
          <p:spPr bwMode="auto">
            <a:xfrm rot="3830661">
              <a:off x="5841399" y="996465"/>
              <a:ext cx="476802" cy="2104759"/>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gradFill flip="none" rotWithShape="1">
              <a:gsLst>
                <a:gs pos="0">
                  <a:srgbClr val="00ADEE"/>
                </a:gs>
                <a:gs pos="90000">
                  <a:srgbClr val="004A7F"/>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7" name="矩形 150"/>
            <p:cNvSpPr/>
            <p:nvPr/>
          </p:nvSpPr>
          <p:spPr bwMode="auto">
            <a:xfrm rot="21015878">
              <a:off x="5279154" y="1399007"/>
              <a:ext cx="450837" cy="2053706"/>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rgbClr val="C1B49A"/>
                </a:gs>
                <a:gs pos="100000">
                  <a:srgbClr val="5A4A4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8" name="矩形 292"/>
            <p:cNvSpPr/>
            <p:nvPr/>
          </p:nvSpPr>
          <p:spPr bwMode="auto">
            <a:xfrm rot="3830661">
              <a:off x="4470744" y="1000124"/>
              <a:ext cx="476803" cy="2104759"/>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gradFill flip="none" rotWithShape="1">
              <a:gsLst>
                <a:gs pos="0">
                  <a:srgbClr val="C1B49A"/>
                </a:gs>
                <a:gs pos="90000">
                  <a:srgbClr val="5A4A42"/>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9" name="矩形 150"/>
            <p:cNvSpPr/>
            <p:nvPr/>
          </p:nvSpPr>
          <p:spPr bwMode="auto">
            <a:xfrm rot="21015878">
              <a:off x="3906449" y="1406964"/>
              <a:ext cx="450837" cy="2053706"/>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rgbClr val="E70287"/>
                </a:gs>
                <a:gs pos="100000">
                  <a:srgbClr val="921056"/>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10" name="矩形 292"/>
            <p:cNvSpPr/>
            <p:nvPr/>
          </p:nvSpPr>
          <p:spPr bwMode="auto">
            <a:xfrm rot="3830661">
              <a:off x="3097651" y="1007441"/>
              <a:ext cx="476803" cy="2104759"/>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gradFill flip="none" rotWithShape="1">
              <a:gsLst>
                <a:gs pos="0">
                  <a:srgbClr val="E70287"/>
                </a:gs>
                <a:gs pos="100000">
                  <a:srgbClr val="921056"/>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grpSp>
          <p:nvGrpSpPr>
            <p:cNvPr id="11" name="组合 293"/>
            <p:cNvGrpSpPr>
              <a:grpSpLocks/>
            </p:cNvGrpSpPr>
            <p:nvPr/>
          </p:nvGrpSpPr>
          <p:grpSpPr bwMode="auto">
            <a:xfrm rot="1511544">
              <a:off x="1218728" y="1197585"/>
              <a:ext cx="2471812" cy="2103540"/>
              <a:chOff x="613018" y="1311904"/>
              <a:chExt cx="4700122" cy="4000927"/>
            </a:xfrm>
          </p:grpSpPr>
          <p:sp>
            <p:nvSpPr>
              <p:cNvPr id="23" name="矩形 150"/>
              <p:cNvSpPr/>
              <p:nvPr/>
            </p:nvSpPr>
            <p:spPr>
              <a:xfrm rot="19504334">
                <a:off x="3389542" y="1358927"/>
                <a:ext cx="857250" cy="3905038"/>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rgbClr val="FFB53F"/>
                  </a:gs>
                  <a:gs pos="100000">
                    <a:srgbClr val="F05A28"/>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24" name="矩形 292"/>
              <p:cNvSpPr/>
              <p:nvPr/>
            </p:nvSpPr>
            <p:spPr>
              <a:xfrm rot="2319117">
                <a:off x="1687201" y="1311903"/>
                <a:ext cx="906635" cy="4000928"/>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gradFill flip="none" rotWithShape="1">
                <a:gsLst>
                  <a:gs pos="0">
                    <a:srgbClr val="FFB53F"/>
                  </a:gs>
                  <a:gs pos="87000">
                    <a:srgbClr val="F05A28"/>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25" name="矩形 151"/>
              <p:cNvSpPr/>
              <p:nvPr/>
            </p:nvSpPr>
            <p:spPr>
              <a:xfrm rot="5400000">
                <a:off x="2358578" y="2193571"/>
                <a:ext cx="1209001" cy="4700122"/>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 fmla="*/ 0 w 857250"/>
                  <a:gd name="connsiteY0" fmla="*/ 0 h 4085759"/>
                  <a:gd name="connsiteX1" fmla="*/ 857250 w 857250"/>
                  <a:gd name="connsiteY1" fmla="*/ 0 h 4085759"/>
                  <a:gd name="connsiteX2" fmla="*/ 857250 w 857250"/>
                  <a:gd name="connsiteY2" fmla="*/ 3414247 h 4085759"/>
                  <a:gd name="connsiteX3" fmla="*/ 314328 w 857250"/>
                  <a:gd name="connsiteY3" fmla="*/ 4085759 h 4085759"/>
                  <a:gd name="connsiteX4" fmla="*/ 0 w 857250"/>
                  <a:gd name="connsiteY4" fmla="*/ 0 h 4085759"/>
                  <a:gd name="connsiteX0" fmla="*/ 0 w 857250"/>
                  <a:gd name="connsiteY0" fmla="*/ 0 h 4000034"/>
                  <a:gd name="connsiteX1" fmla="*/ 857250 w 857250"/>
                  <a:gd name="connsiteY1" fmla="*/ 0 h 4000034"/>
                  <a:gd name="connsiteX2" fmla="*/ 857250 w 857250"/>
                  <a:gd name="connsiteY2" fmla="*/ 3414247 h 4000034"/>
                  <a:gd name="connsiteX3" fmla="*/ 328619 w 857250"/>
                  <a:gd name="connsiteY3" fmla="*/ 4000034 h 4000034"/>
                  <a:gd name="connsiteX4" fmla="*/ 0 w 857250"/>
                  <a:gd name="connsiteY4" fmla="*/ 0 h 4000034"/>
                  <a:gd name="connsiteX0" fmla="*/ 0 w 857250"/>
                  <a:gd name="connsiteY0" fmla="*/ 0 h 4028609"/>
                  <a:gd name="connsiteX1" fmla="*/ 857250 w 857250"/>
                  <a:gd name="connsiteY1" fmla="*/ 0 h 4028609"/>
                  <a:gd name="connsiteX2" fmla="*/ 857250 w 857250"/>
                  <a:gd name="connsiteY2" fmla="*/ 3414247 h 4028609"/>
                  <a:gd name="connsiteX3" fmla="*/ 357194 w 857250"/>
                  <a:gd name="connsiteY3" fmla="*/ 4028609 h 4028609"/>
                  <a:gd name="connsiteX4" fmla="*/ 0 w 857250"/>
                  <a:gd name="connsiteY4" fmla="*/ 0 h 4028609"/>
                  <a:gd name="connsiteX0" fmla="*/ 0 w 514347"/>
                  <a:gd name="connsiteY0" fmla="*/ 0 h 4700122"/>
                  <a:gd name="connsiteX1" fmla="*/ 514347 w 514347"/>
                  <a:gd name="connsiteY1" fmla="*/ 671513 h 4700122"/>
                  <a:gd name="connsiteX2" fmla="*/ 514347 w 514347"/>
                  <a:gd name="connsiteY2" fmla="*/ 4085760 h 4700122"/>
                  <a:gd name="connsiteX3" fmla="*/ 14291 w 514347"/>
                  <a:gd name="connsiteY3" fmla="*/ 4700122 h 4700122"/>
                  <a:gd name="connsiteX4" fmla="*/ 0 w 514347"/>
                  <a:gd name="connsiteY4" fmla="*/ 0 h 4700122"/>
                  <a:gd name="connsiteX0" fmla="*/ 694660 w 1209007"/>
                  <a:gd name="connsiteY0" fmla="*/ 17573 h 4717695"/>
                  <a:gd name="connsiteX1" fmla="*/ 1209007 w 1209007"/>
                  <a:gd name="connsiteY1" fmla="*/ 689086 h 4717695"/>
                  <a:gd name="connsiteX2" fmla="*/ 1209007 w 1209007"/>
                  <a:gd name="connsiteY2" fmla="*/ 4103333 h 4717695"/>
                  <a:gd name="connsiteX3" fmla="*/ 708951 w 1209007"/>
                  <a:gd name="connsiteY3" fmla="*/ 4717695 h 4717695"/>
                  <a:gd name="connsiteX4" fmla="*/ 6 w 1209007"/>
                  <a:gd name="connsiteY4" fmla="*/ 580671 h 4717695"/>
                  <a:gd name="connsiteX5" fmla="*/ 694660 w 1209007"/>
                  <a:gd name="connsiteY5" fmla="*/ 17573 h 4717695"/>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gradFill flip="none" rotWithShape="1">
                <a:gsLst>
                  <a:gs pos="0">
                    <a:srgbClr val="F88834"/>
                  </a:gs>
                  <a:gs pos="40000">
                    <a:srgbClr val="F05A28"/>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grpSp>
        <p:sp>
          <p:nvSpPr>
            <p:cNvPr id="12" name="矩形 151"/>
            <p:cNvSpPr/>
            <p:nvPr/>
          </p:nvSpPr>
          <p:spPr bwMode="auto">
            <a:xfrm rot="6911544">
              <a:off x="3131190" y="1592858"/>
              <a:ext cx="635828" cy="2471847"/>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 fmla="*/ 0 w 857250"/>
                <a:gd name="connsiteY0" fmla="*/ 0 h 4085759"/>
                <a:gd name="connsiteX1" fmla="*/ 857250 w 857250"/>
                <a:gd name="connsiteY1" fmla="*/ 0 h 4085759"/>
                <a:gd name="connsiteX2" fmla="*/ 857250 w 857250"/>
                <a:gd name="connsiteY2" fmla="*/ 3414247 h 4085759"/>
                <a:gd name="connsiteX3" fmla="*/ 314328 w 857250"/>
                <a:gd name="connsiteY3" fmla="*/ 4085759 h 4085759"/>
                <a:gd name="connsiteX4" fmla="*/ 0 w 857250"/>
                <a:gd name="connsiteY4" fmla="*/ 0 h 4085759"/>
                <a:gd name="connsiteX0" fmla="*/ 0 w 857250"/>
                <a:gd name="connsiteY0" fmla="*/ 0 h 4000034"/>
                <a:gd name="connsiteX1" fmla="*/ 857250 w 857250"/>
                <a:gd name="connsiteY1" fmla="*/ 0 h 4000034"/>
                <a:gd name="connsiteX2" fmla="*/ 857250 w 857250"/>
                <a:gd name="connsiteY2" fmla="*/ 3414247 h 4000034"/>
                <a:gd name="connsiteX3" fmla="*/ 328619 w 857250"/>
                <a:gd name="connsiteY3" fmla="*/ 4000034 h 4000034"/>
                <a:gd name="connsiteX4" fmla="*/ 0 w 857250"/>
                <a:gd name="connsiteY4" fmla="*/ 0 h 4000034"/>
                <a:gd name="connsiteX0" fmla="*/ 0 w 857250"/>
                <a:gd name="connsiteY0" fmla="*/ 0 h 4028609"/>
                <a:gd name="connsiteX1" fmla="*/ 857250 w 857250"/>
                <a:gd name="connsiteY1" fmla="*/ 0 h 4028609"/>
                <a:gd name="connsiteX2" fmla="*/ 857250 w 857250"/>
                <a:gd name="connsiteY2" fmla="*/ 3414247 h 4028609"/>
                <a:gd name="connsiteX3" fmla="*/ 357194 w 857250"/>
                <a:gd name="connsiteY3" fmla="*/ 4028609 h 4028609"/>
                <a:gd name="connsiteX4" fmla="*/ 0 w 857250"/>
                <a:gd name="connsiteY4" fmla="*/ 0 h 4028609"/>
                <a:gd name="connsiteX0" fmla="*/ 0 w 514347"/>
                <a:gd name="connsiteY0" fmla="*/ 0 h 4700122"/>
                <a:gd name="connsiteX1" fmla="*/ 514347 w 514347"/>
                <a:gd name="connsiteY1" fmla="*/ 671513 h 4700122"/>
                <a:gd name="connsiteX2" fmla="*/ 514347 w 514347"/>
                <a:gd name="connsiteY2" fmla="*/ 4085760 h 4700122"/>
                <a:gd name="connsiteX3" fmla="*/ 14291 w 514347"/>
                <a:gd name="connsiteY3" fmla="*/ 4700122 h 4700122"/>
                <a:gd name="connsiteX4" fmla="*/ 0 w 514347"/>
                <a:gd name="connsiteY4" fmla="*/ 0 h 4700122"/>
                <a:gd name="connsiteX0" fmla="*/ 694660 w 1209007"/>
                <a:gd name="connsiteY0" fmla="*/ 17573 h 4717695"/>
                <a:gd name="connsiteX1" fmla="*/ 1209007 w 1209007"/>
                <a:gd name="connsiteY1" fmla="*/ 689086 h 4717695"/>
                <a:gd name="connsiteX2" fmla="*/ 1209007 w 1209007"/>
                <a:gd name="connsiteY2" fmla="*/ 4103333 h 4717695"/>
                <a:gd name="connsiteX3" fmla="*/ 708951 w 1209007"/>
                <a:gd name="connsiteY3" fmla="*/ 4717695 h 4717695"/>
                <a:gd name="connsiteX4" fmla="*/ 6 w 1209007"/>
                <a:gd name="connsiteY4" fmla="*/ 580671 h 4717695"/>
                <a:gd name="connsiteX5" fmla="*/ 694660 w 1209007"/>
                <a:gd name="connsiteY5" fmla="*/ 17573 h 4717695"/>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gradFill flip="none" rotWithShape="1">
              <a:gsLst>
                <a:gs pos="0">
                  <a:srgbClr val="E70287"/>
                </a:gs>
                <a:gs pos="40000">
                  <a:srgbClr val="921056"/>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13" name="矩形 151"/>
            <p:cNvSpPr/>
            <p:nvPr/>
          </p:nvSpPr>
          <p:spPr bwMode="auto">
            <a:xfrm rot="6911544">
              <a:off x="4503895" y="1584901"/>
              <a:ext cx="635828" cy="2471847"/>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 fmla="*/ 0 w 857250"/>
                <a:gd name="connsiteY0" fmla="*/ 0 h 4085759"/>
                <a:gd name="connsiteX1" fmla="*/ 857250 w 857250"/>
                <a:gd name="connsiteY1" fmla="*/ 0 h 4085759"/>
                <a:gd name="connsiteX2" fmla="*/ 857250 w 857250"/>
                <a:gd name="connsiteY2" fmla="*/ 3414247 h 4085759"/>
                <a:gd name="connsiteX3" fmla="*/ 314328 w 857250"/>
                <a:gd name="connsiteY3" fmla="*/ 4085759 h 4085759"/>
                <a:gd name="connsiteX4" fmla="*/ 0 w 857250"/>
                <a:gd name="connsiteY4" fmla="*/ 0 h 4085759"/>
                <a:gd name="connsiteX0" fmla="*/ 0 w 857250"/>
                <a:gd name="connsiteY0" fmla="*/ 0 h 4000034"/>
                <a:gd name="connsiteX1" fmla="*/ 857250 w 857250"/>
                <a:gd name="connsiteY1" fmla="*/ 0 h 4000034"/>
                <a:gd name="connsiteX2" fmla="*/ 857250 w 857250"/>
                <a:gd name="connsiteY2" fmla="*/ 3414247 h 4000034"/>
                <a:gd name="connsiteX3" fmla="*/ 328619 w 857250"/>
                <a:gd name="connsiteY3" fmla="*/ 4000034 h 4000034"/>
                <a:gd name="connsiteX4" fmla="*/ 0 w 857250"/>
                <a:gd name="connsiteY4" fmla="*/ 0 h 4000034"/>
                <a:gd name="connsiteX0" fmla="*/ 0 w 857250"/>
                <a:gd name="connsiteY0" fmla="*/ 0 h 4028609"/>
                <a:gd name="connsiteX1" fmla="*/ 857250 w 857250"/>
                <a:gd name="connsiteY1" fmla="*/ 0 h 4028609"/>
                <a:gd name="connsiteX2" fmla="*/ 857250 w 857250"/>
                <a:gd name="connsiteY2" fmla="*/ 3414247 h 4028609"/>
                <a:gd name="connsiteX3" fmla="*/ 357194 w 857250"/>
                <a:gd name="connsiteY3" fmla="*/ 4028609 h 4028609"/>
                <a:gd name="connsiteX4" fmla="*/ 0 w 857250"/>
                <a:gd name="connsiteY4" fmla="*/ 0 h 4028609"/>
                <a:gd name="connsiteX0" fmla="*/ 0 w 514347"/>
                <a:gd name="connsiteY0" fmla="*/ 0 h 4700122"/>
                <a:gd name="connsiteX1" fmla="*/ 514347 w 514347"/>
                <a:gd name="connsiteY1" fmla="*/ 671513 h 4700122"/>
                <a:gd name="connsiteX2" fmla="*/ 514347 w 514347"/>
                <a:gd name="connsiteY2" fmla="*/ 4085760 h 4700122"/>
                <a:gd name="connsiteX3" fmla="*/ 14291 w 514347"/>
                <a:gd name="connsiteY3" fmla="*/ 4700122 h 4700122"/>
                <a:gd name="connsiteX4" fmla="*/ 0 w 514347"/>
                <a:gd name="connsiteY4" fmla="*/ 0 h 4700122"/>
                <a:gd name="connsiteX0" fmla="*/ 694660 w 1209007"/>
                <a:gd name="connsiteY0" fmla="*/ 17573 h 4717695"/>
                <a:gd name="connsiteX1" fmla="*/ 1209007 w 1209007"/>
                <a:gd name="connsiteY1" fmla="*/ 689086 h 4717695"/>
                <a:gd name="connsiteX2" fmla="*/ 1209007 w 1209007"/>
                <a:gd name="connsiteY2" fmla="*/ 4103333 h 4717695"/>
                <a:gd name="connsiteX3" fmla="*/ 708951 w 1209007"/>
                <a:gd name="connsiteY3" fmla="*/ 4717695 h 4717695"/>
                <a:gd name="connsiteX4" fmla="*/ 6 w 1209007"/>
                <a:gd name="connsiteY4" fmla="*/ 580671 h 4717695"/>
                <a:gd name="connsiteX5" fmla="*/ 694660 w 1209007"/>
                <a:gd name="connsiteY5" fmla="*/ 17573 h 4717695"/>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gradFill flip="none" rotWithShape="1">
              <a:gsLst>
                <a:gs pos="0">
                  <a:srgbClr val="C1B49A"/>
                </a:gs>
                <a:gs pos="40000">
                  <a:srgbClr val="5A4A4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14" name="矩形 151"/>
            <p:cNvSpPr/>
            <p:nvPr/>
          </p:nvSpPr>
          <p:spPr bwMode="auto">
            <a:xfrm rot="6911544">
              <a:off x="5875009" y="1581354"/>
              <a:ext cx="635828" cy="2471847"/>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 fmla="*/ 0 w 857250"/>
                <a:gd name="connsiteY0" fmla="*/ 0 h 4085759"/>
                <a:gd name="connsiteX1" fmla="*/ 857250 w 857250"/>
                <a:gd name="connsiteY1" fmla="*/ 0 h 4085759"/>
                <a:gd name="connsiteX2" fmla="*/ 857250 w 857250"/>
                <a:gd name="connsiteY2" fmla="*/ 3414247 h 4085759"/>
                <a:gd name="connsiteX3" fmla="*/ 314328 w 857250"/>
                <a:gd name="connsiteY3" fmla="*/ 4085759 h 4085759"/>
                <a:gd name="connsiteX4" fmla="*/ 0 w 857250"/>
                <a:gd name="connsiteY4" fmla="*/ 0 h 4085759"/>
                <a:gd name="connsiteX0" fmla="*/ 0 w 857250"/>
                <a:gd name="connsiteY0" fmla="*/ 0 h 4000034"/>
                <a:gd name="connsiteX1" fmla="*/ 857250 w 857250"/>
                <a:gd name="connsiteY1" fmla="*/ 0 h 4000034"/>
                <a:gd name="connsiteX2" fmla="*/ 857250 w 857250"/>
                <a:gd name="connsiteY2" fmla="*/ 3414247 h 4000034"/>
                <a:gd name="connsiteX3" fmla="*/ 328619 w 857250"/>
                <a:gd name="connsiteY3" fmla="*/ 4000034 h 4000034"/>
                <a:gd name="connsiteX4" fmla="*/ 0 w 857250"/>
                <a:gd name="connsiteY4" fmla="*/ 0 h 4000034"/>
                <a:gd name="connsiteX0" fmla="*/ 0 w 857250"/>
                <a:gd name="connsiteY0" fmla="*/ 0 h 4028609"/>
                <a:gd name="connsiteX1" fmla="*/ 857250 w 857250"/>
                <a:gd name="connsiteY1" fmla="*/ 0 h 4028609"/>
                <a:gd name="connsiteX2" fmla="*/ 857250 w 857250"/>
                <a:gd name="connsiteY2" fmla="*/ 3414247 h 4028609"/>
                <a:gd name="connsiteX3" fmla="*/ 357194 w 857250"/>
                <a:gd name="connsiteY3" fmla="*/ 4028609 h 4028609"/>
                <a:gd name="connsiteX4" fmla="*/ 0 w 857250"/>
                <a:gd name="connsiteY4" fmla="*/ 0 h 4028609"/>
                <a:gd name="connsiteX0" fmla="*/ 0 w 514347"/>
                <a:gd name="connsiteY0" fmla="*/ 0 h 4700122"/>
                <a:gd name="connsiteX1" fmla="*/ 514347 w 514347"/>
                <a:gd name="connsiteY1" fmla="*/ 671513 h 4700122"/>
                <a:gd name="connsiteX2" fmla="*/ 514347 w 514347"/>
                <a:gd name="connsiteY2" fmla="*/ 4085760 h 4700122"/>
                <a:gd name="connsiteX3" fmla="*/ 14291 w 514347"/>
                <a:gd name="connsiteY3" fmla="*/ 4700122 h 4700122"/>
                <a:gd name="connsiteX4" fmla="*/ 0 w 514347"/>
                <a:gd name="connsiteY4" fmla="*/ 0 h 4700122"/>
                <a:gd name="connsiteX0" fmla="*/ 694660 w 1209007"/>
                <a:gd name="connsiteY0" fmla="*/ 17573 h 4717695"/>
                <a:gd name="connsiteX1" fmla="*/ 1209007 w 1209007"/>
                <a:gd name="connsiteY1" fmla="*/ 689086 h 4717695"/>
                <a:gd name="connsiteX2" fmla="*/ 1209007 w 1209007"/>
                <a:gd name="connsiteY2" fmla="*/ 4103333 h 4717695"/>
                <a:gd name="connsiteX3" fmla="*/ 708951 w 1209007"/>
                <a:gd name="connsiteY3" fmla="*/ 4717695 h 4717695"/>
                <a:gd name="connsiteX4" fmla="*/ 6 w 1209007"/>
                <a:gd name="connsiteY4" fmla="*/ 580671 h 4717695"/>
                <a:gd name="connsiteX5" fmla="*/ 694660 w 1209007"/>
                <a:gd name="connsiteY5" fmla="*/ 17573 h 4717695"/>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gradFill flip="none" rotWithShape="1">
              <a:gsLst>
                <a:gs pos="0">
                  <a:srgbClr val="00ADEE"/>
                </a:gs>
                <a:gs pos="40000">
                  <a:srgbClr val="004A7F"/>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15" name="矩形 104"/>
            <p:cNvSpPr>
              <a:spLocks noChangeArrowheads="1"/>
            </p:cNvSpPr>
            <p:nvPr/>
          </p:nvSpPr>
          <p:spPr bwMode="auto">
            <a:xfrm rot="1126831">
              <a:off x="1600573" y="280222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a:solidFill>
                    <a:schemeClr val="bg1"/>
                  </a:solidFill>
                  <a:latin typeface="微软雅黑" pitchFamily="34" charset="-122"/>
                  <a:ea typeface="微软雅黑" pitchFamily="34" charset="-122"/>
                </a:rPr>
                <a:t>项目键入</a:t>
              </a:r>
            </a:p>
          </p:txBody>
        </p:sp>
        <p:sp>
          <p:nvSpPr>
            <p:cNvPr id="16" name="文本框 295"/>
            <p:cNvSpPr txBox="1">
              <a:spLocks noChangeArrowheads="1"/>
            </p:cNvSpPr>
            <p:nvPr/>
          </p:nvSpPr>
          <p:spPr bwMode="auto">
            <a:xfrm rot="885813">
              <a:off x="1154468" y="2526483"/>
              <a:ext cx="4609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charset="0"/>
                <a:defRPr>
                  <a:solidFill>
                    <a:schemeClr val="tx1"/>
                  </a:solidFill>
                  <a:latin typeface="Calibri" pitchFamily="34" charset="0"/>
                  <a:ea typeface="宋体" charset="-122"/>
                </a:defRPr>
              </a:lvl6pPr>
              <a:lvl7pPr eaLnBrk="0" fontAlgn="base" hangingPunct="0">
                <a:spcAft>
                  <a:spcPct val="0"/>
                </a:spcAft>
                <a:buFont typeface="Arial" charset="0"/>
                <a:defRPr>
                  <a:solidFill>
                    <a:schemeClr val="tx1"/>
                  </a:solidFill>
                  <a:latin typeface="Calibri" pitchFamily="34" charset="0"/>
                  <a:ea typeface="宋体" charset="-122"/>
                </a:defRPr>
              </a:lvl7pPr>
              <a:lvl8pPr eaLnBrk="0" fontAlgn="base" hangingPunct="0">
                <a:spcAft>
                  <a:spcPct val="0"/>
                </a:spcAft>
                <a:buFont typeface="Arial" charset="0"/>
                <a:defRPr>
                  <a:solidFill>
                    <a:schemeClr val="tx1"/>
                  </a:solidFill>
                  <a:latin typeface="Calibri" pitchFamily="34" charset="0"/>
                  <a:ea typeface="宋体" charset="-122"/>
                </a:defRPr>
              </a:lvl8pPr>
              <a:lvl9pPr eaLnBrk="0" fontAlgn="base" hangingPunct="0">
                <a:spcAft>
                  <a:spcPct val="0"/>
                </a:spcAft>
                <a:buFont typeface="Arial" charset="0"/>
                <a:defRPr>
                  <a:solidFill>
                    <a:schemeClr val="tx1"/>
                  </a:solidFill>
                  <a:latin typeface="Calibri" pitchFamily="34" charset="0"/>
                  <a:ea typeface="宋体" charset="-122"/>
                </a:defRPr>
              </a:lvl9pPr>
            </a:lstStyle>
            <a:p>
              <a:r>
                <a:rPr lang="en-US" altLang="zh-CN" sz="1600" b="1">
                  <a:solidFill>
                    <a:schemeClr val="bg1"/>
                  </a:solidFill>
                  <a:latin typeface="Impact" pitchFamily="34" charset="0"/>
                </a:rPr>
                <a:t>01</a:t>
              </a:r>
              <a:endParaRPr lang="zh-CN" altLang="en-US" sz="1600" b="1">
                <a:solidFill>
                  <a:schemeClr val="bg1"/>
                </a:solidFill>
                <a:latin typeface="Impact" pitchFamily="34" charset="0"/>
              </a:endParaRPr>
            </a:p>
          </p:txBody>
        </p:sp>
        <p:sp>
          <p:nvSpPr>
            <p:cNvPr id="17" name="文本框 205"/>
            <p:cNvSpPr txBox="1">
              <a:spLocks noChangeArrowheads="1"/>
            </p:cNvSpPr>
            <p:nvPr/>
          </p:nvSpPr>
          <p:spPr bwMode="auto">
            <a:xfrm rot="885813">
              <a:off x="2517806" y="2472217"/>
              <a:ext cx="4609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charset="0"/>
                <a:defRPr>
                  <a:solidFill>
                    <a:schemeClr val="tx1"/>
                  </a:solidFill>
                  <a:latin typeface="Calibri" pitchFamily="34" charset="0"/>
                  <a:ea typeface="宋体" charset="-122"/>
                </a:defRPr>
              </a:lvl6pPr>
              <a:lvl7pPr eaLnBrk="0" fontAlgn="base" hangingPunct="0">
                <a:spcAft>
                  <a:spcPct val="0"/>
                </a:spcAft>
                <a:buFont typeface="Arial" charset="0"/>
                <a:defRPr>
                  <a:solidFill>
                    <a:schemeClr val="tx1"/>
                  </a:solidFill>
                  <a:latin typeface="Calibri" pitchFamily="34" charset="0"/>
                  <a:ea typeface="宋体" charset="-122"/>
                </a:defRPr>
              </a:lvl7pPr>
              <a:lvl8pPr eaLnBrk="0" fontAlgn="base" hangingPunct="0">
                <a:spcAft>
                  <a:spcPct val="0"/>
                </a:spcAft>
                <a:buFont typeface="Arial" charset="0"/>
                <a:defRPr>
                  <a:solidFill>
                    <a:schemeClr val="tx1"/>
                  </a:solidFill>
                  <a:latin typeface="Calibri" pitchFamily="34" charset="0"/>
                  <a:ea typeface="宋体" charset="-122"/>
                </a:defRPr>
              </a:lvl8pPr>
              <a:lvl9pPr eaLnBrk="0" fontAlgn="base" hangingPunct="0">
                <a:spcAft>
                  <a:spcPct val="0"/>
                </a:spcAft>
                <a:buFont typeface="Arial" charset="0"/>
                <a:defRPr>
                  <a:solidFill>
                    <a:schemeClr val="tx1"/>
                  </a:solidFill>
                  <a:latin typeface="Calibri" pitchFamily="34" charset="0"/>
                  <a:ea typeface="宋体" charset="-122"/>
                </a:defRPr>
              </a:lvl9pPr>
            </a:lstStyle>
            <a:p>
              <a:r>
                <a:rPr lang="en-US" altLang="zh-CN" sz="1600" b="1">
                  <a:solidFill>
                    <a:schemeClr val="bg1"/>
                  </a:solidFill>
                  <a:latin typeface="Impact" pitchFamily="34" charset="0"/>
                </a:rPr>
                <a:t>02</a:t>
              </a:r>
              <a:endParaRPr lang="zh-CN" altLang="en-US" sz="1600" b="1">
                <a:solidFill>
                  <a:schemeClr val="bg1"/>
                </a:solidFill>
                <a:latin typeface="Impact" pitchFamily="34" charset="0"/>
              </a:endParaRPr>
            </a:p>
          </p:txBody>
        </p:sp>
        <p:sp>
          <p:nvSpPr>
            <p:cNvPr id="18" name="文本框 206"/>
            <p:cNvSpPr txBox="1">
              <a:spLocks noChangeArrowheads="1"/>
            </p:cNvSpPr>
            <p:nvPr/>
          </p:nvSpPr>
          <p:spPr bwMode="auto">
            <a:xfrm rot="885813">
              <a:off x="3836024" y="2459414"/>
              <a:ext cx="4609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charset="0"/>
                <a:defRPr>
                  <a:solidFill>
                    <a:schemeClr val="tx1"/>
                  </a:solidFill>
                  <a:latin typeface="Calibri" pitchFamily="34" charset="0"/>
                  <a:ea typeface="宋体" charset="-122"/>
                </a:defRPr>
              </a:lvl6pPr>
              <a:lvl7pPr eaLnBrk="0" fontAlgn="base" hangingPunct="0">
                <a:spcAft>
                  <a:spcPct val="0"/>
                </a:spcAft>
                <a:buFont typeface="Arial" charset="0"/>
                <a:defRPr>
                  <a:solidFill>
                    <a:schemeClr val="tx1"/>
                  </a:solidFill>
                  <a:latin typeface="Calibri" pitchFamily="34" charset="0"/>
                  <a:ea typeface="宋体" charset="-122"/>
                </a:defRPr>
              </a:lvl7pPr>
              <a:lvl8pPr eaLnBrk="0" fontAlgn="base" hangingPunct="0">
                <a:spcAft>
                  <a:spcPct val="0"/>
                </a:spcAft>
                <a:buFont typeface="Arial" charset="0"/>
                <a:defRPr>
                  <a:solidFill>
                    <a:schemeClr val="tx1"/>
                  </a:solidFill>
                  <a:latin typeface="Calibri" pitchFamily="34" charset="0"/>
                  <a:ea typeface="宋体" charset="-122"/>
                </a:defRPr>
              </a:lvl8pPr>
              <a:lvl9pPr eaLnBrk="0" fontAlgn="base" hangingPunct="0">
                <a:spcAft>
                  <a:spcPct val="0"/>
                </a:spcAft>
                <a:buFont typeface="Arial" charset="0"/>
                <a:defRPr>
                  <a:solidFill>
                    <a:schemeClr val="tx1"/>
                  </a:solidFill>
                  <a:latin typeface="Calibri" pitchFamily="34" charset="0"/>
                  <a:ea typeface="宋体" charset="-122"/>
                </a:defRPr>
              </a:lvl9pPr>
            </a:lstStyle>
            <a:p>
              <a:r>
                <a:rPr lang="en-US" altLang="zh-CN" sz="1600" b="1">
                  <a:solidFill>
                    <a:schemeClr val="bg1"/>
                  </a:solidFill>
                  <a:latin typeface="Impact" pitchFamily="34" charset="0"/>
                </a:rPr>
                <a:t>03</a:t>
              </a:r>
              <a:endParaRPr lang="zh-CN" altLang="en-US" sz="1600" b="1">
                <a:solidFill>
                  <a:schemeClr val="bg1"/>
                </a:solidFill>
                <a:latin typeface="Impact" pitchFamily="34" charset="0"/>
              </a:endParaRPr>
            </a:p>
          </p:txBody>
        </p:sp>
        <p:sp>
          <p:nvSpPr>
            <p:cNvPr id="19" name="文本框 207"/>
            <p:cNvSpPr txBox="1">
              <a:spLocks noChangeArrowheads="1"/>
            </p:cNvSpPr>
            <p:nvPr/>
          </p:nvSpPr>
          <p:spPr bwMode="auto">
            <a:xfrm rot="885813">
              <a:off x="5266431" y="2459414"/>
              <a:ext cx="4609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charset="0"/>
                <a:defRPr>
                  <a:solidFill>
                    <a:schemeClr val="tx1"/>
                  </a:solidFill>
                  <a:latin typeface="Calibri" pitchFamily="34" charset="0"/>
                  <a:ea typeface="宋体" charset="-122"/>
                </a:defRPr>
              </a:lvl6pPr>
              <a:lvl7pPr eaLnBrk="0" fontAlgn="base" hangingPunct="0">
                <a:spcAft>
                  <a:spcPct val="0"/>
                </a:spcAft>
                <a:buFont typeface="Arial" charset="0"/>
                <a:defRPr>
                  <a:solidFill>
                    <a:schemeClr val="tx1"/>
                  </a:solidFill>
                  <a:latin typeface="Calibri" pitchFamily="34" charset="0"/>
                  <a:ea typeface="宋体" charset="-122"/>
                </a:defRPr>
              </a:lvl7pPr>
              <a:lvl8pPr eaLnBrk="0" fontAlgn="base" hangingPunct="0">
                <a:spcAft>
                  <a:spcPct val="0"/>
                </a:spcAft>
                <a:buFont typeface="Arial" charset="0"/>
                <a:defRPr>
                  <a:solidFill>
                    <a:schemeClr val="tx1"/>
                  </a:solidFill>
                  <a:latin typeface="Calibri" pitchFamily="34" charset="0"/>
                  <a:ea typeface="宋体" charset="-122"/>
                </a:defRPr>
              </a:lvl8pPr>
              <a:lvl9pPr eaLnBrk="0" fontAlgn="base" hangingPunct="0">
                <a:spcAft>
                  <a:spcPct val="0"/>
                </a:spcAft>
                <a:buFont typeface="Arial" charset="0"/>
                <a:defRPr>
                  <a:solidFill>
                    <a:schemeClr val="tx1"/>
                  </a:solidFill>
                  <a:latin typeface="Calibri" pitchFamily="34" charset="0"/>
                  <a:ea typeface="宋体" charset="-122"/>
                </a:defRPr>
              </a:lvl9pPr>
            </a:lstStyle>
            <a:p>
              <a:r>
                <a:rPr lang="en-US" altLang="zh-CN" sz="1600" b="1">
                  <a:solidFill>
                    <a:schemeClr val="bg1"/>
                  </a:solidFill>
                  <a:latin typeface="Impact" pitchFamily="34" charset="0"/>
                </a:rPr>
                <a:t>04</a:t>
              </a:r>
              <a:endParaRPr lang="zh-CN" altLang="en-US" sz="1600" b="1">
                <a:solidFill>
                  <a:schemeClr val="bg1"/>
                </a:solidFill>
                <a:latin typeface="Impact" pitchFamily="34" charset="0"/>
              </a:endParaRPr>
            </a:p>
          </p:txBody>
        </p:sp>
        <p:sp>
          <p:nvSpPr>
            <p:cNvPr id="20" name="矩形 104"/>
            <p:cNvSpPr>
              <a:spLocks noChangeArrowheads="1"/>
            </p:cNvSpPr>
            <p:nvPr/>
          </p:nvSpPr>
          <p:spPr bwMode="auto">
            <a:xfrm rot="1126831">
              <a:off x="3016346" y="273637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a:solidFill>
                    <a:schemeClr val="bg1"/>
                  </a:solidFill>
                  <a:latin typeface="微软雅黑" pitchFamily="34" charset="-122"/>
                  <a:ea typeface="微软雅黑" pitchFamily="34" charset="-122"/>
                </a:rPr>
                <a:t>项目键入</a:t>
              </a:r>
            </a:p>
          </p:txBody>
        </p:sp>
        <p:sp>
          <p:nvSpPr>
            <p:cNvPr id="21" name="矩形 104"/>
            <p:cNvSpPr>
              <a:spLocks noChangeArrowheads="1"/>
            </p:cNvSpPr>
            <p:nvPr/>
          </p:nvSpPr>
          <p:spPr bwMode="auto">
            <a:xfrm rot="1126831">
              <a:off x="4410170" y="274734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a:solidFill>
                    <a:schemeClr val="bg1"/>
                  </a:solidFill>
                  <a:latin typeface="微软雅黑" pitchFamily="34" charset="-122"/>
                  <a:ea typeface="微软雅黑" pitchFamily="34" charset="-122"/>
                </a:rPr>
                <a:t>项目键入</a:t>
              </a:r>
            </a:p>
          </p:txBody>
        </p:sp>
        <p:sp>
          <p:nvSpPr>
            <p:cNvPr id="22" name="矩形 104"/>
            <p:cNvSpPr>
              <a:spLocks noChangeArrowheads="1"/>
            </p:cNvSpPr>
            <p:nvPr/>
          </p:nvSpPr>
          <p:spPr bwMode="auto">
            <a:xfrm rot="1126831">
              <a:off x="5840577" y="275832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a:solidFill>
                    <a:schemeClr val="bg1"/>
                  </a:solidFill>
                  <a:latin typeface="微软雅黑" pitchFamily="34" charset="-122"/>
                  <a:ea typeface="微软雅黑" pitchFamily="34" charset="-122"/>
                </a:rPr>
                <a:t>项目键入</a:t>
              </a:r>
            </a:p>
          </p:txBody>
        </p:sp>
      </p:grpSp>
      <p:sp>
        <p:nvSpPr>
          <p:cNvPr id="26" name="文本框 8"/>
          <p:cNvSpPr txBox="1"/>
          <p:nvPr/>
        </p:nvSpPr>
        <p:spPr>
          <a:xfrm>
            <a:off x="1575566" y="3611824"/>
            <a:ext cx="2163967" cy="74635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b="1" dirty="0" smtClean="0">
                <a:solidFill>
                  <a:srgbClr val="EC3730"/>
                </a:solidFill>
                <a:latin typeface="微软雅黑" pitchFamily="34" charset="-122"/>
                <a:ea typeface="微软雅黑" pitchFamily="34" charset="-122"/>
              </a:rPr>
              <a:t>01</a:t>
            </a:r>
            <a:r>
              <a:rPr lang="zh-CN" altLang="en-US" sz="1050" b="1" dirty="0" smtClean="0">
                <a:solidFill>
                  <a:srgbClr val="EC3730"/>
                </a:solidFill>
                <a:latin typeface="微软雅黑" pitchFamily="34" charset="-122"/>
                <a:ea typeface="微软雅黑" pitchFamily="34" charset="-122"/>
              </a:rPr>
              <a:t>请在此输入你的标题</a:t>
            </a:r>
            <a:endParaRPr lang="en-US" altLang="zh-CN" sz="1050" b="1" dirty="0" smtClean="0">
              <a:solidFill>
                <a:srgbClr val="EC3730"/>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65000"/>
                  <a:lumOff val="35000"/>
                </a:schemeClr>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a typeface="微软雅黑" pitchFamily="34" charset="-122"/>
            </a:endParaRPr>
          </a:p>
        </p:txBody>
      </p:sp>
      <p:sp>
        <p:nvSpPr>
          <p:cNvPr id="27" name="文本框 8"/>
          <p:cNvSpPr txBox="1"/>
          <p:nvPr/>
        </p:nvSpPr>
        <p:spPr>
          <a:xfrm>
            <a:off x="3698042" y="3611824"/>
            <a:ext cx="2163967" cy="74635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b="1" dirty="0" smtClean="0">
                <a:solidFill>
                  <a:srgbClr val="EC3730"/>
                </a:solidFill>
                <a:latin typeface="微软雅黑" pitchFamily="34" charset="-122"/>
                <a:ea typeface="微软雅黑" pitchFamily="34" charset="-122"/>
              </a:rPr>
              <a:t>02</a:t>
            </a:r>
            <a:r>
              <a:rPr lang="zh-CN" altLang="en-US" sz="1050" b="1" dirty="0" smtClean="0">
                <a:solidFill>
                  <a:srgbClr val="EC3730"/>
                </a:solidFill>
                <a:latin typeface="微软雅黑" pitchFamily="34" charset="-122"/>
                <a:ea typeface="微软雅黑" pitchFamily="34" charset="-122"/>
              </a:rPr>
              <a:t>请在此输入你的标题</a:t>
            </a:r>
            <a:endParaRPr lang="en-US" altLang="zh-CN" sz="1050" b="1" dirty="0" smtClean="0">
              <a:solidFill>
                <a:srgbClr val="EC3730"/>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65000"/>
                  <a:lumOff val="35000"/>
                </a:schemeClr>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a typeface="微软雅黑" pitchFamily="34" charset="-122"/>
            </a:endParaRPr>
          </a:p>
        </p:txBody>
      </p:sp>
      <p:sp>
        <p:nvSpPr>
          <p:cNvPr id="28" name="文本框 8"/>
          <p:cNvSpPr txBox="1"/>
          <p:nvPr/>
        </p:nvSpPr>
        <p:spPr>
          <a:xfrm>
            <a:off x="5720401" y="3611824"/>
            <a:ext cx="2163967" cy="746358"/>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b="1" dirty="0" smtClean="0">
                <a:solidFill>
                  <a:srgbClr val="EC3730"/>
                </a:solidFill>
                <a:latin typeface="微软雅黑" pitchFamily="34" charset="-122"/>
                <a:ea typeface="微软雅黑" pitchFamily="34" charset="-122"/>
              </a:rPr>
              <a:t>03</a:t>
            </a:r>
            <a:r>
              <a:rPr lang="zh-CN" altLang="en-US" sz="1050" b="1" dirty="0" smtClean="0">
                <a:solidFill>
                  <a:srgbClr val="EC3730"/>
                </a:solidFill>
                <a:latin typeface="微软雅黑" pitchFamily="34" charset="-122"/>
                <a:ea typeface="微软雅黑" pitchFamily="34" charset="-122"/>
              </a:rPr>
              <a:t>请在此输入你的标题</a:t>
            </a:r>
            <a:endParaRPr lang="en-US" altLang="zh-CN" sz="1050" b="1" dirty="0" smtClean="0">
              <a:solidFill>
                <a:srgbClr val="EC3730"/>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65000"/>
                  <a:lumOff val="35000"/>
                </a:schemeClr>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a typeface="微软雅黑" pitchFamily="34" charset="-122"/>
            </a:endParaRPr>
          </a:p>
        </p:txBody>
      </p:sp>
      <p:sp>
        <p:nvSpPr>
          <p:cNvPr id="34" name="TextBox 33"/>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35" name="TextBox 34"/>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323352265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0-#ppt_w/2"/>
                                          </p:val>
                                        </p:tav>
                                        <p:tav tm="100000">
                                          <p:val>
                                            <p:strVal val="#ppt_x"/>
                                          </p:val>
                                        </p:tav>
                                      </p:tavLst>
                                    </p:anim>
                                    <p:anim calcmode="lin" valueType="num">
                                      <p:cBhvr additive="base">
                                        <p:cTn id="13" dur="500" fill="hold"/>
                                        <p:tgtEl>
                                          <p:spTgt spid="2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0-#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0-#ppt_w/2"/>
                                          </p:val>
                                        </p:tav>
                                        <p:tav tm="100000">
                                          <p:val>
                                            <p:strVal val="#ppt_x"/>
                                          </p:val>
                                        </p:tav>
                                      </p:tavLst>
                                    </p:anim>
                                    <p:anim calcmode="lin" valueType="num">
                                      <p:cBhvr additive="base">
                                        <p:cTn id="23"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5DD7EF9-E8C0-4A02-8542-1EEF28732734}" type="datetime1">
              <a:rPr lang="zh-CN" altLang="en-US" smtClean="0"/>
              <a:t>2017/5/27</a:t>
            </a:fld>
            <a:endParaRPr lang="zh-CN" altLang="en-US"/>
          </a:p>
        </p:txBody>
      </p:sp>
      <p:grpSp>
        <p:nvGrpSpPr>
          <p:cNvPr id="4" name="组合 35"/>
          <p:cNvGrpSpPr/>
          <p:nvPr/>
        </p:nvGrpSpPr>
        <p:grpSpPr>
          <a:xfrm>
            <a:off x="611560" y="1330926"/>
            <a:ext cx="3021012" cy="2654301"/>
            <a:chOff x="1908178" y="1384300"/>
            <a:chExt cx="3021012" cy="2654301"/>
          </a:xfrm>
        </p:grpSpPr>
        <p:sp>
          <p:nvSpPr>
            <p:cNvPr id="5" name="Freeform 6"/>
            <p:cNvSpPr>
              <a:spLocks/>
            </p:cNvSpPr>
            <p:nvPr/>
          </p:nvSpPr>
          <p:spPr bwMode="auto">
            <a:xfrm>
              <a:off x="3103565" y="3779838"/>
              <a:ext cx="1019175" cy="258763"/>
            </a:xfrm>
            <a:custGeom>
              <a:avLst/>
              <a:gdLst/>
              <a:ahLst/>
              <a:cxnLst>
                <a:cxn ang="0">
                  <a:pos x="642" y="0"/>
                </a:cxn>
                <a:cxn ang="0">
                  <a:pos x="642" y="135"/>
                </a:cxn>
                <a:cxn ang="0">
                  <a:pos x="0" y="163"/>
                </a:cxn>
                <a:cxn ang="0">
                  <a:pos x="0" y="27"/>
                </a:cxn>
                <a:cxn ang="0">
                  <a:pos x="642" y="0"/>
                </a:cxn>
              </a:cxnLst>
              <a:rect l="0" t="0" r="r" b="b"/>
              <a:pathLst>
                <a:path w="642" h="163">
                  <a:moveTo>
                    <a:pt x="642" y="0"/>
                  </a:moveTo>
                  <a:lnTo>
                    <a:pt x="642" y="135"/>
                  </a:lnTo>
                  <a:lnTo>
                    <a:pt x="0" y="163"/>
                  </a:lnTo>
                  <a:lnTo>
                    <a:pt x="0" y="27"/>
                  </a:lnTo>
                  <a:lnTo>
                    <a:pt x="642" y="0"/>
                  </a:lnTo>
                  <a:close/>
                </a:path>
              </a:pathLst>
            </a:custGeom>
            <a:solidFill>
              <a:srgbClr val="0099B9"/>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 name="Freeform 7"/>
            <p:cNvSpPr>
              <a:spLocks/>
            </p:cNvSpPr>
            <p:nvPr/>
          </p:nvSpPr>
          <p:spPr bwMode="auto">
            <a:xfrm>
              <a:off x="2713040" y="3552825"/>
              <a:ext cx="390525" cy="485775"/>
            </a:xfrm>
            <a:custGeom>
              <a:avLst/>
              <a:gdLst/>
              <a:ahLst/>
              <a:cxnLst>
                <a:cxn ang="0">
                  <a:pos x="246" y="306"/>
                </a:cxn>
                <a:cxn ang="0">
                  <a:pos x="0" y="135"/>
                </a:cxn>
                <a:cxn ang="0">
                  <a:pos x="0" y="0"/>
                </a:cxn>
                <a:cxn ang="0">
                  <a:pos x="246" y="170"/>
                </a:cxn>
                <a:cxn ang="0">
                  <a:pos x="246" y="306"/>
                </a:cxn>
              </a:cxnLst>
              <a:rect l="0" t="0" r="r" b="b"/>
              <a:pathLst>
                <a:path w="246" h="306">
                  <a:moveTo>
                    <a:pt x="246" y="306"/>
                  </a:moveTo>
                  <a:lnTo>
                    <a:pt x="0" y="135"/>
                  </a:lnTo>
                  <a:lnTo>
                    <a:pt x="0" y="0"/>
                  </a:lnTo>
                  <a:lnTo>
                    <a:pt x="246" y="170"/>
                  </a:lnTo>
                  <a:lnTo>
                    <a:pt x="246" y="306"/>
                  </a:lnTo>
                  <a:close/>
                </a:path>
              </a:pathLst>
            </a:custGeom>
            <a:solidFill>
              <a:srgbClr val="04747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Freeform 8"/>
            <p:cNvSpPr>
              <a:spLocks/>
            </p:cNvSpPr>
            <p:nvPr/>
          </p:nvSpPr>
          <p:spPr bwMode="auto">
            <a:xfrm>
              <a:off x="2713040" y="3511550"/>
              <a:ext cx="1409700" cy="311150"/>
            </a:xfrm>
            <a:custGeom>
              <a:avLst/>
              <a:gdLst/>
              <a:ahLst/>
              <a:cxnLst>
                <a:cxn ang="0">
                  <a:pos x="246" y="196"/>
                </a:cxn>
                <a:cxn ang="0">
                  <a:pos x="0" y="26"/>
                </a:cxn>
                <a:cxn ang="0">
                  <a:pos x="631" y="0"/>
                </a:cxn>
                <a:cxn ang="0">
                  <a:pos x="888" y="169"/>
                </a:cxn>
                <a:cxn ang="0">
                  <a:pos x="246" y="196"/>
                </a:cxn>
              </a:cxnLst>
              <a:rect l="0" t="0" r="r" b="b"/>
              <a:pathLst>
                <a:path w="888" h="196">
                  <a:moveTo>
                    <a:pt x="246" y="196"/>
                  </a:moveTo>
                  <a:lnTo>
                    <a:pt x="0" y="26"/>
                  </a:lnTo>
                  <a:lnTo>
                    <a:pt x="631" y="0"/>
                  </a:lnTo>
                  <a:lnTo>
                    <a:pt x="888" y="169"/>
                  </a:lnTo>
                  <a:lnTo>
                    <a:pt x="246" y="196"/>
                  </a:lnTo>
                  <a:close/>
                </a:path>
              </a:pathLst>
            </a:custGeom>
            <a:solidFill>
              <a:srgbClr val="0289A1"/>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p:cNvSpPr>
            <p:nvPr/>
          </p:nvSpPr>
          <p:spPr bwMode="auto">
            <a:xfrm>
              <a:off x="2924178" y="3319463"/>
              <a:ext cx="1603375" cy="406400"/>
            </a:xfrm>
            <a:custGeom>
              <a:avLst/>
              <a:gdLst/>
              <a:ahLst/>
              <a:cxnLst>
                <a:cxn ang="0">
                  <a:pos x="1010" y="0"/>
                </a:cxn>
                <a:cxn ang="0">
                  <a:pos x="1010" y="212"/>
                </a:cxn>
                <a:cxn ang="0">
                  <a:pos x="0" y="256"/>
                </a:cxn>
                <a:cxn ang="0">
                  <a:pos x="0" y="42"/>
                </a:cxn>
                <a:cxn ang="0">
                  <a:pos x="1010" y="0"/>
                </a:cxn>
              </a:cxnLst>
              <a:rect l="0" t="0" r="r" b="b"/>
              <a:pathLst>
                <a:path w="1010" h="256">
                  <a:moveTo>
                    <a:pt x="1010" y="0"/>
                  </a:moveTo>
                  <a:lnTo>
                    <a:pt x="1010" y="212"/>
                  </a:lnTo>
                  <a:lnTo>
                    <a:pt x="0" y="256"/>
                  </a:lnTo>
                  <a:lnTo>
                    <a:pt x="0" y="42"/>
                  </a:lnTo>
                  <a:lnTo>
                    <a:pt x="1010" y="0"/>
                  </a:lnTo>
                  <a:close/>
                </a:path>
              </a:pathLst>
            </a:custGeom>
            <a:solidFill>
              <a:srgbClr val="E6E7E8"/>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0"/>
            <p:cNvSpPr>
              <a:spLocks/>
            </p:cNvSpPr>
            <p:nvPr/>
          </p:nvSpPr>
          <p:spPr bwMode="auto">
            <a:xfrm>
              <a:off x="2311403" y="2963863"/>
              <a:ext cx="612775" cy="762000"/>
            </a:xfrm>
            <a:custGeom>
              <a:avLst/>
              <a:gdLst/>
              <a:ahLst/>
              <a:cxnLst>
                <a:cxn ang="0">
                  <a:pos x="386" y="480"/>
                </a:cxn>
                <a:cxn ang="0">
                  <a:pos x="0" y="212"/>
                </a:cxn>
                <a:cxn ang="0">
                  <a:pos x="0" y="0"/>
                </a:cxn>
                <a:cxn ang="0">
                  <a:pos x="386" y="266"/>
                </a:cxn>
                <a:cxn ang="0">
                  <a:pos x="386" y="480"/>
                </a:cxn>
              </a:cxnLst>
              <a:rect l="0" t="0" r="r" b="b"/>
              <a:pathLst>
                <a:path w="386" h="480">
                  <a:moveTo>
                    <a:pt x="386" y="480"/>
                  </a:moveTo>
                  <a:lnTo>
                    <a:pt x="0" y="212"/>
                  </a:lnTo>
                  <a:lnTo>
                    <a:pt x="0" y="0"/>
                  </a:lnTo>
                  <a:lnTo>
                    <a:pt x="386" y="266"/>
                  </a:lnTo>
                  <a:lnTo>
                    <a:pt x="386" y="480"/>
                  </a:lnTo>
                  <a:close/>
                </a:path>
              </a:pathLst>
            </a:custGeom>
            <a:solidFill>
              <a:srgbClr val="BCBCBC"/>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1"/>
            <p:cNvSpPr>
              <a:spLocks/>
            </p:cNvSpPr>
            <p:nvPr/>
          </p:nvSpPr>
          <p:spPr bwMode="auto">
            <a:xfrm>
              <a:off x="2311403" y="2897188"/>
              <a:ext cx="2216150" cy="488950"/>
            </a:xfrm>
            <a:custGeom>
              <a:avLst/>
              <a:gdLst/>
              <a:ahLst/>
              <a:cxnLst>
                <a:cxn ang="0">
                  <a:pos x="386" y="308"/>
                </a:cxn>
                <a:cxn ang="0">
                  <a:pos x="0" y="42"/>
                </a:cxn>
                <a:cxn ang="0">
                  <a:pos x="991" y="0"/>
                </a:cxn>
                <a:cxn ang="0">
                  <a:pos x="1396" y="266"/>
                </a:cxn>
                <a:cxn ang="0">
                  <a:pos x="386" y="308"/>
                </a:cxn>
              </a:cxnLst>
              <a:rect l="0" t="0" r="r" b="b"/>
              <a:pathLst>
                <a:path w="1396" h="308">
                  <a:moveTo>
                    <a:pt x="386" y="308"/>
                  </a:moveTo>
                  <a:lnTo>
                    <a:pt x="0" y="42"/>
                  </a:lnTo>
                  <a:lnTo>
                    <a:pt x="991" y="0"/>
                  </a:lnTo>
                  <a:lnTo>
                    <a:pt x="1396" y="266"/>
                  </a:lnTo>
                  <a:lnTo>
                    <a:pt x="386" y="308"/>
                  </a:lnTo>
                  <a:close/>
                </a:path>
              </a:pathLst>
            </a:custGeom>
            <a:solidFill>
              <a:srgbClr val="D3D3D3"/>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2"/>
            <p:cNvSpPr>
              <a:spLocks/>
            </p:cNvSpPr>
            <p:nvPr/>
          </p:nvSpPr>
          <p:spPr bwMode="auto">
            <a:xfrm>
              <a:off x="3014665" y="2979738"/>
              <a:ext cx="1311275" cy="333375"/>
            </a:xfrm>
            <a:custGeom>
              <a:avLst/>
              <a:gdLst/>
              <a:ahLst/>
              <a:cxnLst>
                <a:cxn ang="0">
                  <a:pos x="826" y="0"/>
                </a:cxn>
                <a:cxn ang="0">
                  <a:pos x="826" y="174"/>
                </a:cxn>
                <a:cxn ang="0">
                  <a:pos x="0" y="210"/>
                </a:cxn>
                <a:cxn ang="0">
                  <a:pos x="0" y="36"/>
                </a:cxn>
                <a:cxn ang="0">
                  <a:pos x="826" y="0"/>
                </a:cxn>
              </a:cxnLst>
              <a:rect l="0" t="0" r="r" b="b"/>
              <a:pathLst>
                <a:path w="826" h="210">
                  <a:moveTo>
                    <a:pt x="826" y="0"/>
                  </a:moveTo>
                  <a:lnTo>
                    <a:pt x="826" y="174"/>
                  </a:lnTo>
                  <a:lnTo>
                    <a:pt x="0" y="210"/>
                  </a:lnTo>
                  <a:lnTo>
                    <a:pt x="0" y="36"/>
                  </a:lnTo>
                  <a:lnTo>
                    <a:pt x="826" y="0"/>
                  </a:lnTo>
                  <a:close/>
                </a:path>
              </a:pathLst>
            </a:custGeom>
            <a:solidFill>
              <a:srgbClr val="51566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3"/>
            <p:cNvSpPr>
              <a:spLocks/>
            </p:cNvSpPr>
            <p:nvPr/>
          </p:nvSpPr>
          <p:spPr bwMode="auto">
            <a:xfrm>
              <a:off x="2513015" y="2689225"/>
              <a:ext cx="501650" cy="623888"/>
            </a:xfrm>
            <a:custGeom>
              <a:avLst/>
              <a:gdLst/>
              <a:ahLst/>
              <a:cxnLst>
                <a:cxn ang="0">
                  <a:pos x="316" y="393"/>
                </a:cxn>
                <a:cxn ang="0">
                  <a:pos x="0" y="174"/>
                </a:cxn>
                <a:cxn ang="0">
                  <a:pos x="0" y="0"/>
                </a:cxn>
                <a:cxn ang="0">
                  <a:pos x="316" y="219"/>
                </a:cxn>
                <a:cxn ang="0">
                  <a:pos x="316" y="393"/>
                </a:cxn>
              </a:cxnLst>
              <a:rect l="0" t="0" r="r" b="b"/>
              <a:pathLst>
                <a:path w="316" h="393">
                  <a:moveTo>
                    <a:pt x="316" y="393"/>
                  </a:moveTo>
                  <a:lnTo>
                    <a:pt x="0" y="174"/>
                  </a:lnTo>
                  <a:lnTo>
                    <a:pt x="0" y="0"/>
                  </a:lnTo>
                  <a:lnTo>
                    <a:pt x="316" y="219"/>
                  </a:lnTo>
                  <a:lnTo>
                    <a:pt x="316" y="393"/>
                  </a:lnTo>
                  <a:close/>
                </a:path>
              </a:pathLst>
            </a:custGeom>
            <a:solidFill>
              <a:srgbClr val="3F4349"/>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4"/>
            <p:cNvSpPr>
              <a:spLocks/>
            </p:cNvSpPr>
            <p:nvPr/>
          </p:nvSpPr>
          <p:spPr bwMode="auto">
            <a:xfrm>
              <a:off x="2513015" y="2636838"/>
              <a:ext cx="1812925" cy="400050"/>
            </a:xfrm>
            <a:custGeom>
              <a:avLst/>
              <a:gdLst/>
              <a:ahLst/>
              <a:cxnLst>
                <a:cxn ang="0">
                  <a:pos x="316" y="252"/>
                </a:cxn>
                <a:cxn ang="0">
                  <a:pos x="0" y="33"/>
                </a:cxn>
                <a:cxn ang="0">
                  <a:pos x="811" y="0"/>
                </a:cxn>
                <a:cxn ang="0">
                  <a:pos x="1142" y="216"/>
                </a:cxn>
                <a:cxn ang="0">
                  <a:pos x="316" y="252"/>
                </a:cxn>
              </a:cxnLst>
              <a:rect l="0" t="0" r="r" b="b"/>
              <a:pathLst>
                <a:path w="1142" h="252">
                  <a:moveTo>
                    <a:pt x="316" y="252"/>
                  </a:moveTo>
                  <a:lnTo>
                    <a:pt x="0" y="33"/>
                  </a:lnTo>
                  <a:lnTo>
                    <a:pt x="811" y="0"/>
                  </a:lnTo>
                  <a:lnTo>
                    <a:pt x="1142" y="216"/>
                  </a:lnTo>
                  <a:lnTo>
                    <a:pt x="316" y="252"/>
                  </a:lnTo>
                  <a:close/>
                </a:path>
              </a:pathLst>
            </a:custGeom>
            <a:solidFill>
              <a:srgbClr val="464A51"/>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5"/>
            <p:cNvSpPr>
              <a:spLocks/>
            </p:cNvSpPr>
            <p:nvPr/>
          </p:nvSpPr>
          <p:spPr bwMode="auto">
            <a:xfrm>
              <a:off x="3014665" y="2979738"/>
              <a:ext cx="1311275" cy="333375"/>
            </a:xfrm>
            <a:custGeom>
              <a:avLst/>
              <a:gdLst/>
              <a:ahLst/>
              <a:cxnLst>
                <a:cxn ang="0">
                  <a:pos x="826" y="0"/>
                </a:cxn>
                <a:cxn ang="0">
                  <a:pos x="826" y="174"/>
                </a:cxn>
                <a:cxn ang="0">
                  <a:pos x="0" y="210"/>
                </a:cxn>
                <a:cxn ang="0">
                  <a:pos x="0" y="36"/>
                </a:cxn>
                <a:cxn ang="0">
                  <a:pos x="826" y="0"/>
                </a:cxn>
              </a:cxnLst>
              <a:rect l="0" t="0" r="r" b="b"/>
              <a:pathLst>
                <a:path w="826" h="210">
                  <a:moveTo>
                    <a:pt x="826" y="0"/>
                  </a:moveTo>
                  <a:lnTo>
                    <a:pt x="826" y="174"/>
                  </a:lnTo>
                  <a:lnTo>
                    <a:pt x="0" y="210"/>
                  </a:lnTo>
                  <a:lnTo>
                    <a:pt x="0" y="36"/>
                  </a:lnTo>
                  <a:lnTo>
                    <a:pt x="826" y="0"/>
                  </a:lnTo>
                  <a:close/>
                </a:path>
              </a:pathLst>
            </a:custGeom>
            <a:solidFill>
              <a:srgbClr val="51566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6"/>
            <p:cNvSpPr>
              <a:spLocks/>
            </p:cNvSpPr>
            <p:nvPr/>
          </p:nvSpPr>
          <p:spPr bwMode="auto">
            <a:xfrm>
              <a:off x="2513015" y="2689225"/>
              <a:ext cx="501650" cy="623888"/>
            </a:xfrm>
            <a:custGeom>
              <a:avLst/>
              <a:gdLst/>
              <a:ahLst/>
              <a:cxnLst>
                <a:cxn ang="0">
                  <a:pos x="316" y="393"/>
                </a:cxn>
                <a:cxn ang="0">
                  <a:pos x="0" y="174"/>
                </a:cxn>
                <a:cxn ang="0">
                  <a:pos x="0" y="0"/>
                </a:cxn>
                <a:cxn ang="0">
                  <a:pos x="316" y="219"/>
                </a:cxn>
                <a:cxn ang="0">
                  <a:pos x="316" y="393"/>
                </a:cxn>
              </a:cxnLst>
              <a:rect l="0" t="0" r="r" b="b"/>
              <a:pathLst>
                <a:path w="316" h="393">
                  <a:moveTo>
                    <a:pt x="316" y="393"/>
                  </a:moveTo>
                  <a:lnTo>
                    <a:pt x="0" y="174"/>
                  </a:lnTo>
                  <a:lnTo>
                    <a:pt x="0" y="0"/>
                  </a:lnTo>
                  <a:lnTo>
                    <a:pt x="316" y="219"/>
                  </a:lnTo>
                  <a:lnTo>
                    <a:pt x="316" y="393"/>
                  </a:lnTo>
                  <a:close/>
                </a:path>
              </a:pathLst>
            </a:custGeom>
            <a:solidFill>
              <a:srgbClr val="3F4349"/>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7"/>
            <p:cNvSpPr>
              <a:spLocks/>
            </p:cNvSpPr>
            <p:nvPr/>
          </p:nvSpPr>
          <p:spPr bwMode="auto">
            <a:xfrm>
              <a:off x="2513015" y="2636838"/>
              <a:ext cx="1812925" cy="400050"/>
            </a:xfrm>
            <a:custGeom>
              <a:avLst/>
              <a:gdLst/>
              <a:ahLst/>
              <a:cxnLst>
                <a:cxn ang="0">
                  <a:pos x="316" y="252"/>
                </a:cxn>
                <a:cxn ang="0">
                  <a:pos x="0" y="33"/>
                </a:cxn>
                <a:cxn ang="0">
                  <a:pos x="811" y="0"/>
                </a:cxn>
                <a:cxn ang="0">
                  <a:pos x="1142" y="216"/>
                </a:cxn>
                <a:cxn ang="0">
                  <a:pos x="316" y="252"/>
                </a:cxn>
              </a:cxnLst>
              <a:rect l="0" t="0" r="r" b="b"/>
              <a:pathLst>
                <a:path w="1142" h="252">
                  <a:moveTo>
                    <a:pt x="316" y="252"/>
                  </a:moveTo>
                  <a:lnTo>
                    <a:pt x="0" y="33"/>
                  </a:lnTo>
                  <a:lnTo>
                    <a:pt x="811" y="0"/>
                  </a:lnTo>
                  <a:lnTo>
                    <a:pt x="1142" y="216"/>
                  </a:lnTo>
                  <a:lnTo>
                    <a:pt x="316" y="252"/>
                  </a:lnTo>
                  <a:close/>
                </a:path>
              </a:pathLst>
            </a:custGeom>
            <a:solidFill>
              <a:srgbClr val="464A51"/>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8"/>
            <p:cNvSpPr>
              <a:spLocks/>
            </p:cNvSpPr>
            <p:nvPr/>
          </p:nvSpPr>
          <p:spPr bwMode="auto">
            <a:xfrm>
              <a:off x="2743203" y="2381250"/>
              <a:ext cx="2185987" cy="555625"/>
            </a:xfrm>
            <a:custGeom>
              <a:avLst/>
              <a:gdLst/>
              <a:ahLst/>
              <a:cxnLst>
                <a:cxn ang="0">
                  <a:pos x="1377" y="0"/>
                </a:cxn>
                <a:cxn ang="0">
                  <a:pos x="1377" y="290"/>
                </a:cxn>
                <a:cxn ang="0">
                  <a:pos x="0" y="350"/>
                </a:cxn>
                <a:cxn ang="0">
                  <a:pos x="0" y="59"/>
                </a:cxn>
                <a:cxn ang="0">
                  <a:pos x="1377" y="0"/>
                </a:cxn>
              </a:cxnLst>
              <a:rect l="0" t="0" r="r" b="b"/>
              <a:pathLst>
                <a:path w="1377" h="350">
                  <a:moveTo>
                    <a:pt x="1377" y="0"/>
                  </a:moveTo>
                  <a:lnTo>
                    <a:pt x="1377" y="290"/>
                  </a:lnTo>
                  <a:lnTo>
                    <a:pt x="0" y="350"/>
                  </a:lnTo>
                  <a:lnTo>
                    <a:pt x="0" y="59"/>
                  </a:lnTo>
                  <a:lnTo>
                    <a:pt x="1377" y="0"/>
                  </a:lnTo>
                  <a:close/>
                </a:path>
              </a:pathLst>
            </a:custGeom>
            <a:solidFill>
              <a:srgbClr val="F29B0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9"/>
            <p:cNvSpPr>
              <a:spLocks/>
            </p:cNvSpPr>
            <p:nvPr/>
          </p:nvSpPr>
          <p:spPr bwMode="auto">
            <a:xfrm>
              <a:off x="1908178" y="1897063"/>
              <a:ext cx="835025" cy="1039813"/>
            </a:xfrm>
            <a:custGeom>
              <a:avLst/>
              <a:gdLst/>
              <a:ahLst/>
              <a:cxnLst>
                <a:cxn ang="0">
                  <a:pos x="526" y="655"/>
                </a:cxn>
                <a:cxn ang="0">
                  <a:pos x="0" y="291"/>
                </a:cxn>
                <a:cxn ang="0">
                  <a:pos x="0" y="0"/>
                </a:cxn>
                <a:cxn ang="0">
                  <a:pos x="526" y="364"/>
                </a:cxn>
                <a:cxn ang="0">
                  <a:pos x="526" y="655"/>
                </a:cxn>
              </a:cxnLst>
              <a:rect l="0" t="0" r="r" b="b"/>
              <a:pathLst>
                <a:path w="526" h="655">
                  <a:moveTo>
                    <a:pt x="526" y="655"/>
                  </a:moveTo>
                  <a:lnTo>
                    <a:pt x="0" y="291"/>
                  </a:lnTo>
                  <a:lnTo>
                    <a:pt x="0" y="0"/>
                  </a:lnTo>
                  <a:lnTo>
                    <a:pt x="526" y="364"/>
                  </a:lnTo>
                  <a:lnTo>
                    <a:pt x="526" y="655"/>
                  </a:lnTo>
                  <a:close/>
                </a:path>
              </a:pathLst>
            </a:custGeom>
            <a:solidFill>
              <a:srgbClr val="AA650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0"/>
            <p:cNvSpPr>
              <a:spLocks/>
            </p:cNvSpPr>
            <p:nvPr/>
          </p:nvSpPr>
          <p:spPr bwMode="auto">
            <a:xfrm>
              <a:off x="1908178" y="1808163"/>
              <a:ext cx="3021012" cy="666750"/>
            </a:xfrm>
            <a:custGeom>
              <a:avLst/>
              <a:gdLst/>
              <a:ahLst/>
              <a:cxnLst>
                <a:cxn ang="0">
                  <a:pos x="526" y="420"/>
                </a:cxn>
                <a:cxn ang="0">
                  <a:pos x="0" y="56"/>
                </a:cxn>
                <a:cxn ang="0">
                  <a:pos x="1352" y="0"/>
                </a:cxn>
                <a:cxn ang="0">
                  <a:pos x="1903" y="361"/>
                </a:cxn>
                <a:cxn ang="0">
                  <a:pos x="526" y="420"/>
                </a:cxn>
              </a:cxnLst>
              <a:rect l="0" t="0" r="r" b="b"/>
              <a:pathLst>
                <a:path w="1903" h="420">
                  <a:moveTo>
                    <a:pt x="526" y="420"/>
                  </a:moveTo>
                  <a:lnTo>
                    <a:pt x="0" y="56"/>
                  </a:lnTo>
                  <a:lnTo>
                    <a:pt x="1352" y="0"/>
                  </a:lnTo>
                  <a:lnTo>
                    <a:pt x="1903" y="361"/>
                  </a:lnTo>
                  <a:lnTo>
                    <a:pt x="526" y="420"/>
                  </a:lnTo>
                  <a:close/>
                </a:path>
              </a:pathLst>
            </a:custGeom>
            <a:solidFill>
              <a:srgbClr val="D8850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1"/>
            <p:cNvSpPr>
              <a:spLocks/>
            </p:cNvSpPr>
            <p:nvPr/>
          </p:nvSpPr>
          <p:spPr bwMode="auto">
            <a:xfrm>
              <a:off x="2876553" y="1844675"/>
              <a:ext cx="1757362" cy="446088"/>
            </a:xfrm>
            <a:custGeom>
              <a:avLst/>
              <a:gdLst/>
              <a:ahLst/>
              <a:cxnLst>
                <a:cxn ang="0">
                  <a:pos x="1107" y="0"/>
                </a:cxn>
                <a:cxn ang="0">
                  <a:pos x="1107" y="234"/>
                </a:cxn>
                <a:cxn ang="0">
                  <a:pos x="0" y="281"/>
                </a:cxn>
                <a:cxn ang="0">
                  <a:pos x="0" y="47"/>
                </a:cxn>
                <a:cxn ang="0">
                  <a:pos x="1107" y="0"/>
                </a:cxn>
              </a:cxnLst>
              <a:rect l="0" t="0" r="r" b="b"/>
              <a:pathLst>
                <a:path w="1107" h="281">
                  <a:moveTo>
                    <a:pt x="1107" y="0"/>
                  </a:moveTo>
                  <a:lnTo>
                    <a:pt x="1107" y="234"/>
                  </a:lnTo>
                  <a:lnTo>
                    <a:pt x="0" y="281"/>
                  </a:lnTo>
                  <a:lnTo>
                    <a:pt x="0" y="47"/>
                  </a:lnTo>
                  <a:lnTo>
                    <a:pt x="1107" y="0"/>
                  </a:lnTo>
                  <a:close/>
                </a:path>
              </a:pathLst>
            </a:custGeom>
            <a:solidFill>
              <a:srgbClr val="F15A29"/>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2"/>
            <p:cNvSpPr>
              <a:spLocks/>
            </p:cNvSpPr>
            <p:nvPr/>
          </p:nvSpPr>
          <p:spPr bwMode="auto">
            <a:xfrm>
              <a:off x="2205040" y="1454150"/>
              <a:ext cx="671512" cy="836613"/>
            </a:xfrm>
            <a:custGeom>
              <a:avLst/>
              <a:gdLst/>
              <a:ahLst/>
              <a:cxnLst>
                <a:cxn ang="0">
                  <a:pos x="423" y="527"/>
                </a:cxn>
                <a:cxn ang="0">
                  <a:pos x="0" y="234"/>
                </a:cxn>
                <a:cxn ang="0">
                  <a:pos x="0" y="0"/>
                </a:cxn>
                <a:cxn ang="0">
                  <a:pos x="423" y="293"/>
                </a:cxn>
                <a:cxn ang="0">
                  <a:pos x="423" y="527"/>
                </a:cxn>
              </a:cxnLst>
              <a:rect l="0" t="0" r="r" b="b"/>
              <a:pathLst>
                <a:path w="423" h="527">
                  <a:moveTo>
                    <a:pt x="423" y="527"/>
                  </a:moveTo>
                  <a:lnTo>
                    <a:pt x="0" y="234"/>
                  </a:lnTo>
                  <a:lnTo>
                    <a:pt x="0" y="0"/>
                  </a:lnTo>
                  <a:lnTo>
                    <a:pt x="423" y="293"/>
                  </a:lnTo>
                  <a:lnTo>
                    <a:pt x="423" y="527"/>
                  </a:lnTo>
                  <a:close/>
                </a:path>
              </a:pathLst>
            </a:custGeom>
            <a:solidFill>
              <a:srgbClr val="C4340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3"/>
            <p:cNvSpPr>
              <a:spLocks/>
            </p:cNvSpPr>
            <p:nvPr/>
          </p:nvSpPr>
          <p:spPr bwMode="auto">
            <a:xfrm>
              <a:off x="2205040" y="1384300"/>
              <a:ext cx="2428875" cy="534988"/>
            </a:xfrm>
            <a:custGeom>
              <a:avLst/>
              <a:gdLst/>
              <a:ahLst/>
              <a:cxnLst>
                <a:cxn ang="0">
                  <a:pos x="423" y="337"/>
                </a:cxn>
                <a:cxn ang="0">
                  <a:pos x="0" y="44"/>
                </a:cxn>
                <a:cxn ang="0">
                  <a:pos x="1086" y="0"/>
                </a:cxn>
                <a:cxn ang="0">
                  <a:pos x="1530" y="290"/>
                </a:cxn>
                <a:cxn ang="0">
                  <a:pos x="423" y="337"/>
                </a:cxn>
              </a:cxnLst>
              <a:rect l="0" t="0" r="r" b="b"/>
              <a:pathLst>
                <a:path w="1530" h="337">
                  <a:moveTo>
                    <a:pt x="423" y="337"/>
                  </a:moveTo>
                  <a:lnTo>
                    <a:pt x="0" y="44"/>
                  </a:lnTo>
                  <a:lnTo>
                    <a:pt x="1086" y="0"/>
                  </a:lnTo>
                  <a:lnTo>
                    <a:pt x="1530" y="290"/>
                  </a:lnTo>
                  <a:lnTo>
                    <a:pt x="423" y="337"/>
                  </a:lnTo>
                  <a:close/>
                </a:path>
              </a:pathLst>
            </a:custGeom>
            <a:solidFill>
              <a:srgbClr val="F23806"/>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3621941" y="1203598"/>
            <a:ext cx="4587683" cy="767562"/>
            <a:chOff x="683568" y="1509667"/>
            <a:chExt cx="2574846" cy="767562"/>
          </a:xfrm>
        </p:grpSpPr>
        <p:sp>
          <p:nvSpPr>
            <p:cNvPr id="24" name="KSO_GN1"/>
            <p:cNvSpPr txBox="1"/>
            <p:nvPr/>
          </p:nvSpPr>
          <p:spPr>
            <a:xfrm>
              <a:off x="683568" y="1562447"/>
              <a:ext cx="360000" cy="360000"/>
            </a:xfrm>
            <a:prstGeom prst="rect">
              <a:avLst/>
            </a:prstGeom>
            <a:noFill/>
          </p:spPr>
          <p:txBody>
            <a:bodyPr wrap="square" lIns="0" tIns="0" rIns="0" bIns="0" rtlCol="0" anchor="t" anchorCtr="0">
              <a:noAutofit/>
            </a:bodyPr>
            <a:lstStyle/>
            <a:p>
              <a:pPr>
                <a:defRPr/>
              </a:pPr>
              <a:r>
                <a:rPr lang="en-US" altLang="zh-CN" sz="2400" b="1" kern="0" dirty="0">
                  <a:solidFill>
                    <a:srgbClr val="EC3730"/>
                  </a:solidFill>
                  <a:latin typeface="Arial" pitchFamily="34" charset="0"/>
                  <a:ea typeface="微软雅黑" pitchFamily="34" charset="-122"/>
                  <a:cs typeface="Arial" pitchFamily="34" charset="0"/>
                </a:rPr>
                <a:t>01</a:t>
              </a:r>
              <a:endParaRPr lang="zh-CN" altLang="en-US" sz="2400" b="1" kern="0" dirty="0">
                <a:solidFill>
                  <a:srgbClr val="EC3730"/>
                </a:solidFill>
                <a:latin typeface="Arial" pitchFamily="34" charset="0"/>
                <a:ea typeface="微软雅黑" pitchFamily="34" charset="-122"/>
                <a:cs typeface="Arial" pitchFamily="34" charset="0"/>
              </a:endParaRPr>
            </a:p>
          </p:txBody>
        </p:sp>
        <p:cxnSp>
          <p:nvCxnSpPr>
            <p:cNvPr id="25" name="直接连接符 24"/>
            <p:cNvCxnSpPr/>
            <p:nvPr/>
          </p:nvCxnSpPr>
          <p:spPr>
            <a:xfrm>
              <a:off x="683568" y="1509667"/>
              <a:ext cx="2574846"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sp>
          <p:nvSpPr>
            <p:cNvPr id="26" name="KSO_GT1.1.1"/>
            <p:cNvSpPr txBox="1"/>
            <p:nvPr/>
          </p:nvSpPr>
          <p:spPr>
            <a:xfrm>
              <a:off x="1048493" y="1564480"/>
              <a:ext cx="2190515" cy="712749"/>
            </a:xfrm>
            <a:prstGeom prst="rect">
              <a:avLst/>
            </a:prstGeom>
            <a:noFill/>
          </p:spPr>
          <p:txBody>
            <a:bodyPr wrap="square" lIns="0" tIns="0" rIns="0" bIns="0" rtlCol="0" anchor="t" anchorCtr="0">
              <a:noAutofit/>
            </a:bodyPr>
            <a:lstStyle/>
            <a:p>
              <a:pPr algn="just">
                <a:defRPr/>
              </a:pPr>
              <a:r>
                <a:rPr lang="zh-CN" altLang="en-US" sz="1000" kern="0" dirty="0">
                  <a:solidFill>
                    <a:srgbClr val="7D7D7D"/>
                  </a:solidFill>
                  <a:latin typeface="微软雅黑" panose="020B0503020204020204" pitchFamily="34" charset="-122"/>
                  <a:ea typeface="微软雅黑" panose="020B0503020204020204" pitchFamily="34" charset="-122"/>
                </a:rPr>
                <a:t>请在此处输入您的文本，或者将您的文本粘贴到此处。请在此处输入您的文本，或者将您的文本粘贴到此处。</a:t>
              </a:r>
              <a:endParaRPr lang="en-US" altLang="zh-CN" sz="1000" kern="0" dirty="0">
                <a:solidFill>
                  <a:srgbClr val="7D7D7D"/>
                </a:solidFill>
                <a:latin typeface="微软雅黑" panose="020B0503020204020204" pitchFamily="34" charset="-122"/>
                <a:ea typeface="微软雅黑" panose="020B0503020204020204" pitchFamily="34" charset="-122"/>
              </a:endParaRPr>
            </a:p>
            <a:p>
              <a:pPr lvl="0" algn="just">
                <a:defRPr/>
              </a:pPr>
              <a:endParaRPr lang="en-US" altLang="zh-CN" sz="1000" kern="0" dirty="0">
                <a:solidFill>
                  <a:srgbClr val="7D7D7D"/>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3621941" y="1971160"/>
            <a:ext cx="4587683" cy="800934"/>
            <a:chOff x="683568" y="1509667"/>
            <a:chExt cx="2574846" cy="800934"/>
          </a:xfrm>
        </p:grpSpPr>
        <p:sp>
          <p:nvSpPr>
            <p:cNvPr id="28" name="KSO_GN1"/>
            <p:cNvSpPr txBox="1"/>
            <p:nvPr/>
          </p:nvSpPr>
          <p:spPr>
            <a:xfrm>
              <a:off x="683568" y="1562447"/>
              <a:ext cx="360000" cy="360000"/>
            </a:xfrm>
            <a:prstGeom prst="rect">
              <a:avLst/>
            </a:prstGeom>
            <a:noFill/>
          </p:spPr>
          <p:txBody>
            <a:bodyPr wrap="square" lIns="0" tIns="0" rIns="0" bIns="0" rtlCol="0" anchor="t" anchorCtr="0">
              <a:noAutofit/>
            </a:bodyPr>
            <a:lstStyle/>
            <a:p>
              <a:pPr>
                <a:defRPr/>
              </a:pPr>
              <a:r>
                <a:rPr lang="en-US" altLang="zh-CN" sz="2400" b="1" kern="0" dirty="0" smtClean="0">
                  <a:solidFill>
                    <a:srgbClr val="EC3730"/>
                  </a:solidFill>
                  <a:latin typeface="Arial" pitchFamily="34" charset="0"/>
                  <a:ea typeface="微软雅黑" pitchFamily="34" charset="-122"/>
                  <a:cs typeface="Arial" pitchFamily="34" charset="0"/>
                </a:rPr>
                <a:t>02</a:t>
              </a:r>
              <a:endParaRPr lang="zh-CN" altLang="en-US" sz="2400" b="1" kern="0" dirty="0">
                <a:solidFill>
                  <a:srgbClr val="EC3730"/>
                </a:solidFill>
                <a:latin typeface="Arial" pitchFamily="34" charset="0"/>
                <a:ea typeface="微软雅黑" pitchFamily="34" charset="-122"/>
                <a:cs typeface="Arial" pitchFamily="34" charset="0"/>
              </a:endParaRPr>
            </a:p>
          </p:txBody>
        </p:sp>
        <p:cxnSp>
          <p:nvCxnSpPr>
            <p:cNvPr id="29" name="直接连接符 28"/>
            <p:cNvCxnSpPr/>
            <p:nvPr/>
          </p:nvCxnSpPr>
          <p:spPr>
            <a:xfrm>
              <a:off x="683568" y="1509667"/>
              <a:ext cx="2574846"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sp>
          <p:nvSpPr>
            <p:cNvPr id="30" name="KSO_GT1.1.1"/>
            <p:cNvSpPr txBox="1"/>
            <p:nvPr/>
          </p:nvSpPr>
          <p:spPr>
            <a:xfrm>
              <a:off x="1048493" y="1564480"/>
              <a:ext cx="2190515" cy="746121"/>
            </a:xfrm>
            <a:prstGeom prst="rect">
              <a:avLst/>
            </a:prstGeom>
            <a:noFill/>
          </p:spPr>
          <p:txBody>
            <a:bodyPr wrap="square" lIns="0" tIns="0" rIns="0" bIns="0" rtlCol="0" anchor="t" anchorCtr="0">
              <a:noAutofit/>
            </a:bodyPr>
            <a:lstStyle/>
            <a:p>
              <a:pPr algn="just">
                <a:defRPr/>
              </a:pPr>
              <a:r>
                <a:rPr lang="zh-CN" altLang="en-US" sz="1000" kern="0" dirty="0">
                  <a:solidFill>
                    <a:srgbClr val="7D7D7D"/>
                  </a:solidFill>
                  <a:latin typeface="微软雅黑" panose="020B0503020204020204" pitchFamily="34" charset="-122"/>
                  <a:ea typeface="微软雅黑" panose="020B0503020204020204" pitchFamily="34" charset="-122"/>
                </a:rPr>
                <a:t>请在此处输入您的文本，或者将您的文本粘贴到此处。请在此处输入您的文本，或者将您的文本粘贴到此处。</a:t>
              </a:r>
              <a:endParaRPr lang="en-US" altLang="zh-CN" sz="1000" kern="0" dirty="0">
                <a:solidFill>
                  <a:srgbClr val="7D7D7D"/>
                </a:solidFill>
                <a:latin typeface="微软雅黑" panose="020B0503020204020204" pitchFamily="34" charset="-122"/>
                <a:ea typeface="微软雅黑" panose="020B0503020204020204" pitchFamily="34" charset="-122"/>
              </a:endParaRPr>
            </a:p>
            <a:p>
              <a:pPr lvl="0" algn="just">
                <a:defRPr/>
              </a:pPr>
              <a:endParaRPr lang="en-US" altLang="zh-CN" sz="1000" kern="0" dirty="0">
                <a:solidFill>
                  <a:srgbClr val="7D7D7D"/>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3621941" y="2772094"/>
            <a:ext cx="4587683" cy="412780"/>
            <a:chOff x="683568" y="1509667"/>
            <a:chExt cx="2574846" cy="412780"/>
          </a:xfrm>
        </p:grpSpPr>
        <p:sp>
          <p:nvSpPr>
            <p:cNvPr id="32" name="KSO_GN1"/>
            <p:cNvSpPr txBox="1"/>
            <p:nvPr/>
          </p:nvSpPr>
          <p:spPr>
            <a:xfrm>
              <a:off x="683568" y="1562447"/>
              <a:ext cx="360000" cy="360000"/>
            </a:xfrm>
            <a:prstGeom prst="rect">
              <a:avLst/>
            </a:prstGeom>
            <a:noFill/>
          </p:spPr>
          <p:txBody>
            <a:bodyPr wrap="square" lIns="0" tIns="0" rIns="0" bIns="0" rtlCol="0" anchor="t" anchorCtr="0">
              <a:noAutofit/>
            </a:bodyPr>
            <a:lstStyle/>
            <a:p>
              <a:pPr>
                <a:defRPr/>
              </a:pPr>
              <a:r>
                <a:rPr lang="en-US" altLang="zh-CN" sz="2400" b="1" kern="0" dirty="0" smtClean="0">
                  <a:solidFill>
                    <a:srgbClr val="EC3730"/>
                  </a:solidFill>
                  <a:latin typeface="Arial" pitchFamily="34" charset="0"/>
                  <a:ea typeface="微软雅黑" pitchFamily="34" charset="-122"/>
                  <a:cs typeface="Arial" pitchFamily="34" charset="0"/>
                </a:rPr>
                <a:t>03</a:t>
              </a:r>
              <a:endParaRPr lang="zh-CN" altLang="en-US" sz="2400" b="1" kern="0" dirty="0">
                <a:solidFill>
                  <a:srgbClr val="EC3730"/>
                </a:solidFill>
                <a:latin typeface="Arial" pitchFamily="34" charset="0"/>
                <a:ea typeface="微软雅黑" pitchFamily="34" charset="-122"/>
                <a:cs typeface="Arial" pitchFamily="34" charset="0"/>
              </a:endParaRPr>
            </a:p>
          </p:txBody>
        </p:sp>
        <p:cxnSp>
          <p:nvCxnSpPr>
            <p:cNvPr id="33" name="直接连接符 32"/>
            <p:cNvCxnSpPr/>
            <p:nvPr/>
          </p:nvCxnSpPr>
          <p:spPr>
            <a:xfrm>
              <a:off x="683568" y="1509667"/>
              <a:ext cx="2574846"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sp>
          <p:nvSpPr>
            <p:cNvPr id="34" name="KSO_GT1.1.1"/>
            <p:cNvSpPr txBox="1"/>
            <p:nvPr/>
          </p:nvSpPr>
          <p:spPr>
            <a:xfrm>
              <a:off x="1048493" y="1564480"/>
              <a:ext cx="2190515" cy="352329"/>
            </a:xfrm>
            <a:prstGeom prst="rect">
              <a:avLst/>
            </a:prstGeom>
            <a:noFill/>
          </p:spPr>
          <p:txBody>
            <a:bodyPr wrap="square" lIns="0" tIns="0" rIns="0" bIns="0" rtlCol="0" anchor="t" anchorCtr="0">
              <a:noAutofit/>
            </a:bodyPr>
            <a:lstStyle/>
            <a:p>
              <a:pPr algn="just">
                <a:defRPr/>
              </a:pPr>
              <a:r>
                <a:rPr lang="zh-CN" altLang="en-US" sz="1000" kern="0" dirty="0">
                  <a:solidFill>
                    <a:srgbClr val="7D7D7D"/>
                  </a:solidFill>
                  <a:latin typeface="微软雅黑" panose="020B0503020204020204" pitchFamily="34" charset="-122"/>
                  <a:ea typeface="微软雅黑" panose="020B0503020204020204" pitchFamily="34" charset="-122"/>
                </a:rPr>
                <a:t>请在此处输入您的文本，或者将您的文本粘贴到此处。请在此处输入您的文本，或者将您的文本粘贴到此处。</a:t>
              </a:r>
              <a:endParaRPr lang="en-US" altLang="zh-CN" sz="1000" kern="0" dirty="0">
                <a:solidFill>
                  <a:srgbClr val="7D7D7D"/>
                </a:solidFill>
                <a:latin typeface="微软雅黑" panose="020B0503020204020204" pitchFamily="34" charset="-122"/>
                <a:ea typeface="微软雅黑" panose="020B0503020204020204" pitchFamily="34" charset="-122"/>
              </a:endParaRPr>
            </a:p>
            <a:p>
              <a:pPr lvl="0" algn="just">
                <a:defRPr/>
              </a:pPr>
              <a:endParaRPr lang="en-US" altLang="zh-CN" sz="1000" kern="0" dirty="0">
                <a:solidFill>
                  <a:srgbClr val="7D7D7D"/>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3621941" y="3179236"/>
            <a:ext cx="4587683" cy="500584"/>
            <a:chOff x="683568" y="1509667"/>
            <a:chExt cx="2574846" cy="500584"/>
          </a:xfrm>
        </p:grpSpPr>
        <p:sp>
          <p:nvSpPr>
            <p:cNvPr id="36" name="KSO_GN1"/>
            <p:cNvSpPr txBox="1"/>
            <p:nvPr/>
          </p:nvSpPr>
          <p:spPr>
            <a:xfrm>
              <a:off x="683568" y="1562447"/>
              <a:ext cx="360000" cy="360000"/>
            </a:xfrm>
            <a:prstGeom prst="rect">
              <a:avLst/>
            </a:prstGeom>
            <a:noFill/>
          </p:spPr>
          <p:txBody>
            <a:bodyPr wrap="square" lIns="0" tIns="0" rIns="0" bIns="0" rtlCol="0" anchor="t" anchorCtr="0">
              <a:noAutofit/>
            </a:bodyPr>
            <a:lstStyle/>
            <a:p>
              <a:pPr>
                <a:defRPr/>
              </a:pPr>
              <a:r>
                <a:rPr lang="en-US" altLang="zh-CN" sz="2400" b="1" kern="0" dirty="0" smtClean="0">
                  <a:solidFill>
                    <a:srgbClr val="EC3730"/>
                  </a:solidFill>
                  <a:latin typeface="Arial" pitchFamily="34" charset="0"/>
                  <a:ea typeface="微软雅黑" pitchFamily="34" charset="-122"/>
                  <a:cs typeface="Arial" pitchFamily="34" charset="0"/>
                </a:rPr>
                <a:t>04</a:t>
              </a:r>
              <a:endParaRPr lang="zh-CN" altLang="en-US" sz="2400" b="1" kern="0" dirty="0">
                <a:solidFill>
                  <a:srgbClr val="EC3730"/>
                </a:solidFill>
                <a:latin typeface="Arial" pitchFamily="34" charset="0"/>
                <a:ea typeface="微软雅黑" pitchFamily="34" charset="-122"/>
                <a:cs typeface="Arial" pitchFamily="34" charset="0"/>
              </a:endParaRPr>
            </a:p>
          </p:txBody>
        </p:sp>
        <p:cxnSp>
          <p:nvCxnSpPr>
            <p:cNvPr id="37" name="直接连接符 36"/>
            <p:cNvCxnSpPr/>
            <p:nvPr/>
          </p:nvCxnSpPr>
          <p:spPr>
            <a:xfrm>
              <a:off x="683568" y="1509667"/>
              <a:ext cx="2574846"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sp>
          <p:nvSpPr>
            <p:cNvPr id="38" name="KSO_GT1.1.1"/>
            <p:cNvSpPr txBox="1"/>
            <p:nvPr/>
          </p:nvSpPr>
          <p:spPr>
            <a:xfrm>
              <a:off x="1048493" y="1564480"/>
              <a:ext cx="2190515" cy="445771"/>
            </a:xfrm>
            <a:prstGeom prst="rect">
              <a:avLst/>
            </a:prstGeom>
            <a:noFill/>
          </p:spPr>
          <p:txBody>
            <a:bodyPr wrap="square" lIns="0" tIns="0" rIns="0" bIns="0" rtlCol="0" anchor="t" anchorCtr="0">
              <a:noAutofit/>
            </a:bodyPr>
            <a:lstStyle/>
            <a:p>
              <a:pPr algn="just">
                <a:defRPr/>
              </a:pPr>
              <a:r>
                <a:rPr lang="zh-CN" altLang="en-US" sz="1000" kern="0" dirty="0">
                  <a:solidFill>
                    <a:srgbClr val="7D7D7D"/>
                  </a:solidFill>
                  <a:latin typeface="微软雅黑" panose="020B0503020204020204" pitchFamily="34" charset="-122"/>
                  <a:ea typeface="微软雅黑" panose="020B0503020204020204" pitchFamily="34" charset="-122"/>
                </a:rPr>
                <a:t>请在此处输入您的文本，或者将您的文本粘贴到此处。请在此处输入您的文本，或者将您的文本粘贴到此处。</a:t>
              </a:r>
              <a:endParaRPr lang="en-US" altLang="zh-CN" sz="1000" kern="0" dirty="0">
                <a:solidFill>
                  <a:srgbClr val="7D7D7D"/>
                </a:solidFill>
                <a:latin typeface="微软雅黑" panose="020B0503020204020204" pitchFamily="34" charset="-122"/>
                <a:ea typeface="微软雅黑" panose="020B0503020204020204" pitchFamily="34" charset="-122"/>
              </a:endParaRPr>
            </a:p>
            <a:p>
              <a:pPr lvl="0" algn="just">
                <a:defRPr/>
              </a:pPr>
              <a:endParaRPr lang="en-US" altLang="zh-CN" sz="1000" kern="0" dirty="0">
                <a:solidFill>
                  <a:srgbClr val="7D7D7D"/>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3621941" y="3679820"/>
            <a:ext cx="4587683" cy="579149"/>
            <a:chOff x="683568" y="1509667"/>
            <a:chExt cx="2574846" cy="579149"/>
          </a:xfrm>
        </p:grpSpPr>
        <p:sp>
          <p:nvSpPr>
            <p:cNvPr id="40" name="KSO_GN1"/>
            <p:cNvSpPr txBox="1"/>
            <p:nvPr/>
          </p:nvSpPr>
          <p:spPr>
            <a:xfrm>
              <a:off x="683568" y="1562447"/>
              <a:ext cx="360000" cy="360000"/>
            </a:xfrm>
            <a:prstGeom prst="rect">
              <a:avLst/>
            </a:prstGeom>
            <a:noFill/>
          </p:spPr>
          <p:txBody>
            <a:bodyPr wrap="square" lIns="0" tIns="0" rIns="0" bIns="0" rtlCol="0" anchor="t" anchorCtr="0">
              <a:noAutofit/>
            </a:bodyPr>
            <a:lstStyle/>
            <a:p>
              <a:pPr>
                <a:defRPr/>
              </a:pPr>
              <a:r>
                <a:rPr lang="en-US" altLang="zh-CN" sz="2400" b="1" kern="0" dirty="0" smtClean="0">
                  <a:solidFill>
                    <a:srgbClr val="EC3730"/>
                  </a:solidFill>
                  <a:latin typeface="Arial" pitchFamily="34" charset="0"/>
                  <a:ea typeface="微软雅黑" pitchFamily="34" charset="-122"/>
                  <a:cs typeface="Arial" pitchFamily="34" charset="0"/>
                </a:rPr>
                <a:t>05</a:t>
              </a:r>
              <a:endParaRPr lang="zh-CN" altLang="en-US" sz="2400" b="1" kern="0" dirty="0">
                <a:solidFill>
                  <a:srgbClr val="EC3730"/>
                </a:solidFill>
                <a:latin typeface="Arial" pitchFamily="34" charset="0"/>
                <a:ea typeface="微软雅黑" pitchFamily="34" charset="-122"/>
                <a:cs typeface="Arial" pitchFamily="34" charset="0"/>
              </a:endParaRPr>
            </a:p>
          </p:txBody>
        </p:sp>
        <p:cxnSp>
          <p:nvCxnSpPr>
            <p:cNvPr id="41" name="直接连接符 40"/>
            <p:cNvCxnSpPr/>
            <p:nvPr/>
          </p:nvCxnSpPr>
          <p:spPr>
            <a:xfrm>
              <a:off x="683568" y="1509667"/>
              <a:ext cx="2574846"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sp>
          <p:nvSpPr>
            <p:cNvPr id="42" name="KSO_GT1.1.1"/>
            <p:cNvSpPr txBox="1"/>
            <p:nvPr/>
          </p:nvSpPr>
          <p:spPr>
            <a:xfrm>
              <a:off x="1048493" y="1564480"/>
              <a:ext cx="2190515" cy="524336"/>
            </a:xfrm>
            <a:prstGeom prst="rect">
              <a:avLst/>
            </a:prstGeom>
            <a:noFill/>
          </p:spPr>
          <p:txBody>
            <a:bodyPr wrap="square" lIns="0" tIns="0" rIns="0" bIns="0" rtlCol="0" anchor="t" anchorCtr="0">
              <a:noAutofit/>
            </a:bodyPr>
            <a:lstStyle/>
            <a:p>
              <a:pPr algn="just">
                <a:defRPr/>
              </a:pPr>
              <a:r>
                <a:rPr lang="zh-CN" altLang="en-US" sz="1000" kern="0" dirty="0">
                  <a:solidFill>
                    <a:srgbClr val="7D7D7D"/>
                  </a:solidFill>
                  <a:latin typeface="微软雅黑" panose="020B0503020204020204" pitchFamily="34" charset="-122"/>
                  <a:ea typeface="微软雅黑" panose="020B0503020204020204" pitchFamily="34" charset="-122"/>
                </a:rPr>
                <a:t>请在此处输入您的文本，或者将您的文本粘贴到此处。请在此处输入您的文本，或者将您的文本粘贴到此处。</a:t>
              </a:r>
              <a:endParaRPr lang="en-US" altLang="zh-CN" sz="1000" kern="0" dirty="0">
                <a:solidFill>
                  <a:srgbClr val="7D7D7D"/>
                </a:solidFill>
                <a:latin typeface="微软雅黑" panose="020B0503020204020204" pitchFamily="34" charset="-122"/>
                <a:ea typeface="微软雅黑" panose="020B0503020204020204" pitchFamily="34" charset="-122"/>
              </a:endParaRPr>
            </a:p>
            <a:p>
              <a:pPr lvl="0" algn="just">
                <a:defRPr/>
              </a:pPr>
              <a:endParaRPr lang="en-US" altLang="zh-CN" sz="1000" kern="0" dirty="0">
                <a:solidFill>
                  <a:srgbClr val="7D7D7D"/>
                </a:solidFill>
                <a:latin typeface="微软雅黑" panose="020B0503020204020204" pitchFamily="34" charset="-122"/>
                <a:ea typeface="微软雅黑" panose="020B0503020204020204" pitchFamily="34" charset="-122"/>
              </a:endParaRPr>
            </a:p>
          </p:txBody>
        </p:sp>
      </p:grpSp>
      <p:sp>
        <p:nvSpPr>
          <p:cNvPr id="48" name="TextBox 47"/>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49" name="TextBox 48"/>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379990483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ppt_x"/>
                                          </p:val>
                                        </p:tav>
                                        <p:tav tm="100000">
                                          <p:val>
                                            <p:strVal val="#ppt_x"/>
                                          </p:val>
                                        </p:tav>
                                      </p:tavLst>
                                    </p:anim>
                                    <p:anim calcmode="lin" valueType="num">
                                      <p:cBhvr additive="base">
                                        <p:cTn id="19" dur="500" fill="hold"/>
                                        <p:tgtEl>
                                          <p:spTgt spid="27"/>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ppt_x"/>
                                          </p:val>
                                        </p:tav>
                                        <p:tav tm="100000">
                                          <p:val>
                                            <p:strVal val="#ppt_x"/>
                                          </p:val>
                                        </p:tav>
                                      </p:tavLst>
                                    </p:anim>
                                    <p:anim calcmode="lin" valueType="num">
                                      <p:cBhvr additive="base">
                                        <p:cTn id="24" dur="500" fill="hold"/>
                                        <p:tgtEl>
                                          <p:spTgt spid="31"/>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ppt_x"/>
                                          </p:val>
                                        </p:tav>
                                        <p:tav tm="100000">
                                          <p:val>
                                            <p:strVal val="#ppt_x"/>
                                          </p:val>
                                        </p:tav>
                                      </p:tavLst>
                                    </p:anim>
                                    <p:anim calcmode="lin" valueType="num">
                                      <p:cBhvr additive="base">
                                        <p:cTn id="29" dur="500" fill="hold"/>
                                        <p:tgtEl>
                                          <p:spTgt spid="35"/>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fill="hold"/>
                                        <p:tgtEl>
                                          <p:spTgt spid="39"/>
                                        </p:tgtEl>
                                        <p:attrNameLst>
                                          <p:attrName>ppt_x</p:attrName>
                                        </p:attrNameLst>
                                      </p:cBhvr>
                                      <p:tavLst>
                                        <p:tav tm="0">
                                          <p:val>
                                            <p:strVal val="#ppt_x"/>
                                          </p:val>
                                        </p:tav>
                                        <p:tav tm="100000">
                                          <p:val>
                                            <p:strVal val="#ppt_x"/>
                                          </p:val>
                                        </p:tav>
                                      </p:tavLst>
                                    </p:anim>
                                    <p:anim calcmode="lin" valueType="num">
                                      <p:cBhvr additive="base">
                                        <p:cTn id="34"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58E04E-99FC-431B-9715-D8FC899E9B76}" type="datetime1">
              <a:rPr lang="zh-CN" altLang="en-US" smtClean="0"/>
              <a:t>2017/5/27</a:t>
            </a:fld>
            <a:endParaRPr lang="zh-CN" altLang="en-US"/>
          </a:p>
        </p:txBody>
      </p:sp>
      <p:cxnSp>
        <p:nvCxnSpPr>
          <p:cNvPr id="4" name="直接连接符 3"/>
          <p:cNvCxnSpPr/>
          <p:nvPr/>
        </p:nvCxnSpPr>
        <p:spPr>
          <a:xfrm>
            <a:off x="2998440" y="977602"/>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849340" y="977602"/>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4700240" y="977602"/>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51140" y="977602"/>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741140" y="3765253"/>
            <a:ext cx="5651500" cy="10264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38100" cap="sq">
            <a:solidFill>
              <a:srgbClr val="FF0000"/>
            </a:solidFill>
            <a:bevel/>
          </a:ln>
        </p:spPr>
        <p:style>
          <a:lnRef idx="2">
            <a:schemeClr val="accent1">
              <a:shade val="50000"/>
            </a:schemeClr>
          </a:lnRef>
          <a:fillRef idx="1">
            <a:schemeClr val="accent1"/>
          </a:fillRef>
          <a:effectRef idx="0">
            <a:schemeClr val="accent1"/>
          </a:effectRef>
          <a:fontRef idx="minor">
            <a:schemeClr val="lt1"/>
          </a:fontRef>
        </p:style>
        <p:txBody>
          <a:bodyPr lIns="0" rIns="0" anchor="b"/>
          <a:lstStyle/>
          <a:p>
            <a:pPr algn="just" eaLnBrk="1" fontAlgn="auto" hangingPunct="1">
              <a:lnSpc>
                <a:spcPct val="120000"/>
              </a:lnSpc>
              <a:spcBef>
                <a:spcPts val="0"/>
              </a:spcBef>
              <a:spcAft>
                <a:spcPts val="0"/>
              </a:spcAft>
              <a:defRPr/>
            </a:pPr>
            <a:endParaRPr lang="zh-CN" altLang="en-US" sz="1200" dirty="0">
              <a:solidFill>
                <a:srgbClr val="4D4D4D"/>
              </a:solidFill>
              <a:latin typeface="微软雅黑" pitchFamily="34" charset="-122"/>
              <a:ea typeface="微软雅黑" pitchFamily="34" charset="-122"/>
            </a:endParaRPr>
          </a:p>
        </p:txBody>
      </p:sp>
      <p:grpSp>
        <p:nvGrpSpPr>
          <p:cNvPr id="9" name="组合 8"/>
          <p:cNvGrpSpPr/>
          <p:nvPr/>
        </p:nvGrpSpPr>
        <p:grpSpPr>
          <a:xfrm>
            <a:off x="1741140" y="1087140"/>
            <a:ext cx="5759450" cy="368300"/>
            <a:chOff x="1741140" y="1087140"/>
            <a:chExt cx="5759450" cy="368300"/>
          </a:xfrm>
        </p:grpSpPr>
        <p:sp>
          <p:nvSpPr>
            <p:cNvPr id="10" name="文本框 1344"/>
            <p:cNvSpPr txBox="1">
              <a:spLocks noChangeArrowheads="1"/>
            </p:cNvSpPr>
            <p:nvPr/>
          </p:nvSpPr>
          <p:spPr bwMode="auto">
            <a:xfrm>
              <a:off x="6630640" y="1087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rgbClr val="FF0000"/>
                  </a:solidFill>
                  <a:latin typeface="华文细黑" pitchFamily="2" charset="-122"/>
                  <a:ea typeface="华文细黑" pitchFamily="2" charset="-122"/>
                </a:rPr>
                <a:t>100</a:t>
              </a:r>
              <a:r>
                <a:rPr lang="en-US" altLang="zh-CN" sz="1200" b="1" dirty="0">
                  <a:solidFill>
                    <a:srgbClr val="FF0000"/>
                  </a:solidFill>
                  <a:latin typeface="华文细黑" pitchFamily="2" charset="-122"/>
                  <a:ea typeface="华文细黑" pitchFamily="2" charset="-122"/>
                </a:rPr>
                <a:t>%</a:t>
              </a:r>
              <a:endParaRPr lang="zh-CN" altLang="en-US" sz="1200" b="1" dirty="0">
                <a:solidFill>
                  <a:srgbClr val="FF0000"/>
                </a:solidFill>
                <a:latin typeface="华文细黑" pitchFamily="2" charset="-122"/>
                <a:ea typeface="华文细黑" pitchFamily="2" charset="-122"/>
              </a:endParaRPr>
            </a:p>
          </p:txBody>
        </p:sp>
        <p:grpSp>
          <p:nvGrpSpPr>
            <p:cNvPr id="11" name="组合 10"/>
            <p:cNvGrpSpPr/>
            <p:nvPr/>
          </p:nvGrpSpPr>
          <p:grpSpPr>
            <a:xfrm>
              <a:off x="1741140" y="1131590"/>
              <a:ext cx="4700588" cy="260350"/>
              <a:chOff x="1741140" y="1131590"/>
              <a:chExt cx="4700588" cy="260350"/>
            </a:xfrm>
          </p:grpSpPr>
          <p:sp>
            <p:nvSpPr>
              <p:cNvPr id="12" name="同侧圆角矩形 11"/>
              <p:cNvSpPr/>
              <p:nvPr/>
            </p:nvSpPr>
            <p:spPr>
              <a:xfrm rot="5400000">
                <a:off x="4152553" y="-897235"/>
                <a:ext cx="260350" cy="4318000"/>
              </a:xfrm>
              <a:prstGeom prst="round2SameRect">
                <a:avLst>
                  <a:gd name="adj1" fmla="val 50000"/>
                  <a:gd name="adj2" fmla="val 0"/>
                </a:avLst>
              </a:pr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3" name="任意多边形 12"/>
              <p:cNvSpPr/>
              <p:nvPr/>
            </p:nvSpPr>
            <p:spPr>
              <a:xfrm>
                <a:off x="1741140" y="1131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rPr>
                  <a:t>A</a:t>
                </a:r>
                <a:endParaRPr lang="zh-CN" altLang="en-US">
                  <a:solidFill>
                    <a:srgbClr val="FFFFFF"/>
                  </a:solidFill>
                </a:endParaRPr>
              </a:p>
            </p:txBody>
          </p:sp>
        </p:grpSp>
      </p:grpSp>
      <p:grpSp>
        <p:nvGrpSpPr>
          <p:cNvPr id="14" name="组合 13"/>
          <p:cNvGrpSpPr/>
          <p:nvPr/>
        </p:nvGrpSpPr>
        <p:grpSpPr>
          <a:xfrm>
            <a:off x="1741140" y="1468140"/>
            <a:ext cx="5759450" cy="368300"/>
            <a:chOff x="1741140" y="1468140"/>
            <a:chExt cx="5759450" cy="368300"/>
          </a:xfrm>
        </p:grpSpPr>
        <p:sp>
          <p:nvSpPr>
            <p:cNvPr id="15" name="文本框 367"/>
            <p:cNvSpPr txBox="1">
              <a:spLocks noChangeArrowheads="1"/>
            </p:cNvSpPr>
            <p:nvPr/>
          </p:nvSpPr>
          <p:spPr bwMode="auto">
            <a:xfrm>
              <a:off x="6630640" y="1468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rgbClr val="FF0000"/>
                  </a:solidFill>
                  <a:latin typeface="华文细黑" pitchFamily="2" charset="-122"/>
                  <a:ea typeface="华文细黑" pitchFamily="2" charset="-122"/>
                </a:rPr>
                <a:t>88</a:t>
              </a:r>
              <a:r>
                <a:rPr lang="en-US" altLang="zh-CN" sz="1200" b="1" dirty="0">
                  <a:solidFill>
                    <a:srgbClr val="FF0000"/>
                  </a:solidFill>
                  <a:latin typeface="华文细黑" pitchFamily="2" charset="-122"/>
                  <a:ea typeface="华文细黑" pitchFamily="2" charset="-122"/>
                </a:rPr>
                <a:t>%</a:t>
              </a:r>
              <a:endParaRPr lang="zh-CN" altLang="en-US" sz="1200" b="1" dirty="0">
                <a:solidFill>
                  <a:srgbClr val="FF0000"/>
                </a:solidFill>
                <a:latin typeface="华文细黑" pitchFamily="2" charset="-122"/>
                <a:ea typeface="华文细黑" pitchFamily="2" charset="-122"/>
              </a:endParaRPr>
            </a:p>
          </p:txBody>
        </p:sp>
        <p:sp>
          <p:nvSpPr>
            <p:cNvPr id="16" name="同侧圆角矩形 15"/>
            <p:cNvSpPr/>
            <p:nvPr/>
          </p:nvSpPr>
          <p:spPr>
            <a:xfrm rot="5400000">
              <a:off x="3864422" y="-224929"/>
              <a:ext cx="260350" cy="3741737"/>
            </a:xfrm>
            <a:prstGeom prst="round2SameRect">
              <a:avLst>
                <a:gd name="adj1" fmla="val 5000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7" name="任意多边形 16"/>
            <p:cNvSpPr/>
            <p:nvPr/>
          </p:nvSpPr>
          <p:spPr>
            <a:xfrm>
              <a:off x="1741140" y="1512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rPr>
                <a:t>B</a:t>
              </a:r>
              <a:endParaRPr lang="zh-CN" altLang="en-US">
                <a:solidFill>
                  <a:srgbClr val="FFFFFF"/>
                </a:solidFill>
              </a:endParaRPr>
            </a:p>
          </p:txBody>
        </p:sp>
      </p:grpSp>
      <p:grpSp>
        <p:nvGrpSpPr>
          <p:cNvPr id="18" name="组合 17"/>
          <p:cNvGrpSpPr/>
          <p:nvPr/>
        </p:nvGrpSpPr>
        <p:grpSpPr>
          <a:xfrm>
            <a:off x="1741140" y="1849140"/>
            <a:ext cx="5759450" cy="368300"/>
            <a:chOff x="1741140" y="1849140"/>
            <a:chExt cx="5759450" cy="368300"/>
          </a:xfrm>
        </p:grpSpPr>
        <p:sp>
          <p:nvSpPr>
            <p:cNvPr id="19" name="文本框 369"/>
            <p:cNvSpPr txBox="1">
              <a:spLocks noChangeArrowheads="1"/>
            </p:cNvSpPr>
            <p:nvPr/>
          </p:nvSpPr>
          <p:spPr bwMode="auto">
            <a:xfrm>
              <a:off x="6630640" y="1849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rgbClr val="FF0000"/>
                  </a:solidFill>
                  <a:latin typeface="华文细黑" pitchFamily="2" charset="-122"/>
                  <a:ea typeface="华文细黑" pitchFamily="2" charset="-122"/>
                </a:rPr>
                <a:t>75</a:t>
              </a:r>
              <a:r>
                <a:rPr lang="en-US" altLang="zh-CN" sz="1200" b="1" dirty="0">
                  <a:solidFill>
                    <a:srgbClr val="FF0000"/>
                  </a:solidFill>
                  <a:latin typeface="华文细黑" pitchFamily="2" charset="-122"/>
                  <a:ea typeface="华文细黑" pitchFamily="2" charset="-122"/>
                </a:rPr>
                <a:t>%</a:t>
              </a:r>
              <a:endParaRPr lang="zh-CN" altLang="en-US" sz="1200" b="1" dirty="0">
                <a:solidFill>
                  <a:srgbClr val="FF0000"/>
                </a:solidFill>
                <a:latin typeface="华文细黑" pitchFamily="2" charset="-122"/>
                <a:ea typeface="华文细黑" pitchFamily="2" charset="-122"/>
              </a:endParaRPr>
            </a:p>
          </p:txBody>
        </p:sp>
        <p:sp>
          <p:nvSpPr>
            <p:cNvPr id="20" name="同侧圆角矩形 19"/>
            <p:cNvSpPr/>
            <p:nvPr/>
          </p:nvSpPr>
          <p:spPr>
            <a:xfrm rot="5400000">
              <a:off x="3579466" y="444202"/>
              <a:ext cx="258762" cy="3170237"/>
            </a:xfrm>
            <a:prstGeom prst="round2SameRect">
              <a:avLst>
                <a:gd name="adj1" fmla="val 5000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1" name="任意多边形 20"/>
            <p:cNvSpPr/>
            <p:nvPr/>
          </p:nvSpPr>
          <p:spPr>
            <a:xfrm>
              <a:off x="1741140" y="1893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rPr>
                <a:t>C</a:t>
              </a:r>
              <a:endParaRPr lang="zh-CN" altLang="en-US">
                <a:solidFill>
                  <a:srgbClr val="FFFFFF"/>
                </a:solidFill>
              </a:endParaRPr>
            </a:p>
          </p:txBody>
        </p:sp>
      </p:grpSp>
      <p:grpSp>
        <p:nvGrpSpPr>
          <p:cNvPr id="22" name="组合 21"/>
          <p:cNvGrpSpPr/>
          <p:nvPr/>
        </p:nvGrpSpPr>
        <p:grpSpPr>
          <a:xfrm>
            <a:off x="1741140" y="2230140"/>
            <a:ext cx="5759450" cy="368300"/>
            <a:chOff x="1741140" y="2230140"/>
            <a:chExt cx="5759450" cy="368300"/>
          </a:xfrm>
        </p:grpSpPr>
        <p:sp>
          <p:nvSpPr>
            <p:cNvPr id="23" name="文本框 371"/>
            <p:cNvSpPr txBox="1">
              <a:spLocks noChangeArrowheads="1"/>
            </p:cNvSpPr>
            <p:nvPr/>
          </p:nvSpPr>
          <p:spPr bwMode="auto">
            <a:xfrm>
              <a:off x="6630640" y="2230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rgbClr val="FF0000"/>
                  </a:solidFill>
                  <a:latin typeface="华文细黑" pitchFamily="2" charset="-122"/>
                  <a:ea typeface="华文细黑" pitchFamily="2" charset="-122"/>
                </a:rPr>
                <a:t>58</a:t>
              </a:r>
              <a:r>
                <a:rPr lang="en-US" altLang="zh-CN" sz="1200" b="1" dirty="0">
                  <a:solidFill>
                    <a:srgbClr val="FF0000"/>
                  </a:solidFill>
                  <a:latin typeface="华文细黑" pitchFamily="2" charset="-122"/>
                  <a:ea typeface="华文细黑" pitchFamily="2" charset="-122"/>
                </a:rPr>
                <a:t>%</a:t>
              </a:r>
              <a:endParaRPr lang="zh-CN" altLang="en-US" sz="1200" b="1" dirty="0">
                <a:solidFill>
                  <a:srgbClr val="FF0000"/>
                </a:solidFill>
                <a:latin typeface="华文细黑" pitchFamily="2" charset="-122"/>
                <a:ea typeface="华文细黑" pitchFamily="2" charset="-122"/>
              </a:endParaRPr>
            </a:p>
          </p:txBody>
        </p:sp>
        <p:sp>
          <p:nvSpPr>
            <p:cNvPr id="24" name="同侧圆角矩形 23"/>
            <p:cNvSpPr/>
            <p:nvPr/>
          </p:nvSpPr>
          <p:spPr>
            <a:xfrm rot="5400000">
              <a:off x="3262760" y="1145083"/>
              <a:ext cx="258762" cy="2536825"/>
            </a:xfrm>
            <a:prstGeom prst="round2SameRect">
              <a:avLst>
                <a:gd name="adj1" fmla="val 5000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5" name="任意多边形 24"/>
            <p:cNvSpPr/>
            <p:nvPr/>
          </p:nvSpPr>
          <p:spPr>
            <a:xfrm>
              <a:off x="1741140" y="2274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rPr>
                <a:t>D</a:t>
              </a:r>
              <a:endParaRPr lang="zh-CN" altLang="en-US">
                <a:solidFill>
                  <a:srgbClr val="FFFFFF"/>
                </a:solidFill>
              </a:endParaRPr>
            </a:p>
          </p:txBody>
        </p:sp>
      </p:grpSp>
      <p:grpSp>
        <p:nvGrpSpPr>
          <p:cNvPr id="26" name="组合 25"/>
          <p:cNvGrpSpPr/>
          <p:nvPr/>
        </p:nvGrpSpPr>
        <p:grpSpPr>
          <a:xfrm>
            <a:off x="1741140" y="2611140"/>
            <a:ext cx="5759450" cy="368300"/>
            <a:chOff x="1741140" y="2611140"/>
            <a:chExt cx="5759450" cy="368300"/>
          </a:xfrm>
        </p:grpSpPr>
        <p:sp>
          <p:nvSpPr>
            <p:cNvPr id="27" name="文本框 373"/>
            <p:cNvSpPr txBox="1">
              <a:spLocks noChangeArrowheads="1"/>
            </p:cNvSpPr>
            <p:nvPr/>
          </p:nvSpPr>
          <p:spPr bwMode="auto">
            <a:xfrm>
              <a:off x="6630640" y="2611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rgbClr val="FF0000"/>
                  </a:solidFill>
                  <a:latin typeface="华文细黑" pitchFamily="2" charset="-122"/>
                  <a:ea typeface="华文细黑" pitchFamily="2" charset="-122"/>
                </a:rPr>
                <a:t>45</a:t>
              </a:r>
              <a:r>
                <a:rPr lang="en-US" altLang="zh-CN" sz="1200" b="1" dirty="0">
                  <a:solidFill>
                    <a:srgbClr val="FF0000"/>
                  </a:solidFill>
                  <a:latin typeface="华文细黑" pitchFamily="2" charset="-122"/>
                  <a:ea typeface="华文细黑" pitchFamily="2" charset="-122"/>
                </a:rPr>
                <a:t>%</a:t>
              </a:r>
              <a:endParaRPr lang="zh-CN" altLang="en-US" sz="1200" b="1" dirty="0">
                <a:solidFill>
                  <a:srgbClr val="FF0000"/>
                </a:solidFill>
                <a:latin typeface="华文细黑" pitchFamily="2" charset="-122"/>
                <a:ea typeface="华文细黑" pitchFamily="2" charset="-122"/>
              </a:endParaRPr>
            </a:p>
          </p:txBody>
        </p:sp>
        <p:sp>
          <p:nvSpPr>
            <p:cNvPr id="28" name="同侧圆角矩形 27"/>
            <p:cNvSpPr/>
            <p:nvPr/>
          </p:nvSpPr>
          <p:spPr>
            <a:xfrm rot="5400000">
              <a:off x="2929384" y="1861046"/>
              <a:ext cx="258763" cy="1870075"/>
            </a:xfrm>
            <a:prstGeom prst="round2SameRect">
              <a:avLst>
                <a:gd name="adj1" fmla="val 5000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9" name="任意多边形 28"/>
            <p:cNvSpPr/>
            <p:nvPr/>
          </p:nvSpPr>
          <p:spPr>
            <a:xfrm>
              <a:off x="1741140" y="2655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rPr>
                <a:t>E</a:t>
              </a:r>
              <a:endParaRPr lang="zh-CN" altLang="en-US">
                <a:solidFill>
                  <a:srgbClr val="FFFFFF"/>
                </a:solidFill>
              </a:endParaRPr>
            </a:p>
          </p:txBody>
        </p:sp>
      </p:grpSp>
      <p:grpSp>
        <p:nvGrpSpPr>
          <p:cNvPr id="30" name="组合 29"/>
          <p:cNvGrpSpPr/>
          <p:nvPr/>
        </p:nvGrpSpPr>
        <p:grpSpPr>
          <a:xfrm>
            <a:off x="1741140" y="2992140"/>
            <a:ext cx="5759450" cy="368300"/>
            <a:chOff x="1741140" y="2992140"/>
            <a:chExt cx="5759450" cy="368300"/>
          </a:xfrm>
        </p:grpSpPr>
        <p:sp>
          <p:nvSpPr>
            <p:cNvPr id="31" name="文本框 375"/>
            <p:cNvSpPr txBox="1">
              <a:spLocks noChangeArrowheads="1"/>
            </p:cNvSpPr>
            <p:nvPr/>
          </p:nvSpPr>
          <p:spPr bwMode="auto">
            <a:xfrm>
              <a:off x="6630640" y="2992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rgbClr val="FF0000"/>
                  </a:solidFill>
                  <a:latin typeface="华文细黑" pitchFamily="2" charset="-122"/>
                  <a:ea typeface="华文细黑" pitchFamily="2" charset="-122"/>
                </a:rPr>
                <a:t>30</a:t>
              </a:r>
              <a:r>
                <a:rPr lang="en-US" altLang="zh-CN" sz="1200" b="1" dirty="0">
                  <a:solidFill>
                    <a:srgbClr val="FF0000"/>
                  </a:solidFill>
                  <a:latin typeface="华文细黑" pitchFamily="2" charset="-122"/>
                  <a:ea typeface="华文细黑" pitchFamily="2" charset="-122"/>
                </a:rPr>
                <a:t>%</a:t>
              </a:r>
              <a:endParaRPr lang="zh-CN" altLang="en-US" sz="1200" b="1" dirty="0">
                <a:solidFill>
                  <a:srgbClr val="FF0000"/>
                </a:solidFill>
                <a:latin typeface="华文细黑" pitchFamily="2" charset="-122"/>
                <a:ea typeface="华文细黑" pitchFamily="2" charset="-122"/>
              </a:endParaRPr>
            </a:p>
          </p:txBody>
        </p:sp>
        <p:sp>
          <p:nvSpPr>
            <p:cNvPr id="32" name="同侧圆角矩形 31"/>
            <p:cNvSpPr/>
            <p:nvPr/>
          </p:nvSpPr>
          <p:spPr>
            <a:xfrm rot="5400000">
              <a:off x="2657127" y="2558600"/>
              <a:ext cx="258763" cy="1325562"/>
            </a:xfrm>
            <a:prstGeom prst="round2SameRect">
              <a:avLst>
                <a:gd name="adj1" fmla="val 5000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1741140" y="3077712"/>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rPr>
                <a:t>F</a:t>
              </a:r>
              <a:endParaRPr lang="zh-CN" altLang="en-US">
                <a:solidFill>
                  <a:srgbClr val="FFFFFF"/>
                </a:solidFill>
              </a:endParaRPr>
            </a:p>
          </p:txBody>
        </p:sp>
      </p:grpSp>
      <p:sp>
        <p:nvSpPr>
          <p:cNvPr id="34" name="矩形 33"/>
          <p:cNvSpPr/>
          <p:nvPr/>
        </p:nvSpPr>
        <p:spPr>
          <a:xfrm>
            <a:off x="1691680" y="3887204"/>
            <a:ext cx="5926863" cy="628762"/>
          </a:xfrm>
          <a:prstGeom prst="rect">
            <a:avLst/>
          </a:prstGeom>
        </p:spPr>
        <p:txBody>
          <a:bodyPr wrap="square" lIns="68580" tIns="34290" rIns="68580" bIns="34290">
            <a:spAutoFit/>
          </a:bodyPr>
          <a:lstStyle/>
          <a:p>
            <a:pPr>
              <a:lnSpc>
                <a:spcPts val="1500"/>
              </a:lnSpc>
              <a:spcBef>
                <a:spcPts val="838"/>
              </a:spcBef>
              <a:spcAft>
                <a:spcPts val="838"/>
              </a:spcAft>
            </a:pPr>
            <a:r>
              <a:rPr lang="zh-CN" altLang="en-US" sz="1000" b="1" dirty="0" smtClean="0">
                <a:solidFill>
                  <a:schemeClr val="tx1">
                    <a:lumMod val="75000"/>
                    <a:lumOff val="25000"/>
                  </a:schemeClr>
                </a:solidFill>
                <a:latin typeface="微软雅黑" pitchFamily="34" charset="-122"/>
                <a:ea typeface="微软雅黑" pitchFamily="34" charset="-122"/>
              </a:rPr>
              <a:t>请在此处输入您的文本，或者复制您的文本粘贴到此处请在此处请在此处输入您的文本，或者复制您的文本粘贴到此处请在此处或者复制您的文本粘贴到此处请在</a:t>
            </a:r>
            <a:r>
              <a:rPr lang="zh-CN" altLang="en-US" sz="1000" b="1" dirty="0">
                <a:solidFill>
                  <a:schemeClr val="tx1">
                    <a:lumMod val="75000"/>
                    <a:lumOff val="25000"/>
                  </a:schemeClr>
                </a:solidFill>
                <a:latin typeface="微软雅黑" pitchFamily="34" charset="-122"/>
                <a:ea typeface="微软雅黑" pitchFamily="34" charset="-122"/>
              </a:rPr>
              <a:t>此处。或者复制您的文本粘贴到此处请在此处或者复制您的文本粘贴到此处请在</a:t>
            </a:r>
            <a:r>
              <a:rPr lang="zh-CN" altLang="en-US" sz="1000" b="1" dirty="0" smtClean="0">
                <a:solidFill>
                  <a:schemeClr val="tx1">
                    <a:lumMod val="75000"/>
                    <a:lumOff val="25000"/>
                  </a:schemeClr>
                </a:solidFill>
                <a:latin typeface="微软雅黑" pitchFamily="34" charset="-122"/>
                <a:ea typeface="微软雅黑" pitchFamily="34" charset="-122"/>
              </a:rPr>
              <a:t>此处</a:t>
            </a:r>
            <a:endParaRPr lang="en-US" altLang="zh-CN" sz="1000" b="1" dirty="0">
              <a:solidFill>
                <a:schemeClr val="tx1">
                  <a:lumMod val="75000"/>
                  <a:lumOff val="25000"/>
                </a:schemeClr>
              </a:solidFill>
              <a:latin typeface="微软雅黑" pitchFamily="34" charset="-122"/>
              <a:ea typeface="微软雅黑" pitchFamily="34" charset="-122"/>
            </a:endParaRPr>
          </a:p>
        </p:txBody>
      </p:sp>
      <p:sp>
        <p:nvSpPr>
          <p:cNvPr id="40" name="TextBox 39"/>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41" name="TextBox 40"/>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81616353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1+#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1+#ppt_w/2"/>
                                          </p:val>
                                        </p:tav>
                                        <p:tav tm="100000">
                                          <p:val>
                                            <p:strVal val="#ppt_x"/>
                                          </p:val>
                                        </p:tav>
                                      </p:tavLst>
                                    </p:anim>
                                    <p:anim calcmode="lin" valueType="num">
                                      <p:cBhvr additive="base">
                                        <p:cTn id="23" dur="500" fill="hold"/>
                                        <p:tgtEl>
                                          <p:spTgt spid="2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1+#ppt_w/2"/>
                                          </p:val>
                                        </p:tav>
                                        <p:tav tm="100000">
                                          <p:val>
                                            <p:strVal val="#ppt_x"/>
                                          </p:val>
                                        </p:tav>
                                      </p:tavLst>
                                    </p:anim>
                                    <p:anim calcmode="lin" valueType="num">
                                      <p:cBhvr additive="base">
                                        <p:cTn id="33" dur="500" fill="hold"/>
                                        <p:tgtEl>
                                          <p:spTgt spid="30"/>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left)">
                                      <p:cBhvr>
                                        <p:cTn id="4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B5EF3DA-2FF8-431E-8EFC-97E321B223B6}" type="datetime1">
              <a:rPr lang="zh-CN" altLang="en-US" smtClean="0"/>
              <a:t>2017/5/27</a:t>
            </a:fld>
            <a:endParaRPr lang="zh-CN" altLang="en-US"/>
          </a:p>
        </p:txBody>
      </p:sp>
      <p:sp>
        <p:nvSpPr>
          <p:cNvPr id="4" name="任意多边形 3"/>
          <p:cNvSpPr/>
          <p:nvPr/>
        </p:nvSpPr>
        <p:spPr>
          <a:xfrm>
            <a:off x="-13349" y="1968965"/>
            <a:ext cx="7462038" cy="2691018"/>
          </a:xfrm>
          <a:custGeom>
            <a:avLst/>
            <a:gdLst>
              <a:gd name="connsiteX0" fmla="*/ 0 w 7462038"/>
              <a:gd name="connsiteY0" fmla="*/ 153512 h 2729851"/>
              <a:gd name="connsiteX1" fmla="*/ 206908 w 7462038"/>
              <a:gd name="connsiteY1" fmla="*/ 153512 h 2729851"/>
              <a:gd name="connsiteX2" fmla="*/ 620724 w 7462038"/>
              <a:gd name="connsiteY2" fmla="*/ 180210 h 2729851"/>
              <a:gd name="connsiteX3" fmla="*/ 1047889 w 7462038"/>
              <a:gd name="connsiteY3" fmla="*/ 233605 h 2729851"/>
              <a:gd name="connsiteX4" fmla="*/ 1448356 w 7462038"/>
              <a:gd name="connsiteY4" fmla="*/ 293675 h 2729851"/>
              <a:gd name="connsiteX5" fmla="*/ 1962289 w 7462038"/>
              <a:gd name="connsiteY5" fmla="*/ 433839 h 2729851"/>
              <a:gd name="connsiteX6" fmla="*/ 2356082 w 7462038"/>
              <a:gd name="connsiteY6" fmla="*/ 580677 h 2729851"/>
              <a:gd name="connsiteX7" fmla="*/ 2763223 w 7462038"/>
              <a:gd name="connsiteY7" fmla="*/ 774236 h 2729851"/>
              <a:gd name="connsiteX8" fmla="*/ 3263807 w 7462038"/>
              <a:gd name="connsiteY8" fmla="*/ 1061237 h 2729851"/>
              <a:gd name="connsiteX9" fmla="*/ 3550809 w 7462038"/>
              <a:gd name="connsiteY9" fmla="*/ 1294843 h 2729851"/>
              <a:gd name="connsiteX10" fmla="*/ 3764391 w 7462038"/>
              <a:gd name="connsiteY10" fmla="*/ 1508426 h 2729851"/>
              <a:gd name="connsiteX11" fmla="*/ 4038044 w 7462038"/>
              <a:gd name="connsiteY11" fmla="*/ 1815451 h 2729851"/>
              <a:gd name="connsiteX12" fmla="*/ 4244952 w 7462038"/>
              <a:gd name="connsiteY12" fmla="*/ 2142499 h 2729851"/>
              <a:gd name="connsiteX13" fmla="*/ 4358418 w 7462038"/>
              <a:gd name="connsiteY13" fmla="*/ 2429500 h 2729851"/>
              <a:gd name="connsiteX14" fmla="*/ 4418488 w 7462038"/>
              <a:gd name="connsiteY14" fmla="*/ 2663106 h 2729851"/>
              <a:gd name="connsiteX15" fmla="*/ 4431837 w 7462038"/>
              <a:gd name="connsiteY15" fmla="*/ 2729851 h 2729851"/>
              <a:gd name="connsiteX16" fmla="*/ 7462038 w 7462038"/>
              <a:gd name="connsiteY16" fmla="*/ 2723176 h 2729851"/>
              <a:gd name="connsiteX17" fmla="*/ 7328549 w 7462038"/>
              <a:gd name="connsiteY17" fmla="*/ 2469547 h 2729851"/>
              <a:gd name="connsiteX18" fmla="*/ 7148339 w 7462038"/>
              <a:gd name="connsiteY18" fmla="*/ 2189220 h 2729851"/>
              <a:gd name="connsiteX19" fmla="*/ 6948105 w 7462038"/>
              <a:gd name="connsiteY19" fmla="*/ 1948940 h 2729851"/>
              <a:gd name="connsiteX20" fmla="*/ 6701150 w 7462038"/>
              <a:gd name="connsiteY20" fmla="*/ 1728683 h 2729851"/>
              <a:gd name="connsiteX21" fmla="*/ 6540964 w 7462038"/>
              <a:gd name="connsiteY21" fmla="*/ 1581845 h 2729851"/>
              <a:gd name="connsiteX22" fmla="*/ 6414149 w 7462038"/>
              <a:gd name="connsiteY22" fmla="*/ 1481728 h 2729851"/>
              <a:gd name="connsiteX23" fmla="*/ 6100450 w 7462038"/>
              <a:gd name="connsiteY23" fmla="*/ 1248122 h 2729851"/>
              <a:gd name="connsiteX24" fmla="*/ 5626564 w 7462038"/>
              <a:gd name="connsiteY24" fmla="*/ 987818 h 2729851"/>
              <a:gd name="connsiteX25" fmla="*/ 5266143 w 7462038"/>
              <a:gd name="connsiteY25" fmla="*/ 774236 h 2729851"/>
              <a:gd name="connsiteX26" fmla="*/ 4732187 w 7462038"/>
              <a:gd name="connsiteY26" fmla="*/ 540630 h 2729851"/>
              <a:gd name="connsiteX27" fmla="*/ 4318371 w 7462038"/>
              <a:gd name="connsiteY27" fmla="*/ 393792 h 2729851"/>
              <a:gd name="connsiteX28" fmla="*/ 3884531 w 7462038"/>
              <a:gd name="connsiteY28" fmla="*/ 300350 h 2729851"/>
              <a:gd name="connsiteX29" fmla="*/ 3330552 w 7462038"/>
              <a:gd name="connsiteY29" fmla="*/ 200233 h 2729851"/>
              <a:gd name="connsiteX30" fmla="*/ 2923410 w 7462038"/>
              <a:gd name="connsiteY30" fmla="*/ 146837 h 2729851"/>
              <a:gd name="connsiteX31" fmla="*/ 2603037 w 7462038"/>
              <a:gd name="connsiteY31" fmla="*/ 120140 h 2729851"/>
              <a:gd name="connsiteX32" fmla="*/ 2242616 w 7462038"/>
              <a:gd name="connsiteY32" fmla="*/ 73418 h 2729851"/>
              <a:gd name="connsiteX33" fmla="*/ 1948940 w 7462038"/>
              <a:gd name="connsiteY33" fmla="*/ 93442 h 2729851"/>
              <a:gd name="connsiteX34" fmla="*/ 1795428 w 7462038"/>
              <a:gd name="connsiteY34" fmla="*/ 80093 h 2729851"/>
              <a:gd name="connsiteX35" fmla="*/ 1481729 w 7462038"/>
              <a:gd name="connsiteY35" fmla="*/ 53395 h 2729851"/>
              <a:gd name="connsiteX36" fmla="*/ 1201402 w 7462038"/>
              <a:gd name="connsiteY36" fmla="*/ 53395 h 2729851"/>
              <a:gd name="connsiteX37" fmla="*/ 647422 w 7462038"/>
              <a:gd name="connsiteY37" fmla="*/ 20023 h 2729851"/>
              <a:gd name="connsiteX38" fmla="*/ 333723 w 7462038"/>
              <a:gd name="connsiteY38" fmla="*/ 0 h 2729851"/>
              <a:gd name="connsiteX39" fmla="*/ 33372 w 7462038"/>
              <a:gd name="connsiteY39" fmla="*/ 0 h 2729851"/>
              <a:gd name="connsiteX40" fmla="*/ 6675 w 7462038"/>
              <a:gd name="connsiteY40" fmla="*/ 0 h 2729851"/>
              <a:gd name="connsiteX41" fmla="*/ 0 w 7462038"/>
              <a:gd name="connsiteY41" fmla="*/ 153512 h 272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462038" h="2729851">
                <a:moveTo>
                  <a:pt x="0" y="153512"/>
                </a:moveTo>
                <a:lnTo>
                  <a:pt x="206908" y="153512"/>
                </a:lnTo>
                <a:lnTo>
                  <a:pt x="620724" y="180210"/>
                </a:lnTo>
                <a:lnTo>
                  <a:pt x="1047889" y="233605"/>
                </a:lnTo>
                <a:lnTo>
                  <a:pt x="1448356" y="293675"/>
                </a:lnTo>
                <a:lnTo>
                  <a:pt x="1962289" y="433839"/>
                </a:lnTo>
                <a:lnTo>
                  <a:pt x="2356082" y="580677"/>
                </a:lnTo>
                <a:lnTo>
                  <a:pt x="2763223" y="774236"/>
                </a:lnTo>
                <a:lnTo>
                  <a:pt x="3263807" y="1061237"/>
                </a:lnTo>
                <a:lnTo>
                  <a:pt x="3550809" y="1294843"/>
                </a:lnTo>
                <a:lnTo>
                  <a:pt x="3764391" y="1508426"/>
                </a:lnTo>
                <a:lnTo>
                  <a:pt x="4038044" y="1815451"/>
                </a:lnTo>
                <a:lnTo>
                  <a:pt x="4244952" y="2142499"/>
                </a:lnTo>
                <a:lnTo>
                  <a:pt x="4358418" y="2429500"/>
                </a:lnTo>
                <a:lnTo>
                  <a:pt x="4418488" y="2663106"/>
                </a:lnTo>
                <a:lnTo>
                  <a:pt x="4431837" y="2729851"/>
                </a:lnTo>
                <a:lnTo>
                  <a:pt x="7462038" y="2723176"/>
                </a:lnTo>
                <a:lnTo>
                  <a:pt x="7328549" y="2469547"/>
                </a:lnTo>
                <a:lnTo>
                  <a:pt x="7148339" y="2189220"/>
                </a:lnTo>
                <a:lnTo>
                  <a:pt x="6948105" y="1948940"/>
                </a:lnTo>
                <a:lnTo>
                  <a:pt x="6701150" y="1728683"/>
                </a:lnTo>
                <a:lnTo>
                  <a:pt x="6540964" y="1581845"/>
                </a:lnTo>
                <a:lnTo>
                  <a:pt x="6414149" y="1481728"/>
                </a:lnTo>
                <a:lnTo>
                  <a:pt x="6100450" y="1248122"/>
                </a:lnTo>
                <a:lnTo>
                  <a:pt x="5626564" y="987818"/>
                </a:lnTo>
                <a:lnTo>
                  <a:pt x="5266143" y="774236"/>
                </a:lnTo>
                <a:lnTo>
                  <a:pt x="4732187" y="540630"/>
                </a:lnTo>
                <a:lnTo>
                  <a:pt x="4318371" y="393792"/>
                </a:lnTo>
                <a:lnTo>
                  <a:pt x="3884531" y="300350"/>
                </a:lnTo>
                <a:lnTo>
                  <a:pt x="3330552" y="200233"/>
                </a:lnTo>
                <a:lnTo>
                  <a:pt x="2923410" y="146837"/>
                </a:lnTo>
                <a:lnTo>
                  <a:pt x="2603037" y="120140"/>
                </a:lnTo>
                <a:lnTo>
                  <a:pt x="2242616" y="73418"/>
                </a:lnTo>
                <a:lnTo>
                  <a:pt x="1948940" y="93442"/>
                </a:lnTo>
                <a:lnTo>
                  <a:pt x="1795428" y="80093"/>
                </a:lnTo>
                <a:lnTo>
                  <a:pt x="1481729" y="53395"/>
                </a:lnTo>
                <a:lnTo>
                  <a:pt x="1201402" y="53395"/>
                </a:lnTo>
                <a:lnTo>
                  <a:pt x="647422" y="20023"/>
                </a:lnTo>
                <a:lnTo>
                  <a:pt x="333723" y="0"/>
                </a:lnTo>
                <a:lnTo>
                  <a:pt x="33372" y="0"/>
                </a:lnTo>
                <a:lnTo>
                  <a:pt x="6675" y="0"/>
                </a:lnTo>
                <a:lnTo>
                  <a:pt x="0" y="153512"/>
                </a:lnTo>
                <a:close/>
              </a:path>
            </a:pathLst>
          </a:cu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Picture 18" descr="Hotel-And-Restaurant-Table-l.jpg"/>
          <p:cNvPicPr>
            <a:picLocks noChangeAspect="1"/>
          </p:cNvPicPr>
          <p:nvPr/>
        </p:nvPicPr>
        <p:blipFill>
          <a:blip r:embed="rId3"/>
          <a:stretch>
            <a:fillRect/>
          </a:stretch>
        </p:blipFill>
        <p:spPr>
          <a:xfrm>
            <a:off x="1819211" y="1562888"/>
            <a:ext cx="854873" cy="641155"/>
          </a:xfrm>
          <a:prstGeom prst="rect">
            <a:avLst/>
          </a:prstGeom>
          <a:effectLst>
            <a:outerShdw blurRad="50800" dist="25400" dir="12720000">
              <a:sysClr val="window" lastClr="FFFFFF">
                <a:lumMod val="50000"/>
                <a:alpha val="43000"/>
              </a:sysClr>
            </a:outerShdw>
            <a:reflection stA="50000" endPos="22000" dist="12700" dir="5400000" sy="-100000" algn="bl" rotWithShape="0"/>
          </a:effectLst>
        </p:spPr>
      </p:pic>
      <p:pic>
        <p:nvPicPr>
          <p:cNvPr id="6" name="Picture 19" descr="Health-Care-Professional-Blue-l.jpg"/>
          <p:cNvPicPr>
            <a:picLocks noChangeAspect="1"/>
          </p:cNvPicPr>
          <p:nvPr/>
        </p:nvPicPr>
        <p:blipFill>
          <a:blip r:embed="rId4"/>
          <a:stretch>
            <a:fillRect/>
          </a:stretch>
        </p:blipFill>
        <p:spPr>
          <a:xfrm>
            <a:off x="1986017" y="1599376"/>
            <a:ext cx="861822" cy="646368"/>
          </a:xfrm>
          <a:prstGeom prst="rect">
            <a:avLst/>
          </a:prstGeom>
          <a:effectLst>
            <a:outerShdw blurRad="50800" dist="25400" dir="12240000">
              <a:sysClr val="window" lastClr="FFFFFF">
                <a:lumMod val="50000"/>
                <a:alpha val="43000"/>
              </a:sysClr>
            </a:outerShdw>
            <a:reflection stA="50000" endPos="35000" dist="12700" dir="5400000" sy="-100000" algn="bl" rotWithShape="0"/>
          </a:effectLst>
        </p:spPr>
      </p:pic>
      <p:pic>
        <p:nvPicPr>
          <p:cNvPr id="7" name="Picture 20" descr="World-Wide-Web-Grey-l.jpg"/>
          <p:cNvPicPr>
            <a:picLocks noChangeAspect="1"/>
          </p:cNvPicPr>
          <p:nvPr/>
        </p:nvPicPr>
        <p:blipFill>
          <a:blip r:embed="rId5"/>
          <a:stretch>
            <a:fillRect/>
          </a:stretch>
        </p:blipFill>
        <p:spPr>
          <a:xfrm>
            <a:off x="2194520" y="1641078"/>
            <a:ext cx="931325" cy="698494"/>
          </a:xfrm>
          <a:prstGeom prst="rect">
            <a:avLst/>
          </a:prstGeom>
          <a:effectLst>
            <a:outerShdw blurRad="50800" dist="25400" dir="12240000">
              <a:sysClr val="window" lastClr="FFFFFF">
                <a:lumMod val="50000"/>
                <a:alpha val="43000"/>
              </a:sysClr>
            </a:outerShdw>
            <a:reflection stA="50000" endPos="35000" dist="12700" dir="5400000" sy="-100000" algn="bl" rotWithShape="0"/>
          </a:effectLst>
        </p:spPr>
      </p:pic>
      <p:pic>
        <p:nvPicPr>
          <p:cNvPr id="8" name="Picture 21" descr="wedding.jpg"/>
          <p:cNvPicPr>
            <a:picLocks noChangeAspect="1"/>
          </p:cNvPicPr>
          <p:nvPr/>
        </p:nvPicPr>
        <p:blipFill>
          <a:blip r:embed="rId6"/>
          <a:stretch>
            <a:fillRect/>
          </a:stretch>
        </p:blipFill>
        <p:spPr>
          <a:xfrm>
            <a:off x="2479017" y="1681509"/>
            <a:ext cx="988619" cy="741464"/>
          </a:xfrm>
          <a:prstGeom prst="rect">
            <a:avLst/>
          </a:prstGeom>
          <a:effectLst>
            <a:reflection stA="33000" endPos="34000" dist="12700" dir="5400000" sy="-100000" algn="bl" rotWithShape="0"/>
          </a:effectLst>
        </p:spPr>
      </p:pic>
      <p:pic>
        <p:nvPicPr>
          <p:cNvPr id="9" name="Picture 22" descr="education.jpg"/>
          <p:cNvPicPr>
            <a:picLocks noChangeAspect="1"/>
          </p:cNvPicPr>
          <p:nvPr/>
        </p:nvPicPr>
        <p:blipFill>
          <a:blip r:embed="rId7"/>
          <a:stretch>
            <a:fillRect/>
          </a:stretch>
        </p:blipFill>
        <p:spPr>
          <a:xfrm>
            <a:off x="2747670" y="1757353"/>
            <a:ext cx="1073196" cy="804897"/>
          </a:xfrm>
          <a:prstGeom prst="rect">
            <a:avLst/>
          </a:prstGeom>
          <a:effectLst>
            <a:outerShdw blurRad="50800" dist="25400" dir="11940000">
              <a:srgbClr val="000000">
                <a:alpha val="43000"/>
              </a:srgbClr>
            </a:outerShdw>
            <a:reflection stA="35000" endPos="26000" dist="12700" dir="5400000" sy="-100000" algn="bl" rotWithShape="0"/>
          </a:effectLst>
        </p:spPr>
      </p:pic>
      <p:pic>
        <p:nvPicPr>
          <p:cNvPr id="10" name="Picture 23" descr="science.jpg"/>
          <p:cNvPicPr>
            <a:picLocks noChangeAspect="1"/>
          </p:cNvPicPr>
          <p:nvPr/>
        </p:nvPicPr>
        <p:blipFill>
          <a:blip r:embed="rId8"/>
          <a:stretch>
            <a:fillRect/>
          </a:stretch>
        </p:blipFill>
        <p:spPr>
          <a:xfrm>
            <a:off x="3134757" y="1850565"/>
            <a:ext cx="1277528" cy="958144"/>
          </a:xfrm>
          <a:prstGeom prst="rect">
            <a:avLst/>
          </a:prstGeom>
          <a:effectLst>
            <a:outerShdw blurRad="50800" dist="25400" dir="11940000">
              <a:srgbClr val="000000">
                <a:alpha val="43000"/>
              </a:srgbClr>
            </a:outerShdw>
            <a:reflection stA="35000" endPos="26000" dist="12700" dir="5400000" sy="-100000" algn="bl" rotWithShape="0"/>
          </a:effectLst>
        </p:spPr>
      </p:pic>
      <p:pic>
        <p:nvPicPr>
          <p:cNvPr id="11" name="Picture 24" descr="Billede til free sample-templates.jpg"/>
          <p:cNvPicPr>
            <a:picLocks noChangeAspect="1"/>
          </p:cNvPicPr>
          <p:nvPr/>
        </p:nvPicPr>
        <p:blipFill>
          <a:blip r:embed="rId9"/>
          <a:stretch>
            <a:fillRect/>
          </a:stretch>
        </p:blipFill>
        <p:spPr>
          <a:xfrm>
            <a:off x="3569285" y="2009164"/>
            <a:ext cx="1455271" cy="1091453"/>
          </a:xfrm>
          <a:prstGeom prst="rect">
            <a:avLst/>
          </a:prstGeom>
          <a:effectLst>
            <a:outerShdw blurRad="50800" dist="25400" dir="12000000">
              <a:srgbClr val="000000">
                <a:alpha val="43000"/>
              </a:srgbClr>
            </a:outerShdw>
            <a:reflection stA="35000" endPos="26000" dist="12700" dir="5400000" sy="-100000" algn="bl" rotWithShape="0"/>
          </a:effectLst>
        </p:spPr>
      </p:pic>
      <p:pic>
        <p:nvPicPr>
          <p:cNvPr id="12" name="Picture 25" descr="music.jpg"/>
          <p:cNvPicPr>
            <a:picLocks noChangeAspect="1"/>
          </p:cNvPicPr>
          <p:nvPr/>
        </p:nvPicPr>
        <p:blipFill>
          <a:blip r:embed="rId10"/>
          <a:stretch>
            <a:fillRect/>
          </a:stretch>
        </p:blipFill>
        <p:spPr>
          <a:xfrm>
            <a:off x="4012857" y="2356476"/>
            <a:ext cx="1631605" cy="1223704"/>
          </a:xfrm>
          <a:prstGeom prst="rect">
            <a:avLst/>
          </a:prstGeom>
          <a:effectLst>
            <a:reflection stA="33000" endPos="34000" dist="12700" dir="5400000" sy="-100000" algn="bl" rotWithShape="0"/>
          </a:effectLst>
        </p:spPr>
      </p:pic>
      <p:pic>
        <p:nvPicPr>
          <p:cNvPr id="13" name="Picture 26" descr="buddism.jpg"/>
          <p:cNvPicPr>
            <a:picLocks noChangeAspect="1"/>
          </p:cNvPicPr>
          <p:nvPr/>
        </p:nvPicPr>
        <p:blipFill>
          <a:blip r:embed="rId11"/>
          <a:stretch>
            <a:fillRect/>
          </a:stretch>
        </p:blipFill>
        <p:spPr>
          <a:xfrm>
            <a:off x="4441566" y="2908812"/>
            <a:ext cx="1909882" cy="1432413"/>
          </a:xfrm>
          <a:prstGeom prst="rect">
            <a:avLst/>
          </a:prstGeom>
          <a:effectLst>
            <a:outerShdw blurRad="50800" dist="25400" dir="11940000">
              <a:srgbClr val="000000">
                <a:alpha val="43000"/>
              </a:srgbClr>
            </a:outerShdw>
            <a:reflection stA="35000" endPos="26000" dist="12700" dir="5400000" sy="-100000" algn="bl" rotWithShape="0"/>
          </a:effectLst>
        </p:spPr>
      </p:pic>
      <p:sp>
        <p:nvSpPr>
          <p:cNvPr id="14" name="TextBox 54"/>
          <p:cNvSpPr txBox="1">
            <a:spLocks noChangeArrowheads="1"/>
          </p:cNvSpPr>
          <p:nvPr/>
        </p:nvSpPr>
        <p:spPr bwMode="auto">
          <a:xfrm>
            <a:off x="5707085" y="1276229"/>
            <a:ext cx="31040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65" charset="0"/>
                <a:ea typeface="ＭＳ Ｐゴシック" pitchFamily="-65" charset="-128"/>
              </a:defRPr>
            </a:lvl1pPr>
            <a:lvl2pPr marL="37931725" indent="-37474525">
              <a:defRPr>
                <a:solidFill>
                  <a:schemeClr val="tx1"/>
                </a:solidFill>
                <a:latin typeface="Calibri" pitchFamily="-65" charset="0"/>
                <a:ea typeface="ＭＳ Ｐゴシック" pitchFamily="-65" charset="-128"/>
              </a:defRPr>
            </a:lvl2pPr>
            <a:lvl3pPr>
              <a:defRPr>
                <a:solidFill>
                  <a:schemeClr val="tx1"/>
                </a:solidFill>
                <a:latin typeface="Calibri" pitchFamily="-65" charset="0"/>
                <a:ea typeface="ＭＳ Ｐゴシック" pitchFamily="-65" charset="-128"/>
              </a:defRPr>
            </a:lvl3pPr>
            <a:lvl4pPr>
              <a:defRPr>
                <a:solidFill>
                  <a:schemeClr val="tx1"/>
                </a:solidFill>
                <a:latin typeface="Calibri" pitchFamily="-65" charset="0"/>
                <a:ea typeface="ＭＳ Ｐゴシック" pitchFamily="-65" charset="-128"/>
              </a:defRPr>
            </a:lvl4pPr>
            <a:lvl5pPr>
              <a:defRPr>
                <a:solidFill>
                  <a:schemeClr val="tx1"/>
                </a:solidFill>
                <a:latin typeface="Calibri" pitchFamily="-65" charset="0"/>
                <a:ea typeface="ＭＳ Ｐゴシック" pitchFamily="-65" charset="-128"/>
              </a:defRPr>
            </a:lvl5pPr>
            <a:lvl6pPr marL="457200" fontAlgn="base">
              <a:spcBef>
                <a:spcPct val="0"/>
              </a:spcBef>
              <a:spcAft>
                <a:spcPct val="0"/>
              </a:spcAft>
              <a:defRPr>
                <a:solidFill>
                  <a:schemeClr val="tx1"/>
                </a:solidFill>
                <a:latin typeface="Calibri" pitchFamily="-65" charset="0"/>
                <a:ea typeface="ＭＳ Ｐゴシック" pitchFamily="-65" charset="-128"/>
              </a:defRPr>
            </a:lvl6pPr>
            <a:lvl7pPr marL="914400" fontAlgn="base">
              <a:spcBef>
                <a:spcPct val="0"/>
              </a:spcBef>
              <a:spcAft>
                <a:spcPct val="0"/>
              </a:spcAft>
              <a:defRPr>
                <a:solidFill>
                  <a:schemeClr val="tx1"/>
                </a:solidFill>
                <a:latin typeface="Calibri" pitchFamily="-65" charset="0"/>
                <a:ea typeface="ＭＳ Ｐゴシック" pitchFamily="-65" charset="-128"/>
              </a:defRPr>
            </a:lvl7pPr>
            <a:lvl8pPr marL="1371600" fontAlgn="base">
              <a:spcBef>
                <a:spcPct val="0"/>
              </a:spcBef>
              <a:spcAft>
                <a:spcPct val="0"/>
              </a:spcAft>
              <a:defRPr>
                <a:solidFill>
                  <a:schemeClr val="tx1"/>
                </a:solidFill>
                <a:latin typeface="Calibri" pitchFamily="-65" charset="0"/>
                <a:ea typeface="ＭＳ Ｐゴシック" pitchFamily="-65" charset="-128"/>
              </a:defRPr>
            </a:lvl8pPr>
            <a:lvl9pPr marL="1828800" fontAlgn="base">
              <a:spcBef>
                <a:spcPct val="0"/>
              </a:spcBef>
              <a:spcAft>
                <a:spcPct val="0"/>
              </a:spcAft>
              <a:defRPr>
                <a:solidFill>
                  <a:schemeClr val="tx1"/>
                </a:solidFill>
                <a:latin typeface="Calibri" pitchFamily="-65" charset="0"/>
                <a:ea typeface="ＭＳ Ｐゴシック" pitchFamily="-65" charset="-128"/>
              </a:defRPr>
            </a:lvl9pPr>
          </a:lstStyle>
          <a:p>
            <a:r>
              <a:rPr lang="zh-CN" altLang="en-US" sz="2400" b="1" dirty="0" smtClean="0">
                <a:solidFill>
                  <a:schemeClr val="bg1">
                    <a:lumMod val="50000"/>
                  </a:schemeClr>
                </a:solidFill>
                <a:latin typeface="+mn-ea"/>
                <a:ea typeface="+mn-ea"/>
                <a:cs typeface="Calibri" pitchFamily="-65" charset="0"/>
              </a:rPr>
              <a:t>图片展示动画</a:t>
            </a:r>
            <a:endParaRPr lang="nb-NO" altLang="zh-CN" sz="1400" b="1" dirty="0">
              <a:solidFill>
                <a:schemeClr val="bg1">
                  <a:lumMod val="50000"/>
                </a:schemeClr>
              </a:solidFill>
              <a:latin typeface="+mn-ea"/>
              <a:ea typeface="+mn-ea"/>
              <a:cs typeface="Calibri" pitchFamily="-65" charset="0"/>
            </a:endParaRPr>
          </a:p>
          <a:p>
            <a:r>
              <a:rPr lang="en-US" altLang="zh-CN" sz="1100" dirty="0" smtClean="0">
                <a:solidFill>
                  <a:schemeClr val="bg1">
                    <a:lumMod val="50000"/>
                  </a:schemeClr>
                </a:solidFill>
                <a:latin typeface="+mn-ea"/>
                <a:ea typeface="+mn-ea"/>
                <a:cs typeface="Arial" charset="0"/>
              </a:rPr>
              <a:t>PowerPoint 2007 </a:t>
            </a:r>
            <a:r>
              <a:rPr lang="zh-CN" altLang="en-US" sz="1100" dirty="0" smtClean="0">
                <a:solidFill>
                  <a:schemeClr val="bg1">
                    <a:lumMod val="50000"/>
                  </a:schemeClr>
                </a:solidFill>
                <a:latin typeface="+mn-ea"/>
                <a:ea typeface="+mn-ea"/>
                <a:cs typeface="Arial" charset="0"/>
              </a:rPr>
              <a:t>以上版本可直接替换图片</a:t>
            </a:r>
            <a:endParaRPr lang="en-GB" sz="1100" dirty="0">
              <a:solidFill>
                <a:schemeClr val="bg1">
                  <a:lumMod val="50000"/>
                </a:schemeClr>
              </a:solidFill>
              <a:latin typeface="+mn-ea"/>
              <a:ea typeface="+mn-ea"/>
              <a:cs typeface="Arial" charset="0"/>
            </a:endParaRPr>
          </a:p>
        </p:txBody>
      </p:sp>
      <p:sp>
        <p:nvSpPr>
          <p:cNvPr id="15" name="文本框 8"/>
          <p:cNvSpPr txBox="1"/>
          <p:nvPr/>
        </p:nvSpPr>
        <p:spPr>
          <a:xfrm>
            <a:off x="489190" y="3097870"/>
            <a:ext cx="2484135" cy="90024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solidFill>
                  <a:schemeClr val="bg1">
                    <a:lumMod val="50000"/>
                  </a:schemeClr>
                </a:solidFill>
              </a:rPr>
              <a:t>EXAMPLE TEXT</a:t>
            </a:r>
          </a:p>
          <a:p>
            <a:r>
              <a:rPr lang="en-US" altLang="zh-CN" sz="1200" dirty="0">
                <a:solidFill>
                  <a:schemeClr val="bg1">
                    <a:lumMod val="50000"/>
                  </a:schemeClr>
                </a:solidFill>
              </a:rPr>
              <a:t>Lorem ipsum dolor sit amet, consectetuer adipiscing elit. Maecenas porttitor congue massa. </a:t>
            </a:r>
          </a:p>
        </p:txBody>
      </p:sp>
      <p:sp>
        <p:nvSpPr>
          <p:cNvPr id="21" name="TextBox 20"/>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22" name="TextBox 21"/>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416078911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Scale>
                                      <p:cBhvr>
                                        <p:cTn id="1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5"/>
                                        </p:tgtEl>
                                        <p:attrNameLst>
                                          <p:attrName>ppt_x</p:attrName>
                                          <p:attrName>ppt_y</p:attrName>
                                        </p:attrNameLst>
                                      </p:cBhvr>
                                    </p:animMotion>
                                    <p:animEffect transition="in" filter="fade">
                                      <p:cBhvr>
                                        <p:cTn id="13" dur="1000"/>
                                        <p:tgtEl>
                                          <p:spTgt spid="5"/>
                                        </p:tgtEl>
                                      </p:cBhvr>
                                    </p:animEffect>
                                  </p:childTnLst>
                                </p:cTn>
                              </p:par>
                            </p:childTnLst>
                          </p:cTn>
                        </p:par>
                        <p:par>
                          <p:cTn id="14" fill="hold">
                            <p:stCondLst>
                              <p:cond delay="1500"/>
                            </p:stCondLst>
                            <p:childTnLst>
                              <p:par>
                                <p:cTn id="15" presetID="5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Scale>
                                      <p:cBhvr>
                                        <p:cTn id="1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6"/>
                                        </p:tgtEl>
                                        <p:attrNameLst>
                                          <p:attrName>ppt_x</p:attrName>
                                          <p:attrName>ppt_y</p:attrName>
                                        </p:attrNameLst>
                                      </p:cBhvr>
                                    </p:animMotion>
                                    <p:animEffect transition="in" filter="fade">
                                      <p:cBhvr>
                                        <p:cTn id="19" dur="1000"/>
                                        <p:tgtEl>
                                          <p:spTgt spid="6"/>
                                        </p:tgtEl>
                                      </p:cBhvr>
                                    </p:animEffect>
                                  </p:childTnLst>
                                </p:cTn>
                              </p:par>
                            </p:childTnLst>
                          </p:cTn>
                        </p:par>
                        <p:par>
                          <p:cTn id="20" fill="hold">
                            <p:stCondLst>
                              <p:cond delay="2500"/>
                            </p:stCondLst>
                            <p:childTnLst>
                              <p:par>
                                <p:cTn id="21" presetID="52"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Scale>
                                      <p:cBhvr>
                                        <p:cTn id="23"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7"/>
                                        </p:tgtEl>
                                        <p:attrNameLst>
                                          <p:attrName>ppt_x</p:attrName>
                                          <p:attrName>ppt_y</p:attrName>
                                        </p:attrNameLst>
                                      </p:cBhvr>
                                    </p:animMotion>
                                    <p:animEffect transition="in" filter="fade">
                                      <p:cBhvr>
                                        <p:cTn id="25" dur="1000"/>
                                        <p:tgtEl>
                                          <p:spTgt spid="7"/>
                                        </p:tgtEl>
                                      </p:cBhvr>
                                    </p:animEffect>
                                  </p:childTnLst>
                                </p:cTn>
                              </p:par>
                            </p:childTnLst>
                          </p:cTn>
                        </p:par>
                        <p:par>
                          <p:cTn id="26" fill="hold">
                            <p:stCondLst>
                              <p:cond delay="3500"/>
                            </p:stCondLst>
                            <p:childTnLst>
                              <p:par>
                                <p:cTn id="27" presetID="52"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Scale>
                                      <p:cBhvr>
                                        <p:cTn id="29"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8"/>
                                        </p:tgtEl>
                                        <p:attrNameLst>
                                          <p:attrName>ppt_x</p:attrName>
                                          <p:attrName>ppt_y</p:attrName>
                                        </p:attrNameLst>
                                      </p:cBhvr>
                                    </p:animMotion>
                                    <p:animEffect transition="in" filter="fade">
                                      <p:cBhvr>
                                        <p:cTn id="31" dur="1000"/>
                                        <p:tgtEl>
                                          <p:spTgt spid="8"/>
                                        </p:tgtEl>
                                      </p:cBhvr>
                                    </p:animEffect>
                                  </p:childTnLst>
                                </p:cTn>
                              </p:par>
                            </p:childTnLst>
                          </p:cTn>
                        </p:par>
                        <p:par>
                          <p:cTn id="32" fill="hold">
                            <p:stCondLst>
                              <p:cond delay="4500"/>
                            </p:stCondLst>
                            <p:childTnLst>
                              <p:par>
                                <p:cTn id="33" presetID="52" presetClass="entr" presetSubtype="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Scale>
                                      <p:cBhvr>
                                        <p:cTn id="35"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9"/>
                                        </p:tgtEl>
                                        <p:attrNameLst>
                                          <p:attrName>ppt_x</p:attrName>
                                          <p:attrName>ppt_y</p:attrName>
                                        </p:attrNameLst>
                                      </p:cBhvr>
                                    </p:animMotion>
                                    <p:animEffect transition="in" filter="fade">
                                      <p:cBhvr>
                                        <p:cTn id="37" dur="1000"/>
                                        <p:tgtEl>
                                          <p:spTgt spid="9"/>
                                        </p:tgtEl>
                                      </p:cBhvr>
                                    </p:animEffect>
                                  </p:childTnLst>
                                </p:cTn>
                              </p:par>
                            </p:childTnLst>
                          </p:cTn>
                        </p:par>
                        <p:par>
                          <p:cTn id="38" fill="hold">
                            <p:stCondLst>
                              <p:cond delay="5500"/>
                            </p:stCondLst>
                            <p:childTnLst>
                              <p:par>
                                <p:cTn id="39" presetID="52" presetClass="entr" presetSubtype="0" fill="hold" nodeType="afterEffect">
                                  <p:stCondLst>
                                    <p:cond delay="0"/>
                                  </p:stCondLst>
                                  <p:childTnLst>
                                    <p:set>
                                      <p:cBhvr>
                                        <p:cTn id="40" dur="1" fill="hold">
                                          <p:stCondLst>
                                            <p:cond delay="0"/>
                                          </p:stCondLst>
                                        </p:cTn>
                                        <p:tgtEl>
                                          <p:spTgt spid="10"/>
                                        </p:tgtEl>
                                        <p:attrNameLst>
                                          <p:attrName>style.visibility</p:attrName>
                                        </p:attrNameLst>
                                      </p:cBhvr>
                                      <p:to>
                                        <p:strVal val="visible"/>
                                      </p:to>
                                    </p:set>
                                    <p:animScale>
                                      <p:cBhvr>
                                        <p:cTn id="41"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10"/>
                                        </p:tgtEl>
                                        <p:attrNameLst>
                                          <p:attrName>ppt_x</p:attrName>
                                          <p:attrName>ppt_y</p:attrName>
                                        </p:attrNameLst>
                                      </p:cBhvr>
                                    </p:animMotion>
                                    <p:animEffect transition="in" filter="fade">
                                      <p:cBhvr>
                                        <p:cTn id="43" dur="1000"/>
                                        <p:tgtEl>
                                          <p:spTgt spid="10"/>
                                        </p:tgtEl>
                                      </p:cBhvr>
                                    </p:animEffect>
                                  </p:childTnLst>
                                </p:cTn>
                              </p:par>
                            </p:childTnLst>
                          </p:cTn>
                        </p:par>
                        <p:par>
                          <p:cTn id="44" fill="hold">
                            <p:stCondLst>
                              <p:cond delay="6500"/>
                            </p:stCondLst>
                            <p:childTnLst>
                              <p:par>
                                <p:cTn id="45" presetID="52" presetClass="entr" presetSubtype="0"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Scale>
                                      <p:cBhvr>
                                        <p:cTn id="47"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11"/>
                                        </p:tgtEl>
                                        <p:attrNameLst>
                                          <p:attrName>ppt_x</p:attrName>
                                          <p:attrName>ppt_y</p:attrName>
                                        </p:attrNameLst>
                                      </p:cBhvr>
                                    </p:animMotion>
                                    <p:animEffect transition="in" filter="fade">
                                      <p:cBhvr>
                                        <p:cTn id="49" dur="1000"/>
                                        <p:tgtEl>
                                          <p:spTgt spid="11"/>
                                        </p:tgtEl>
                                      </p:cBhvr>
                                    </p:animEffect>
                                  </p:childTnLst>
                                </p:cTn>
                              </p:par>
                            </p:childTnLst>
                          </p:cTn>
                        </p:par>
                        <p:par>
                          <p:cTn id="50" fill="hold">
                            <p:stCondLst>
                              <p:cond delay="7500"/>
                            </p:stCondLst>
                            <p:childTnLst>
                              <p:par>
                                <p:cTn id="51" presetID="52" presetClass="entr" presetSubtype="0" fill="hold" nodeType="afterEffect">
                                  <p:stCondLst>
                                    <p:cond delay="0"/>
                                  </p:stCondLst>
                                  <p:childTnLst>
                                    <p:set>
                                      <p:cBhvr>
                                        <p:cTn id="52" dur="1" fill="hold">
                                          <p:stCondLst>
                                            <p:cond delay="0"/>
                                          </p:stCondLst>
                                        </p:cTn>
                                        <p:tgtEl>
                                          <p:spTgt spid="12"/>
                                        </p:tgtEl>
                                        <p:attrNameLst>
                                          <p:attrName>style.visibility</p:attrName>
                                        </p:attrNameLst>
                                      </p:cBhvr>
                                      <p:to>
                                        <p:strVal val="visible"/>
                                      </p:to>
                                    </p:set>
                                    <p:animScale>
                                      <p:cBhvr>
                                        <p:cTn id="53"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12"/>
                                        </p:tgtEl>
                                        <p:attrNameLst>
                                          <p:attrName>ppt_x</p:attrName>
                                          <p:attrName>ppt_y</p:attrName>
                                        </p:attrNameLst>
                                      </p:cBhvr>
                                    </p:animMotion>
                                    <p:animEffect transition="in" filter="fade">
                                      <p:cBhvr>
                                        <p:cTn id="55" dur="1000"/>
                                        <p:tgtEl>
                                          <p:spTgt spid="12"/>
                                        </p:tgtEl>
                                      </p:cBhvr>
                                    </p:animEffect>
                                  </p:childTnLst>
                                </p:cTn>
                              </p:par>
                            </p:childTnLst>
                          </p:cTn>
                        </p:par>
                        <p:par>
                          <p:cTn id="56" fill="hold">
                            <p:stCondLst>
                              <p:cond delay="8500"/>
                            </p:stCondLst>
                            <p:childTnLst>
                              <p:par>
                                <p:cTn id="57" presetID="52" presetClass="entr" presetSubtype="0" fill="hold" nodeType="afterEffect">
                                  <p:stCondLst>
                                    <p:cond delay="0"/>
                                  </p:stCondLst>
                                  <p:childTnLst>
                                    <p:set>
                                      <p:cBhvr>
                                        <p:cTn id="58" dur="1" fill="hold">
                                          <p:stCondLst>
                                            <p:cond delay="0"/>
                                          </p:stCondLst>
                                        </p:cTn>
                                        <p:tgtEl>
                                          <p:spTgt spid="13"/>
                                        </p:tgtEl>
                                        <p:attrNameLst>
                                          <p:attrName>style.visibility</p:attrName>
                                        </p:attrNameLst>
                                      </p:cBhvr>
                                      <p:to>
                                        <p:strVal val="visible"/>
                                      </p:to>
                                    </p:set>
                                    <p:animScale>
                                      <p:cBhvr>
                                        <p:cTn id="59"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13"/>
                                        </p:tgtEl>
                                        <p:attrNameLst>
                                          <p:attrName>ppt_x</p:attrName>
                                          <p:attrName>ppt_y</p:attrName>
                                        </p:attrNameLst>
                                      </p:cBhvr>
                                    </p:animMotion>
                                    <p:animEffect transition="in" filter="fade">
                                      <p:cBhvr>
                                        <p:cTn id="61" dur="1000"/>
                                        <p:tgtEl>
                                          <p:spTgt spid="13"/>
                                        </p:tgtEl>
                                      </p:cBhvr>
                                    </p:animEffect>
                                  </p:childTnLst>
                                </p:cTn>
                              </p:par>
                            </p:childTnLst>
                          </p:cTn>
                        </p:par>
                        <p:par>
                          <p:cTn id="62" fill="hold">
                            <p:stCondLst>
                              <p:cond delay="9500"/>
                            </p:stCondLst>
                            <p:childTnLst>
                              <p:par>
                                <p:cTn id="63" presetID="22" presetClass="entr" presetSubtype="8"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wipe(left)">
                                      <p:cBhvr>
                                        <p:cTn id="65" dur="500"/>
                                        <p:tgtEl>
                                          <p:spTgt spid="14"/>
                                        </p:tgtEl>
                                      </p:cBhvr>
                                    </p:animEffect>
                                  </p:childTnLst>
                                </p:cTn>
                              </p:par>
                            </p:childTnLst>
                          </p:cTn>
                        </p:par>
                        <p:par>
                          <p:cTn id="66" fill="hold">
                            <p:stCondLst>
                              <p:cond delay="10000"/>
                            </p:stCondLst>
                            <p:childTnLst>
                              <p:par>
                                <p:cTn id="67" presetID="22" presetClass="entr" presetSubtype="8" fill="hold" grpId="0" nodeType="after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left)">
                                      <p:cBhvr>
                                        <p:cTn id="6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9209636-E00C-40BC-8774-6927E1FB4596}" type="datetime1">
              <a:rPr lang="zh-CN" altLang="en-US" smtClean="0"/>
              <a:t>2017/5/27</a:t>
            </a:fld>
            <a:endParaRPr lang="zh-CN" altLang="en-US"/>
          </a:p>
        </p:txBody>
      </p:sp>
      <p:grpSp>
        <p:nvGrpSpPr>
          <p:cNvPr id="4" name="组合 3"/>
          <p:cNvGrpSpPr/>
          <p:nvPr/>
        </p:nvGrpSpPr>
        <p:grpSpPr>
          <a:xfrm>
            <a:off x="3109308" y="699542"/>
            <a:ext cx="3718546" cy="3810672"/>
            <a:chOff x="3109308" y="755303"/>
            <a:chExt cx="3718546" cy="3810672"/>
          </a:xfrm>
        </p:grpSpPr>
        <p:sp>
          <p:nvSpPr>
            <p:cNvPr id="5" name="Rectangle 7"/>
            <p:cNvSpPr>
              <a:spLocks noChangeArrowheads="1"/>
            </p:cNvSpPr>
            <p:nvPr/>
          </p:nvSpPr>
          <p:spPr bwMode="auto">
            <a:xfrm>
              <a:off x="5303089" y="956088"/>
              <a:ext cx="392146" cy="1152801"/>
            </a:xfrm>
            <a:prstGeom prst="rect">
              <a:avLst/>
            </a:prstGeom>
            <a:gradFill>
              <a:gsLst>
                <a:gs pos="0">
                  <a:srgbClr val="2CBCFC"/>
                </a:gs>
                <a:gs pos="70000">
                  <a:srgbClr val="026794"/>
                </a:gs>
              </a:gsLst>
              <a:lin ang="5400000" scaled="1"/>
            </a:gra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6" name="Rectangle 16"/>
            <p:cNvSpPr>
              <a:spLocks noChangeArrowheads="1"/>
            </p:cNvSpPr>
            <p:nvPr/>
          </p:nvSpPr>
          <p:spPr bwMode="auto">
            <a:xfrm>
              <a:off x="5316362" y="952823"/>
              <a:ext cx="392146" cy="1152801"/>
            </a:xfrm>
            <a:prstGeom prst="rect">
              <a:avLst/>
            </a:prstGeom>
            <a:gradFill flip="none" rotWithShape="1">
              <a:gsLst>
                <a:gs pos="0">
                  <a:schemeClr val="bg1">
                    <a:alpha val="45000"/>
                  </a:schemeClr>
                </a:gs>
                <a:gs pos="70000">
                  <a:schemeClr val="bg1">
                    <a:alpha val="0"/>
                  </a:schemeClr>
                </a:gs>
              </a:gsLst>
              <a:lin ang="5400000" scaled="1"/>
              <a:tileRect/>
            </a:gradFill>
            <a:ln>
              <a:noFill/>
            </a:ln>
            <a:extLst/>
          </p:spPr>
          <p:txBody>
            <a:bodyPr vert="horz" wrap="square" lIns="68580" tIns="34290" rIns="68580" bIns="34290" numCol="1" anchor="t" anchorCtr="0" compatLnSpc="1">
              <a:prstTxWarp prst="textNoShape">
                <a:avLst/>
              </a:prstTxWarp>
            </a:bodyPr>
            <a:lstStyle/>
            <a:p>
              <a:endParaRPr lang="zh-CN" altLang="en-US"/>
            </a:p>
          </p:txBody>
        </p:sp>
        <p:grpSp>
          <p:nvGrpSpPr>
            <p:cNvPr id="7" name="组合 6"/>
            <p:cNvGrpSpPr/>
            <p:nvPr/>
          </p:nvGrpSpPr>
          <p:grpSpPr>
            <a:xfrm>
              <a:off x="4921734" y="957625"/>
              <a:ext cx="394268" cy="1152801"/>
              <a:chOff x="6318250" y="1098488"/>
              <a:chExt cx="582574" cy="1703388"/>
            </a:xfrm>
          </p:grpSpPr>
          <p:sp>
            <p:nvSpPr>
              <p:cNvPr id="53" name="Rectangle 10"/>
              <p:cNvSpPr>
                <a:spLocks noChangeArrowheads="1"/>
              </p:cNvSpPr>
              <p:nvPr/>
            </p:nvSpPr>
            <p:spPr bwMode="auto">
              <a:xfrm>
                <a:off x="6318250" y="1098488"/>
                <a:ext cx="579438" cy="1703388"/>
              </a:xfrm>
              <a:prstGeom prst="rect">
                <a:avLst/>
              </a:prstGeom>
              <a:gradFill>
                <a:gsLst>
                  <a:gs pos="0">
                    <a:srgbClr val="FF5D5D"/>
                  </a:gs>
                  <a:gs pos="70000">
                    <a:srgbClr val="C80000"/>
                  </a:gs>
                </a:gsLst>
                <a:lin ang="5400000" scaled="1"/>
              </a:gradFill>
              <a:ln>
                <a:noFill/>
              </a:ln>
              <a:effectLst>
                <a:outerShdw blurRad="215900" dist="50800" algn="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 name="Rectangle 16"/>
              <p:cNvSpPr>
                <a:spLocks noChangeArrowheads="1"/>
              </p:cNvSpPr>
              <p:nvPr/>
            </p:nvSpPr>
            <p:spPr bwMode="auto">
              <a:xfrm>
                <a:off x="6321386" y="1098488"/>
                <a:ext cx="579438" cy="1703388"/>
              </a:xfrm>
              <a:prstGeom prst="rect">
                <a:avLst/>
              </a:prstGeom>
              <a:gradFill flip="none" rotWithShape="1">
                <a:gsLst>
                  <a:gs pos="0">
                    <a:schemeClr val="bg1">
                      <a:alpha val="45000"/>
                    </a:schemeClr>
                  </a:gs>
                  <a:gs pos="70000">
                    <a:schemeClr val="bg1">
                      <a:alpha val="0"/>
                    </a:schemeClr>
                  </a:gs>
                </a:gsLst>
                <a:lin ang="5400000" scaled="1"/>
                <a:tileRect/>
              </a:gra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 name="组合 7"/>
            <p:cNvGrpSpPr/>
            <p:nvPr/>
          </p:nvGrpSpPr>
          <p:grpSpPr>
            <a:xfrm>
              <a:off x="4528514" y="955491"/>
              <a:ext cx="394267" cy="1152801"/>
              <a:chOff x="5737227" y="1098488"/>
              <a:chExt cx="582572" cy="1703388"/>
            </a:xfrm>
          </p:grpSpPr>
          <p:sp>
            <p:nvSpPr>
              <p:cNvPr id="51" name="Rectangle 13"/>
              <p:cNvSpPr>
                <a:spLocks noChangeArrowheads="1"/>
              </p:cNvSpPr>
              <p:nvPr/>
            </p:nvSpPr>
            <p:spPr bwMode="auto">
              <a:xfrm>
                <a:off x="5737227" y="1098488"/>
                <a:ext cx="581025" cy="1703388"/>
              </a:xfrm>
              <a:prstGeom prst="rect">
                <a:avLst/>
              </a:prstGeom>
              <a:gradFill>
                <a:gsLst>
                  <a:gs pos="0">
                    <a:srgbClr val="37E7FF"/>
                  </a:gs>
                  <a:gs pos="70000">
                    <a:srgbClr val="00A9C0"/>
                  </a:gs>
                </a:gsLst>
                <a:lin ang="5400000" scaled="1"/>
              </a:gradFill>
              <a:ln>
                <a:noFill/>
              </a:ln>
              <a:effectLst>
                <a:outerShdw blurRad="215900" dist="50800" algn="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 name="Rectangle 16"/>
              <p:cNvSpPr>
                <a:spLocks noChangeArrowheads="1"/>
              </p:cNvSpPr>
              <p:nvPr/>
            </p:nvSpPr>
            <p:spPr bwMode="auto">
              <a:xfrm>
                <a:off x="5740361" y="1098488"/>
                <a:ext cx="579438" cy="1703388"/>
              </a:xfrm>
              <a:prstGeom prst="rect">
                <a:avLst/>
              </a:prstGeom>
              <a:gradFill flip="none" rotWithShape="1">
                <a:gsLst>
                  <a:gs pos="0">
                    <a:schemeClr val="bg1">
                      <a:alpha val="45000"/>
                    </a:schemeClr>
                  </a:gs>
                  <a:gs pos="70000">
                    <a:schemeClr val="bg1">
                      <a:alpha val="0"/>
                    </a:schemeClr>
                  </a:gs>
                </a:gsLst>
                <a:lin ang="5400000" scaled="1"/>
                <a:tileRect/>
              </a:gra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9" name="Rectangle 16"/>
            <p:cNvSpPr>
              <a:spLocks noChangeArrowheads="1"/>
            </p:cNvSpPr>
            <p:nvPr/>
          </p:nvSpPr>
          <p:spPr bwMode="auto">
            <a:xfrm>
              <a:off x="4133387" y="956088"/>
              <a:ext cx="392146" cy="1152801"/>
            </a:xfrm>
            <a:prstGeom prst="rect">
              <a:avLst/>
            </a:prstGeom>
            <a:gradFill flip="none" rotWithShape="1">
              <a:gsLst>
                <a:gs pos="0">
                  <a:srgbClr val="FEE35E"/>
                </a:gs>
                <a:gs pos="70000">
                  <a:srgbClr val="D1AE01"/>
                </a:gs>
              </a:gsLst>
              <a:lin ang="5400000" scaled="1"/>
              <a:tileRect/>
            </a:gradFill>
            <a:ln>
              <a:noFill/>
            </a:ln>
            <a:effectLst>
              <a:outerShdw blurRad="215900" dist="50800" algn="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a:p>
          </p:txBody>
        </p:sp>
        <p:sp>
          <p:nvSpPr>
            <p:cNvPr id="10" name="Freeform 6"/>
            <p:cNvSpPr>
              <a:spLocks/>
            </p:cNvSpPr>
            <p:nvPr/>
          </p:nvSpPr>
          <p:spPr bwMode="auto">
            <a:xfrm>
              <a:off x="5400904" y="2108889"/>
              <a:ext cx="795035" cy="703714"/>
            </a:xfrm>
            <a:custGeom>
              <a:avLst/>
              <a:gdLst>
                <a:gd name="T0" fmla="*/ 408 w 648"/>
                <a:gd name="T1" fmla="*/ 0 h 677"/>
                <a:gd name="T2" fmla="*/ 648 w 648"/>
                <a:gd name="T3" fmla="*/ 335 h 677"/>
                <a:gd name="T4" fmla="*/ 648 w 648"/>
                <a:gd name="T5" fmla="*/ 677 h 677"/>
                <a:gd name="T6" fmla="*/ 128 w 648"/>
                <a:gd name="T7" fmla="*/ 677 h 677"/>
                <a:gd name="T8" fmla="*/ 128 w 648"/>
                <a:gd name="T9" fmla="*/ 256 h 677"/>
                <a:gd name="T10" fmla="*/ 0 w 648"/>
                <a:gd name="T11" fmla="*/ 0 h 677"/>
                <a:gd name="T12" fmla="*/ 408 w 648"/>
                <a:gd name="T13" fmla="*/ 0 h 677"/>
              </a:gdLst>
              <a:ahLst/>
              <a:cxnLst>
                <a:cxn ang="0">
                  <a:pos x="T0" y="T1"/>
                </a:cxn>
                <a:cxn ang="0">
                  <a:pos x="T2" y="T3"/>
                </a:cxn>
                <a:cxn ang="0">
                  <a:pos x="T4" y="T5"/>
                </a:cxn>
                <a:cxn ang="0">
                  <a:pos x="T6" y="T7"/>
                </a:cxn>
                <a:cxn ang="0">
                  <a:pos x="T8" y="T9"/>
                </a:cxn>
                <a:cxn ang="0">
                  <a:pos x="T10" y="T11"/>
                </a:cxn>
                <a:cxn ang="0">
                  <a:pos x="T12" y="T13"/>
                </a:cxn>
              </a:cxnLst>
              <a:rect l="0" t="0" r="r" b="b"/>
              <a:pathLst>
                <a:path w="648" h="677">
                  <a:moveTo>
                    <a:pt x="408" y="0"/>
                  </a:moveTo>
                  <a:cubicBezTo>
                    <a:pt x="593" y="0"/>
                    <a:pt x="648" y="241"/>
                    <a:pt x="648" y="335"/>
                  </a:cubicBezTo>
                  <a:cubicBezTo>
                    <a:pt x="648" y="677"/>
                    <a:pt x="648" y="677"/>
                    <a:pt x="648" y="677"/>
                  </a:cubicBezTo>
                  <a:cubicBezTo>
                    <a:pt x="128" y="677"/>
                    <a:pt x="128" y="677"/>
                    <a:pt x="128" y="677"/>
                  </a:cubicBezTo>
                  <a:cubicBezTo>
                    <a:pt x="128" y="256"/>
                    <a:pt x="128" y="256"/>
                    <a:pt x="128" y="256"/>
                  </a:cubicBezTo>
                  <a:cubicBezTo>
                    <a:pt x="128" y="162"/>
                    <a:pt x="90" y="0"/>
                    <a:pt x="0" y="0"/>
                  </a:cubicBezTo>
                  <a:cubicBezTo>
                    <a:pt x="408" y="0"/>
                    <a:pt x="408" y="0"/>
                    <a:pt x="408" y="0"/>
                  </a:cubicBezTo>
                </a:path>
              </a:pathLst>
            </a:custGeom>
            <a:gradFill>
              <a:gsLst>
                <a:gs pos="0">
                  <a:srgbClr val="2CBCFC"/>
                </a:gs>
                <a:gs pos="23000">
                  <a:srgbClr val="026794"/>
                </a:gs>
              </a:gsLst>
              <a:lin ang="5400000" scaled="1"/>
            </a:gra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1" name="Freeform 9"/>
            <p:cNvSpPr>
              <a:spLocks/>
            </p:cNvSpPr>
            <p:nvPr/>
          </p:nvSpPr>
          <p:spPr bwMode="auto">
            <a:xfrm>
              <a:off x="4921734" y="2108889"/>
              <a:ext cx="636028" cy="703714"/>
            </a:xfrm>
            <a:custGeom>
              <a:avLst/>
              <a:gdLst>
                <a:gd name="T0" fmla="*/ 0 w 519"/>
                <a:gd name="T1" fmla="*/ 677 h 677"/>
                <a:gd name="T2" fmla="*/ 0 w 519"/>
                <a:gd name="T3" fmla="*/ 0 h 677"/>
                <a:gd name="T4" fmla="*/ 391 w 519"/>
                <a:gd name="T5" fmla="*/ 0 h 677"/>
                <a:gd name="T6" fmla="*/ 519 w 519"/>
                <a:gd name="T7" fmla="*/ 256 h 677"/>
                <a:gd name="T8" fmla="*/ 519 w 519"/>
                <a:gd name="T9" fmla="*/ 677 h 677"/>
                <a:gd name="T10" fmla="*/ 0 w 519"/>
                <a:gd name="T11" fmla="*/ 677 h 677"/>
              </a:gdLst>
              <a:ahLst/>
              <a:cxnLst>
                <a:cxn ang="0">
                  <a:pos x="T0" y="T1"/>
                </a:cxn>
                <a:cxn ang="0">
                  <a:pos x="T2" y="T3"/>
                </a:cxn>
                <a:cxn ang="0">
                  <a:pos x="T4" y="T5"/>
                </a:cxn>
                <a:cxn ang="0">
                  <a:pos x="T6" y="T7"/>
                </a:cxn>
                <a:cxn ang="0">
                  <a:pos x="T8" y="T9"/>
                </a:cxn>
                <a:cxn ang="0">
                  <a:pos x="T10" y="T11"/>
                </a:cxn>
              </a:cxnLst>
              <a:rect l="0" t="0" r="r" b="b"/>
              <a:pathLst>
                <a:path w="519" h="677">
                  <a:moveTo>
                    <a:pt x="0" y="677"/>
                  </a:moveTo>
                  <a:cubicBezTo>
                    <a:pt x="0" y="0"/>
                    <a:pt x="0" y="0"/>
                    <a:pt x="0" y="0"/>
                  </a:cubicBezTo>
                  <a:cubicBezTo>
                    <a:pt x="0" y="0"/>
                    <a:pt x="335" y="0"/>
                    <a:pt x="391" y="0"/>
                  </a:cubicBezTo>
                  <a:cubicBezTo>
                    <a:pt x="481" y="0"/>
                    <a:pt x="519" y="162"/>
                    <a:pt x="519" y="256"/>
                  </a:cubicBezTo>
                  <a:cubicBezTo>
                    <a:pt x="519" y="677"/>
                    <a:pt x="519" y="677"/>
                    <a:pt x="519" y="677"/>
                  </a:cubicBezTo>
                  <a:lnTo>
                    <a:pt x="0" y="677"/>
                  </a:lnTo>
                  <a:close/>
                </a:path>
              </a:pathLst>
            </a:custGeom>
            <a:gradFill>
              <a:gsLst>
                <a:gs pos="0">
                  <a:srgbClr val="FF5D5D"/>
                </a:gs>
                <a:gs pos="23000">
                  <a:srgbClr val="C80000"/>
                </a:gs>
              </a:gsLst>
              <a:lin ang="5400000" scaled="1"/>
            </a:gradFill>
            <a:ln>
              <a:noFill/>
            </a:ln>
            <a:effectLst>
              <a:outerShdw blurRad="215900" dist="50800" algn="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a:p>
          </p:txBody>
        </p:sp>
        <p:sp>
          <p:nvSpPr>
            <p:cNvPr id="12" name="Freeform 12"/>
            <p:cNvSpPr>
              <a:spLocks/>
            </p:cNvSpPr>
            <p:nvPr/>
          </p:nvSpPr>
          <p:spPr bwMode="auto">
            <a:xfrm>
              <a:off x="4284632" y="2108889"/>
              <a:ext cx="637102" cy="703714"/>
            </a:xfrm>
            <a:custGeom>
              <a:avLst/>
              <a:gdLst>
                <a:gd name="T0" fmla="*/ 519 w 519"/>
                <a:gd name="T1" fmla="*/ 677 h 677"/>
                <a:gd name="T2" fmla="*/ 519 w 519"/>
                <a:gd name="T3" fmla="*/ 0 h 677"/>
                <a:gd name="T4" fmla="*/ 128 w 519"/>
                <a:gd name="T5" fmla="*/ 0 h 677"/>
                <a:gd name="T6" fmla="*/ 0 w 519"/>
                <a:gd name="T7" fmla="*/ 256 h 677"/>
                <a:gd name="T8" fmla="*/ 0 w 519"/>
                <a:gd name="T9" fmla="*/ 677 h 677"/>
                <a:gd name="T10" fmla="*/ 519 w 519"/>
                <a:gd name="T11" fmla="*/ 677 h 677"/>
              </a:gdLst>
              <a:ahLst/>
              <a:cxnLst>
                <a:cxn ang="0">
                  <a:pos x="T0" y="T1"/>
                </a:cxn>
                <a:cxn ang="0">
                  <a:pos x="T2" y="T3"/>
                </a:cxn>
                <a:cxn ang="0">
                  <a:pos x="T4" y="T5"/>
                </a:cxn>
                <a:cxn ang="0">
                  <a:pos x="T6" y="T7"/>
                </a:cxn>
                <a:cxn ang="0">
                  <a:pos x="T8" y="T9"/>
                </a:cxn>
                <a:cxn ang="0">
                  <a:pos x="T10" y="T11"/>
                </a:cxn>
              </a:cxnLst>
              <a:rect l="0" t="0" r="r" b="b"/>
              <a:pathLst>
                <a:path w="519" h="677">
                  <a:moveTo>
                    <a:pt x="519" y="677"/>
                  </a:moveTo>
                  <a:cubicBezTo>
                    <a:pt x="519" y="0"/>
                    <a:pt x="519" y="0"/>
                    <a:pt x="519" y="0"/>
                  </a:cubicBezTo>
                  <a:cubicBezTo>
                    <a:pt x="519" y="0"/>
                    <a:pt x="184" y="0"/>
                    <a:pt x="128" y="0"/>
                  </a:cubicBezTo>
                  <a:cubicBezTo>
                    <a:pt x="38" y="0"/>
                    <a:pt x="0" y="162"/>
                    <a:pt x="0" y="256"/>
                  </a:cubicBezTo>
                  <a:cubicBezTo>
                    <a:pt x="0" y="677"/>
                    <a:pt x="0" y="677"/>
                    <a:pt x="0" y="677"/>
                  </a:cubicBezTo>
                  <a:cubicBezTo>
                    <a:pt x="519" y="677"/>
                    <a:pt x="519" y="677"/>
                    <a:pt x="519" y="677"/>
                  </a:cubicBezTo>
                </a:path>
              </a:pathLst>
            </a:custGeom>
            <a:gradFill>
              <a:gsLst>
                <a:gs pos="0">
                  <a:srgbClr val="37E7FF"/>
                </a:gs>
                <a:gs pos="23000">
                  <a:srgbClr val="00A9C0"/>
                </a:gs>
              </a:gsLst>
              <a:lin ang="5400000" scaled="1"/>
            </a:gradFill>
            <a:ln>
              <a:noFill/>
            </a:ln>
            <a:effectLst>
              <a:outerShdw blurRad="215900" dist="50800" algn="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a:p>
          </p:txBody>
        </p:sp>
        <p:sp>
          <p:nvSpPr>
            <p:cNvPr id="13" name="Freeform 5"/>
            <p:cNvSpPr>
              <a:spLocks/>
            </p:cNvSpPr>
            <p:nvPr/>
          </p:nvSpPr>
          <p:spPr bwMode="auto">
            <a:xfrm>
              <a:off x="5598588" y="2812601"/>
              <a:ext cx="1120570" cy="1753374"/>
            </a:xfrm>
            <a:custGeom>
              <a:avLst/>
              <a:gdLst>
                <a:gd name="T0" fmla="*/ 0 w 914"/>
                <a:gd name="T1" fmla="*/ 0 h 1686"/>
                <a:gd name="T2" fmla="*/ 576 w 914"/>
                <a:gd name="T3" fmla="*/ 0 h 1686"/>
                <a:gd name="T4" fmla="*/ 914 w 914"/>
                <a:gd name="T5" fmla="*/ 473 h 1686"/>
                <a:gd name="T6" fmla="*/ 914 w 914"/>
                <a:gd name="T7" fmla="*/ 1320 h 1686"/>
                <a:gd name="T8" fmla="*/ 547 w 914"/>
                <a:gd name="T9" fmla="*/ 1686 h 1686"/>
                <a:gd name="T10" fmla="*/ 181 w 914"/>
                <a:gd name="T11" fmla="*/ 1320 h 1686"/>
                <a:gd name="T12" fmla="*/ 181 w 914"/>
                <a:gd name="T13" fmla="*/ 361 h 1686"/>
                <a:gd name="T14" fmla="*/ 0 w 914"/>
                <a:gd name="T15" fmla="*/ 0 h 16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4" h="1686">
                  <a:moveTo>
                    <a:pt x="0" y="0"/>
                  </a:moveTo>
                  <a:cubicBezTo>
                    <a:pt x="576" y="0"/>
                    <a:pt x="576" y="0"/>
                    <a:pt x="576" y="0"/>
                  </a:cubicBezTo>
                  <a:cubicBezTo>
                    <a:pt x="836" y="0"/>
                    <a:pt x="914" y="340"/>
                    <a:pt x="914" y="473"/>
                  </a:cubicBezTo>
                  <a:cubicBezTo>
                    <a:pt x="914" y="700"/>
                    <a:pt x="914" y="1320"/>
                    <a:pt x="914" y="1320"/>
                  </a:cubicBezTo>
                  <a:cubicBezTo>
                    <a:pt x="547" y="1686"/>
                    <a:pt x="547" y="1686"/>
                    <a:pt x="547" y="1686"/>
                  </a:cubicBezTo>
                  <a:cubicBezTo>
                    <a:pt x="181" y="1320"/>
                    <a:pt x="181" y="1320"/>
                    <a:pt x="181" y="1320"/>
                  </a:cubicBezTo>
                  <a:cubicBezTo>
                    <a:pt x="181" y="1320"/>
                    <a:pt x="181" y="589"/>
                    <a:pt x="181" y="361"/>
                  </a:cubicBezTo>
                  <a:cubicBezTo>
                    <a:pt x="181" y="229"/>
                    <a:pt x="127" y="0"/>
                    <a:pt x="0" y="0"/>
                  </a:cubicBezTo>
                  <a:close/>
                </a:path>
              </a:pathLst>
            </a:custGeom>
            <a:gradFill>
              <a:gsLst>
                <a:gs pos="0">
                  <a:srgbClr val="2CBCFC"/>
                </a:gs>
                <a:gs pos="23000">
                  <a:srgbClr val="026794"/>
                </a:gs>
              </a:gsLst>
              <a:lin ang="5400000" scaled="1"/>
            </a:gra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4" name="Freeform 12"/>
            <p:cNvSpPr>
              <a:spLocks/>
            </p:cNvSpPr>
            <p:nvPr/>
          </p:nvSpPr>
          <p:spPr bwMode="auto">
            <a:xfrm>
              <a:off x="4284632" y="2108889"/>
              <a:ext cx="637102" cy="703714"/>
            </a:xfrm>
            <a:custGeom>
              <a:avLst/>
              <a:gdLst>
                <a:gd name="T0" fmla="*/ 519 w 519"/>
                <a:gd name="T1" fmla="*/ 677 h 677"/>
                <a:gd name="T2" fmla="*/ 519 w 519"/>
                <a:gd name="T3" fmla="*/ 0 h 677"/>
                <a:gd name="T4" fmla="*/ 128 w 519"/>
                <a:gd name="T5" fmla="*/ 0 h 677"/>
                <a:gd name="T6" fmla="*/ 0 w 519"/>
                <a:gd name="T7" fmla="*/ 256 h 677"/>
                <a:gd name="T8" fmla="*/ 0 w 519"/>
                <a:gd name="T9" fmla="*/ 677 h 677"/>
                <a:gd name="T10" fmla="*/ 519 w 519"/>
                <a:gd name="T11" fmla="*/ 677 h 677"/>
              </a:gdLst>
              <a:ahLst/>
              <a:cxnLst>
                <a:cxn ang="0">
                  <a:pos x="T0" y="T1"/>
                </a:cxn>
                <a:cxn ang="0">
                  <a:pos x="T2" y="T3"/>
                </a:cxn>
                <a:cxn ang="0">
                  <a:pos x="T4" y="T5"/>
                </a:cxn>
                <a:cxn ang="0">
                  <a:pos x="T6" y="T7"/>
                </a:cxn>
                <a:cxn ang="0">
                  <a:pos x="T8" y="T9"/>
                </a:cxn>
                <a:cxn ang="0">
                  <a:pos x="T10" y="T11"/>
                </a:cxn>
              </a:cxnLst>
              <a:rect l="0" t="0" r="r" b="b"/>
              <a:pathLst>
                <a:path w="519" h="677">
                  <a:moveTo>
                    <a:pt x="519" y="677"/>
                  </a:moveTo>
                  <a:cubicBezTo>
                    <a:pt x="519" y="0"/>
                    <a:pt x="519" y="0"/>
                    <a:pt x="519" y="0"/>
                  </a:cubicBezTo>
                  <a:cubicBezTo>
                    <a:pt x="519" y="0"/>
                    <a:pt x="184" y="0"/>
                    <a:pt x="128" y="0"/>
                  </a:cubicBezTo>
                  <a:cubicBezTo>
                    <a:pt x="38" y="0"/>
                    <a:pt x="0" y="162"/>
                    <a:pt x="0" y="256"/>
                  </a:cubicBezTo>
                  <a:cubicBezTo>
                    <a:pt x="0" y="677"/>
                    <a:pt x="0" y="677"/>
                    <a:pt x="0" y="677"/>
                  </a:cubicBezTo>
                  <a:cubicBezTo>
                    <a:pt x="519" y="677"/>
                    <a:pt x="519" y="677"/>
                    <a:pt x="519" y="677"/>
                  </a:cubicBezTo>
                </a:path>
              </a:pathLst>
            </a:custGeom>
            <a:gradFill flip="none" rotWithShape="1">
              <a:gsLst>
                <a:gs pos="0">
                  <a:schemeClr val="bg1">
                    <a:alpha val="28000"/>
                  </a:schemeClr>
                </a:gs>
                <a:gs pos="63000">
                  <a:schemeClr val="bg1">
                    <a:alpha val="0"/>
                  </a:schemeClr>
                </a:gs>
              </a:gsLst>
              <a:lin ang="5400000" scaled="1"/>
              <a:tileRect/>
            </a:gra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5" name="Freeform 9"/>
            <p:cNvSpPr>
              <a:spLocks/>
            </p:cNvSpPr>
            <p:nvPr/>
          </p:nvSpPr>
          <p:spPr bwMode="auto">
            <a:xfrm>
              <a:off x="4921734" y="2108889"/>
              <a:ext cx="636028" cy="703714"/>
            </a:xfrm>
            <a:custGeom>
              <a:avLst/>
              <a:gdLst>
                <a:gd name="T0" fmla="*/ 0 w 519"/>
                <a:gd name="T1" fmla="*/ 677 h 677"/>
                <a:gd name="T2" fmla="*/ 0 w 519"/>
                <a:gd name="T3" fmla="*/ 0 h 677"/>
                <a:gd name="T4" fmla="*/ 391 w 519"/>
                <a:gd name="T5" fmla="*/ 0 h 677"/>
                <a:gd name="T6" fmla="*/ 519 w 519"/>
                <a:gd name="T7" fmla="*/ 256 h 677"/>
                <a:gd name="T8" fmla="*/ 519 w 519"/>
                <a:gd name="T9" fmla="*/ 677 h 677"/>
                <a:gd name="T10" fmla="*/ 0 w 519"/>
                <a:gd name="T11" fmla="*/ 677 h 677"/>
              </a:gdLst>
              <a:ahLst/>
              <a:cxnLst>
                <a:cxn ang="0">
                  <a:pos x="T0" y="T1"/>
                </a:cxn>
                <a:cxn ang="0">
                  <a:pos x="T2" y="T3"/>
                </a:cxn>
                <a:cxn ang="0">
                  <a:pos x="T4" y="T5"/>
                </a:cxn>
                <a:cxn ang="0">
                  <a:pos x="T6" y="T7"/>
                </a:cxn>
                <a:cxn ang="0">
                  <a:pos x="T8" y="T9"/>
                </a:cxn>
                <a:cxn ang="0">
                  <a:pos x="T10" y="T11"/>
                </a:cxn>
              </a:cxnLst>
              <a:rect l="0" t="0" r="r" b="b"/>
              <a:pathLst>
                <a:path w="519" h="677">
                  <a:moveTo>
                    <a:pt x="0" y="677"/>
                  </a:moveTo>
                  <a:cubicBezTo>
                    <a:pt x="0" y="0"/>
                    <a:pt x="0" y="0"/>
                    <a:pt x="0" y="0"/>
                  </a:cubicBezTo>
                  <a:cubicBezTo>
                    <a:pt x="0" y="0"/>
                    <a:pt x="335" y="0"/>
                    <a:pt x="391" y="0"/>
                  </a:cubicBezTo>
                  <a:cubicBezTo>
                    <a:pt x="481" y="0"/>
                    <a:pt x="519" y="162"/>
                    <a:pt x="519" y="256"/>
                  </a:cubicBezTo>
                  <a:cubicBezTo>
                    <a:pt x="519" y="677"/>
                    <a:pt x="519" y="677"/>
                    <a:pt x="519" y="677"/>
                  </a:cubicBezTo>
                  <a:lnTo>
                    <a:pt x="0" y="677"/>
                  </a:lnTo>
                  <a:close/>
                </a:path>
              </a:pathLst>
            </a:custGeom>
            <a:gradFill flip="none" rotWithShape="1">
              <a:gsLst>
                <a:gs pos="0">
                  <a:schemeClr val="bg1">
                    <a:alpha val="28000"/>
                  </a:schemeClr>
                </a:gs>
                <a:gs pos="63000">
                  <a:schemeClr val="bg1">
                    <a:alpha val="0"/>
                  </a:schemeClr>
                </a:gs>
              </a:gsLst>
              <a:lin ang="5400000" scaled="1"/>
              <a:tileRect/>
            </a:gra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6" name="Freeform 6"/>
            <p:cNvSpPr>
              <a:spLocks/>
            </p:cNvSpPr>
            <p:nvPr/>
          </p:nvSpPr>
          <p:spPr bwMode="auto">
            <a:xfrm>
              <a:off x="5400904" y="2108889"/>
              <a:ext cx="795035" cy="703714"/>
            </a:xfrm>
            <a:custGeom>
              <a:avLst/>
              <a:gdLst>
                <a:gd name="T0" fmla="*/ 408 w 648"/>
                <a:gd name="T1" fmla="*/ 0 h 677"/>
                <a:gd name="T2" fmla="*/ 648 w 648"/>
                <a:gd name="T3" fmla="*/ 335 h 677"/>
                <a:gd name="T4" fmla="*/ 648 w 648"/>
                <a:gd name="T5" fmla="*/ 677 h 677"/>
                <a:gd name="T6" fmla="*/ 128 w 648"/>
                <a:gd name="T7" fmla="*/ 677 h 677"/>
                <a:gd name="T8" fmla="*/ 128 w 648"/>
                <a:gd name="T9" fmla="*/ 256 h 677"/>
                <a:gd name="T10" fmla="*/ 0 w 648"/>
                <a:gd name="T11" fmla="*/ 0 h 677"/>
                <a:gd name="T12" fmla="*/ 408 w 648"/>
                <a:gd name="T13" fmla="*/ 0 h 677"/>
              </a:gdLst>
              <a:ahLst/>
              <a:cxnLst>
                <a:cxn ang="0">
                  <a:pos x="T0" y="T1"/>
                </a:cxn>
                <a:cxn ang="0">
                  <a:pos x="T2" y="T3"/>
                </a:cxn>
                <a:cxn ang="0">
                  <a:pos x="T4" y="T5"/>
                </a:cxn>
                <a:cxn ang="0">
                  <a:pos x="T6" y="T7"/>
                </a:cxn>
                <a:cxn ang="0">
                  <a:pos x="T8" y="T9"/>
                </a:cxn>
                <a:cxn ang="0">
                  <a:pos x="T10" y="T11"/>
                </a:cxn>
                <a:cxn ang="0">
                  <a:pos x="T12" y="T13"/>
                </a:cxn>
              </a:cxnLst>
              <a:rect l="0" t="0" r="r" b="b"/>
              <a:pathLst>
                <a:path w="648" h="677">
                  <a:moveTo>
                    <a:pt x="408" y="0"/>
                  </a:moveTo>
                  <a:cubicBezTo>
                    <a:pt x="593" y="0"/>
                    <a:pt x="648" y="241"/>
                    <a:pt x="648" y="335"/>
                  </a:cubicBezTo>
                  <a:cubicBezTo>
                    <a:pt x="648" y="677"/>
                    <a:pt x="648" y="677"/>
                    <a:pt x="648" y="677"/>
                  </a:cubicBezTo>
                  <a:cubicBezTo>
                    <a:pt x="128" y="677"/>
                    <a:pt x="128" y="677"/>
                    <a:pt x="128" y="677"/>
                  </a:cubicBezTo>
                  <a:cubicBezTo>
                    <a:pt x="128" y="256"/>
                    <a:pt x="128" y="256"/>
                    <a:pt x="128" y="256"/>
                  </a:cubicBezTo>
                  <a:cubicBezTo>
                    <a:pt x="128" y="162"/>
                    <a:pt x="90" y="0"/>
                    <a:pt x="0" y="0"/>
                  </a:cubicBezTo>
                  <a:cubicBezTo>
                    <a:pt x="408" y="0"/>
                    <a:pt x="408" y="0"/>
                    <a:pt x="408" y="0"/>
                  </a:cubicBezTo>
                </a:path>
              </a:pathLst>
            </a:custGeom>
            <a:gradFill flip="none" rotWithShape="1">
              <a:gsLst>
                <a:gs pos="0">
                  <a:schemeClr val="bg1">
                    <a:alpha val="28000"/>
                  </a:schemeClr>
                </a:gs>
                <a:gs pos="63000">
                  <a:schemeClr val="bg1">
                    <a:alpha val="0"/>
                  </a:schemeClr>
                </a:gs>
              </a:gsLst>
              <a:lin ang="5400000" scaled="1"/>
              <a:tileRect/>
            </a:gra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7" name="Freeform 5"/>
            <p:cNvSpPr>
              <a:spLocks/>
            </p:cNvSpPr>
            <p:nvPr/>
          </p:nvSpPr>
          <p:spPr bwMode="auto">
            <a:xfrm>
              <a:off x="5598588" y="2811296"/>
              <a:ext cx="1120570" cy="1753374"/>
            </a:xfrm>
            <a:custGeom>
              <a:avLst/>
              <a:gdLst>
                <a:gd name="T0" fmla="*/ 0 w 914"/>
                <a:gd name="T1" fmla="*/ 0 h 1686"/>
                <a:gd name="T2" fmla="*/ 576 w 914"/>
                <a:gd name="T3" fmla="*/ 0 h 1686"/>
                <a:gd name="T4" fmla="*/ 914 w 914"/>
                <a:gd name="T5" fmla="*/ 473 h 1686"/>
                <a:gd name="T6" fmla="*/ 914 w 914"/>
                <a:gd name="T7" fmla="*/ 1320 h 1686"/>
                <a:gd name="T8" fmla="*/ 547 w 914"/>
                <a:gd name="T9" fmla="*/ 1686 h 1686"/>
                <a:gd name="T10" fmla="*/ 181 w 914"/>
                <a:gd name="T11" fmla="*/ 1320 h 1686"/>
                <a:gd name="T12" fmla="*/ 181 w 914"/>
                <a:gd name="T13" fmla="*/ 361 h 1686"/>
                <a:gd name="T14" fmla="*/ 0 w 914"/>
                <a:gd name="T15" fmla="*/ 0 h 16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4" h="1686">
                  <a:moveTo>
                    <a:pt x="0" y="0"/>
                  </a:moveTo>
                  <a:cubicBezTo>
                    <a:pt x="576" y="0"/>
                    <a:pt x="576" y="0"/>
                    <a:pt x="576" y="0"/>
                  </a:cubicBezTo>
                  <a:cubicBezTo>
                    <a:pt x="836" y="0"/>
                    <a:pt x="914" y="340"/>
                    <a:pt x="914" y="473"/>
                  </a:cubicBezTo>
                  <a:cubicBezTo>
                    <a:pt x="914" y="700"/>
                    <a:pt x="914" y="1320"/>
                    <a:pt x="914" y="1320"/>
                  </a:cubicBezTo>
                  <a:cubicBezTo>
                    <a:pt x="547" y="1686"/>
                    <a:pt x="547" y="1686"/>
                    <a:pt x="547" y="1686"/>
                  </a:cubicBezTo>
                  <a:cubicBezTo>
                    <a:pt x="181" y="1320"/>
                    <a:pt x="181" y="1320"/>
                    <a:pt x="181" y="1320"/>
                  </a:cubicBezTo>
                  <a:cubicBezTo>
                    <a:pt x="181" y="1320"/>
                    <a:pt x="181" y="589"/>
                    <a:pt x="181" y="361"/>
                  </a:cubicBezTo>
                  <a:cubicBezTo>
                    <a:pt x="181" y="229"/>
                    <a:pt x="127" y="0"/>
                    <a:pt x="0" y="0"/>
                  </a:cubicBezTo>
                  <a:close/>
                </a:path>
              </a:pathLst>
            </a:custGeom>
            <a:gradFill flip="none" rotWithShape="1">
              <a:gsLst>
                <a:gs pos="0">
                  <a:schemeClr val="bg1">
                    <a:alpha val="28000"/>
                  </a:schemeClr>
                </a:gs>
                <a:gs pos="63000">
                  <a:schemeClr val="bg1">
                    <a:alpha val="0"/>
                  </a:schemeClr>
                </a:gs>
              </a:gsLst>
              <a:lin ang="5400000" scaled="1"/>
              <a:tileRect/>
            </a:gra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8" name="Freeform 15"/>
            <p:cNvSpPr>
              <a:spLocks/>
            </p:cNvSpPr>
            <p:nvPr/>
          </p:nvSpPr>
          <p:spPr bwMode="auto">
            <a:xfrm>
              <a:off x="3646456" y="2108889"/>
              <a:ext cx="795035" cy="703714"/>
            </a:xfrm>
            <a:custGeom>
              <a:avLst/>
              <a:gdLst>
                <a:gd name="T0" fmla="*/ 240 w 648"/>
                <a:gd name="T1" fmla="*/ 0 h 677"/>
                <a:gd name="T2" fmla="*/ 0 w 648"/>
                <a:gd name="T3" fmla="*/ 335 h 677"/>
                <a:gd name="T4" fmla="*/ 0 w 648"/>
                <a:gd name="T5" fmla="*/ 677 h 677"/>
                <a:gd name="T6" fmla="*/ 520 w 648"/>
                <a:gd name="T7" fmla="*/ 677 h 677"/>
                <a:gd name="T8" fmla="*/ 520 w 648"/>
                <a:gd name="T9" fmla="*/ 256 h 677"/>
                <a:gd name="T10" fmla="*/ 648 w 648"/>
                <a:gd name="T11" fmla="*/ 0 h 677"/>
                <a:gd name="T12" fmla="*/ 240 w 648"/>
                <a:gd name="T13" fmla="*/ 0 h 677"/>
              </a:gdLst>
              <a:ahLst/>
              <a:cxnLst>
                <a:cxn ang="0">
                  <a:pos x="T0" y="T1"/>
                </a:cxn>
                <a:cxn ang="0">
                  <a:pos x="T2" y="T3"/>
                </a:cxn>
                <a:cxn ang="0">
                  <a:pos x="T4" y="T5"/>
                </a:cxn>
                <a:cxn ang="0">
                  <a:pos x="T6" y="T7"/>
                </a:cxn>
                <a:cxn ang="0">
                  <a:pos x="T8" y="T9"/>
                </a:cxn>
                <a:cxn ang="0">
                  <a:pos x="T10" y="T11"/>
                </a:cxn>
                <a:cxn ang="0">
                  <a:pos x="T12" y="T13"/>
                </a:cxn>
              </a:cxnLst>
              <a:rect l="0" t="0" r="r" b="b"/>
              <a:pathLst>
                <a:path w="648" h="677">
                  <a:moveTo>
                    <a:pt x="240" y="0"/>
                  </a:moveTo>
                  <a:cubicBezTo>
                    <a:pt x="55" y="0"/>
                    <a:pt x="0" y="241"/>
                    <a:pt x="0" y="335"/>
                  </a:cubicBezTo>
                  <a:cubicBezTo>
                    <a:pt x="0" y="677"/>
                    <a:pt x="0" y="677"/>
                    <a:pt x="0" y="677"/>
                  </a:cubicBezTo>
                  <a:cubicBezTo>
                    <a:pt x="520" y="677"/>
                    <a:pt x="520" y="677"/>
                    <a:pt x="520" y="677"/>
                  </a:cubicBezTo>
                  <a:cubicBezTo>
                    <a:pt x="520" y="256"/>
                    <a:pt x="520" y="256"/>
                    <a:pt x="520" y="256"/>
                  </a:cubicBezTo>
                  <a:cubicBezTo>
                    <a:pt x="520" y="162"/>
                    <a:pt x="558" y="0"/>
                    <a:pt x="648" y="0"/>
                  </a:cubicBezTo>
                  <a:cubicBezTo>
                    <a:pt x="240" y="0"/>
                    <a:pt x="240" y="0"/>
                    <a:pt x="240" y="0"/>
                  </a:cubicBezTo>
                </a:path>
              </a:pathLst>
            </a:custGeom>
            <a:gradFill>
              <a:gsLst>
                <a:gs pos="0">
                  <a:srgbClr val="FEE35E"/>
                </a:gs>
                <a:gs pos="25000">
                  <a:srgbClr val="D1AE01"/>
                </a:gs>
              </a:gsLst>
              <a:lin ang="5400000" scaled="1"/>
            </a:gradFill>
            <a:ln>
              <a:noFill/>
            </a:ln>
            <a:effectLst>
              <a:outerShdw blurRad="215900" dist="50800" algn="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a:p>
          </p:txBody>
        </p:sp>
        <p:sp>
          <p:nvSpPr>
            <p:cNvPr id="19" name="Freeform 8"/>
            <p:cNvSpPr>
              <a:spLocks/>
            </p:cNvSpPr>
            <p:nvPr/>
          </p:nvSpPr>
          <p:spPr bwMode="auto">
            <a:xfrm>
              <a:off x="4923178" y="2812601"/>
              <a:ext cx="898174" cy="1753374"/>
            </a:xfrm>
            <a:custGeom>
              <a:avLst/>
              <a:gdLst>
                <a:gd name="T0" fmla="*/ 552 w 733"/>
                <a:gd name="T1" fmla="*/ 0 h 1686"/>
                <a:gd name="T2" fmla="*/ 733 w 733"/>
                <a:gd name="T3" fmla="*/ 361 h 1686"/>
                <a:gd name="T4" fmla="*/ 733 w 733"/>
                <a:gd name="T5" fmla="*/ 1320 h 1686"/>
                <a:gd name="T6" fmla="*/ 366 w 733"/>
                <a:gd name="T7" fmla="*/ 1686 h 1686"/>
                <a:gd name="T8" fmla="*/ 0 w 733"/>
                <a:gd name="T9" fmla="*/ 1320 h 1686"/>
                <a:gd name="T10" fmla="*/ 0 w 733"/>
                <a:gd name="T11" fmla="*/ 0 h 1686"/>
                <a:gd name="T12" fmla="*/ 552 w 733"/>
                <a:gd name="T13" fmla="*/ 0 h 1686"/>
              </a:gdLst>
              <a:ahLst/>
              <a:cxnLst>
                <a:cxn ang="0">
                  <a:pos x="T0" y="T1"/>
                </a:cxn>
                <a:cxn ang="0">
                  <a:pos x="T2" y="T3"/>
                </a:cxn>
                <a:cxn ang="0">
                  <a:pos x="T4" y="T5"/>
                </a:cxn>
                <a:cxn ang="0">
                  <a:pos x="T6" y="T7"/>
                </a:cxn>
                <a:cxn ang="0">
                  <a:pos x="T8" y="T9"/>
                </a:cxn>
                <a:cxn ang="0">
                  <a:pos x="T10" y="T11"/>
                </a:cxn>
                <a:cxn ang="0">
                  <a:pos x="T12" y="T13"/>
                </a:cxn>
              </a:cxnLst>
              <a:rect l="0" t="0" r="r" b="b"/>
              <a:pathLst>
                <a:path w="733" h="1686">
                  <a:moveTo>
                    <a:pt x="552" y="0"/>
                  </a:moveTo>
                  <a:cubicBezTo>
                    <a:pt x="679" y="0"/>
                    <a:pt x="733" y="229"/>
                    <a:pt x="733" y="361"/>
                  </a:cubicBezTo>
                  <a:cubicBezTo>
                    <a:pt x="733" y="589"/>
                    <a:pt x="733" y="1320"/>
                    <a:pt x="733" y="1320"/>
                  </a:cubicBezTo>
                  <a:cubicBezTo>
                    <a:pt x="366" y="1686"/>
                    <a:pt x="366" y="1686"/>
                    <a:pt x="366" y="1686"/>
                  </a:cubicBezTo>
                  <a:cubicBezTo>
                    <a:pt x="0" y="1320"/>
                    <a:pt x="0" y="1320"/>
                    <a:pt x="0" y="1320"/>
                  </a:cubicBezTo>
                  <a:cubicBezTo>
                    <a:pt x="0" y="0"/>
                    <a:pt x="0" y="0"/>
                    <a:pt x="0" y="0"/>
                  </a:cubicBezTo>
                  <a:cubicBezTo>
                    <a:pt x="0" y="0"/>
                    <a:pt x="472" y="0"/>
                    <a:pt x="552" y="0"/>
                  </a:cubicBezTo>
                  <a:close/>
                </a:path>
              </a:pathLst>
            </a:custGeom>
            <a:gradFill>
              <a:gsLst>
                <a:gs pos="0">
                  <a:srgbClr val="FF5D5D"/>
                </a:gs>
                <a:gs pos="23000">
                  <a:srgbClr val="C80000"/>
                </a:gs>
              </a:gsLst>
              <a:lin ang="5400000" scaled="1"/>
            </a:gradFill>
            <a:ln>
              <a:noFill/>
            </a:ln>
            <a:effectLst>
              <a:outerShdw blurRad="215900" dist="50800" algn="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a:p>
          </p:txBody>
        </p:sp>
        <p:sp>
          <p:nvSpPr>
            <p:cNvPr id="20" name="Freeform 8"/>
            <p:cNvSpPr>
              <a:spLocks/>
            </p:cNvSpPr>
            <p:nvPr/>
          </p:nvSpPr>
          <p:spPr bwMode="auto">
            <a:xfrm>
              <a:off x="4923178" y="2811296"/>
              <a:ext cx="898174" cy="1753374"/>
            </a:xfrm>
            <a:custGeom>
              <a:avLst/>
              <a:gdLst>
                <a:gd name="T0" fmla="*/ 552 w 733"/>
                <a:gd name="T1" fmla="*/ 0 h 1686"/>
                <a:gd name="T2" fmla="*/ 733 w 733"/>
                <a:gd name="T3" fmla="*/ 361 h 1686"/>
                <a:gd name="T4" fmla="*/ 733 w 733"/>
                <a:gd name="T5" fmla="*/ 1320 h 1686"/>
                <a:gd name="T6" fmla="*/ 366 w 733"/>
                <a:gd name="T7" fmla="*/ 1686 h 1686"/>
                <a:gd name="T8" fmla="*/ 0 w 733"/>
                <a:gd name="T9" fmla="*/ 1320 h 1686"/>
                <a:gd name="T10" fmla="*/ 0 w 733"/>
                <a:gd name="T11" fmla="*/ 0 h 1686"/>
                <a:gd name="T12" fmla="*/ 552 w 733"/>
                <a:gd name="T13" fmla="*/ 0 h 1686"/>
              </a:gdLst>
              <a:ahLst/>
              <a:cxnLst>
                <a:cxn ang="0">
                  <a:pos x="T0" y="T1"/>
                </a:cxn>
                <a:cxn ang="0">
                  <a:pos x="T2" y="T3"/>
                </a:cxn>
                <a:cxn ang="0">
                  <a:pos x="T4" y="T5"/>
                </a:cxn>
                <a:cxn ang="0">
                  <a:pos x="T6" y="T7"/>
                </a:cxn>
                <a:cxn ang="0">
                  <a:pos x="T8" y="T9"/>
                </a:cxn>
                <a:cxn ang="0">
                  <a:pos x="T10" y="T11"/>
                </a:cxn>
                <a:cxn ang="0">
                  <a:pos x="T12" y="T13"/>
                </a:cxn>
              </a:cxnLst>
              <a:rect l="0" t="0" r="r" b="b"/>
              <a:pathLst>
                <a:path w="733" h="1686">
                  <a:moveTo>
                    <a:pt x="552" y="0"/>
                  </a:moveTo>
                  <a:cubicBezTo>
                    <a:pt x="679" y="0"/>
                    <a:pt x="733" y="229"/>
                    <a:pt x="733" y="361"/>
                  </a:cubicBezTo>
                  <a:cubicBezTo>
                    <a:pt x="733" y="589"/>
                    <a:pt x="733" y="1320"/>
                    <a:pt x="733" y="1320"/>
                  </a:cubicBezTo>
                  <a:cubicBezTo>
                    <a:pt x="366" y="1686"/>
                    <a:pt x="366" y="1686"/>
                    <a:pt x="366" y="1686"/>
                  </a:cubicBezTo>
                  <a:cubicBezTo>
                    <a:pt x="0" y="1320"/>
                    <a:pt x="0" y="1320"/>
                    <a:pt x="0" y="1320"/>
                  </a:cubicBezTo>
                  <a:cubicBezTo>
                    <a:pt x="0" y="0"/>
                    <a:pt x="0" y="0"/>
                    <a:pt x="0" y="0"/>
                  </a:cubicBezTo>
                  <a:cubicBezTo>
                    <a:pt x="0" y="0"/>
                    <a:pt x="472" y="0"/>
                    <a:pt x="552" y="0"/>
                  </a:cubicBezTo>
                  <a:close/>
                </a:path>
              </a:pathLst>
            </a:custGeom>
            <a:gradFill flip="none" rotWithShape="1">
              <a:gsLst>
                <a:gs pos="0">
                  <a:schemeClr val="bg1">
                    <a:alpha val="28000"/>
                  </a:schemeClr>
                </a:gs>
                <a:gs pos="63000">
                  <a:schemeClr val="bg1">
                    <a:alpha val="0"/>
                  </a:schemeClr>
                </a:gs>
              </a:gsLst>
              <a:lin ang="5400000" scaled="1"/>
              <a:tileRect/>
            </a:gra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21" name="Freeform 11"/>
            <p:cNvSpPr>
              <a:spLocks/>
            </p:cNvSpPr>
            <p:nvPr/>
          </p:nvSpPr>
          <p:spPr bwMode="auto">
            <a:xfrm>
              <a:off x="4023931" y="2811296"/>
              <a:ext cx="899249" cy="1753374"/>
            </a:xfrm>
            <a:custGeom>
              <a:avLst/>
              <a:gdLst>
                <a:gd name="T0" fmla="*/ 181 w 733"/>
                <a:gd name="T1" fmla="*/ 0 h 1686"/>
                <a:gd name="T2" fmla="*/ 0 w 733"/>
                <a:gd name="T3" fmla="*/ 361 h 1686"/>
                <a:gd name="T4" fmla="*/ 0 w 733"/>
                <a:gd name="T5" fmla="*/ 1320 h 1686"/>
                <a:gd name="T6" fmla="*/ 367 w 733"/>
                <a:gd name="T7" fmla="*/ 1686 h 1686"/>
                <a:gd name="T8" fmla="*/ 733 w 733"/>
                <a:gd name="T9" fmla="*/ 1320 h 1686"/>
                <a:gd name="T10" fmla="*/ 733 w 733"/>
                <a:gd name="T11" fmla="*/ 0 h 1686"/>
                <a:gd name="T12" fmla="*/ 181 w 733"/>
                <a:gd name="T13" fmla="*/ 0 h 1686"/>
              </a:gdLst>
              <a:ahLst/>
              <a:cxnLst>
                <a:cxn ang="0">
                  <a:pos x="T0" y="T1"/>
                </a:cxn>
                <a:cxn ang="0">
                  <a:pos x="T2" y="T3"/>
                </a:cxn>
                <a:cxn ang="0">
                  <a:pos x="T4" y="T5"/>
                </a:cxn>
                <a:cxn ang="0">
                  <a:pos x="T6" y="T7"/>
                </a:cxn>
                <a:cxn ang="0">
                  <a:pos x="T8" y="T9"/>
                </a:cxn>
                <a:cxn ang="0">
                  <a:pos x="T10" y="T11"/>
                </a:cxn>
                <a:cxn ang="0">
                  <a:pos x="T12" y="T13"/>
                </a:cxn>
              </a:cxnLst>
              <a:rect l="0" t="0" r="r" b="b"/>
              <a:pathLst>
                <a:path w="733" h="1686">
                  <a:moveTo>
                    <a:pt x="181" y="0"/>
                  </a:moveTo>
                  <a:cubicBezTo>
                    <a:pt x="54" y="0"/>
                    <a:pt x="0" y="229"/>
                    <a:pt x="0" y="361"/>
                  </a:cubicBezTo>
                  <a:cubicBezTo>
                    <a:pt x="0" y="589"/>
                    <a:pt x="0" y="1320"/>
                    <a:pt x="0" y="1320"/>
                  </a:cubicBezTo>
                  <a:cubicBezTo>
                    <a:pt x="367" y="1686"/>
                    <a:pt x="367" y="1686"/>
                    <a:pt x="367" y="1686"/>
                  </a:cubicBezTo>
                  <a:cubicBezTo>
                    <a:pt x="733" y="1320"/>
                    <a:pt x="733" y="1320"/>
                    <a:pt x="733" y="1320"/>
                  </a:cubicBezTo>
                  <a:cubicBezTo>
                    <a:pt x="733" y="0"/>
                    <a:pt x="733" y="0"/>
                    <a:pt x="733" y="0"/>
                  </a:cubicBezTo>
                  <a:cubicBezTo>
                    <a:pt x="733" y="0"/>
                    <a:pt x="261" y="0"/>
                    <a:pt x="181" y="0"/>
                  </a:cubicBezTo>
                  <a:close/>
                </a:path>
              </a:pathLst>
            </a:custGeom>
            <a:gradFill>
              <a:gsLst>
                <a:gs pos="0">
                  <a:srgbClr val="37E7FF"/>
                </a:gs>
                <a:gs pos="23000">
                  <a:srgbClr val="00A9C0"/>
                </a:gs>
              </a:gsLst>
              <a:lin ang="5400000" scaled="1"/>
            </a:gradFill>
            <a:ln>
              <a:noFill/>
            </a:ln>
            <a:effectLst>
              <a:outerShdw blurRad="215900" dist="50800" algn="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a:p>
          </p:txBody>
        </p:sp>
        <p:sp>
          <p:nvSpPr>
            <p:cNvPr id="22" name="Freeform 11"/>
            <p:cNvSpPr>
              <a:spLocks/>
            </p:cNvSpPr>
            <p:nvPr/>
          </p:nvSpPr>
          <p:spPr bwMode="auto">
            <a:xfrm>
              <a:off x="4023931" y="2811296"/>
              <a:ext cx="899249" cy="1753374"/>
            </a:xfrm>
            <a:custGeom>
              <a:avLst/>
              <a:gdLst>
                <a:gd name="T0" fmla="*/ 181 w 733"/>
                <a:gd name="T1" fmla="*/ 0 h 1686"/>
                <a:gd name="T2" fmla="*/ 0 w 733"/>
                <a:gd name="T3" fmla="*/ 361 h 1686"/>
                <a:gd name="T4" fmla="*/ 0 w 733"/>
                <a:gd name="T5" fmla="*/ 1320 h 1686"/>
                <a:gd name="T6" fmla="*/ 367 w 733"/>
                <a:gd name="T7" fmla="*/ 1686 h 1686"/>
                <a:gd name="T8" fmla="*/ 733 w 733"/>
                <a:gd name="T9" fmla="*/ 1320 h 1686"/>
                <a:gd name="T10" fmla="*/ 733 w 733"/>
                <a:gd name="T11" fmla="*/ 0 h 1686"/>
                <a:gd name="T12" fmla="*/ 181 w 733"/>
                <a:gd name="T13" fmla="*/ 0 h 1686"/>
              </a:gdLst>
              <a:ahLst/>
              <a:cxnLst>
                <a:cxn ang="0">
                  <a:pos x="T0" y="T1"/>
                </a:cxn>
                <a:cxn ang="0">
                  <a:pos x="T2" y="T3"/>
                </a:cxn>
                <a:cxn ang="0">
                  <a:pos x="T4" y="T5"/>
                </a:cxn>
                <a:cxn ang="0">
                  <a:pos x="T6" y="T7"/>
                </a:cxn>
                <a:cxn ang="0">
                  <a:pos x="T8" y="T9"/>
                </a:cxn>
                <a:cxn ang="0">
                  <a:pos x="T10" y="T11"/>
                </a:cxn>
                <a:cxn ang="0">
                  <a:pos x="T12" y="T13"/>
                </a:cxn>
              </a:cxnLst>
              <a:rect l="0" t="0" r="r" b="b"/>
              <a:pathLst>
                <a:path w="733" h="1686">
                  <a:moveTo>
                    <a:pt x="181" y="0"/>
                  </a:moveTo>
                  <a:cubicBezTo>
                    <a:pt x="54" y="0"/>
                    <a:pt x="0" y="229"/>
                    <a:pt x="0" y="361"/>
                  </a:cubicBezTo>
                  <a:cubicBezTo>
                    <a:pt x="0" y="589"/>
                    <a:pt x="0" y="1320"/>
                    <a:pt x="0" y="1320"/>
                  </a:cubicBezTo>
                  <a:cubicBezTo>
                    <a:pt x="367" y="1686"/>
                    <a:pt x="367" y="1686"/>
                    <a:pt x="367" y="1686"/>
                  </a:cubicBezTo>
                  <a:cubicBezTo>
                    <a:pt x="733" y="1320"/>
                    <a:pt x="733" y="1320"/>
                    <a:pt x="733" y="1320"/>
                  </a:cubicBezTo>
                  <a:cubicBezTo>
                    <a:pt x="733" y="0"/>
                    <a:pt x="733" y="0"/>
                    <a:pt x="733" y="0"/>
                  </a:cubicBezTo>
                  <a:cubicBezTo>
                    <a:pt x="733" y="0"/>
                    <a:pt x="261" y="0"/>
                    <a:pt x="181" y="0"/>
                  </a:cubicBezTo>
                  <a:close/>
                </a:path>
              </a:pathLst>
            </a:custGeom>
            <a:gradFill flip="none" rotWithShape="1">
              <a:gsLst>
                <a:gs pos="0">
                  <a:schemeClr val="bg1">
                    <a:alpha val="28000"/>
                  </a:schemeClr>
                </a:gs>
                <a:gs pos="63000">
                  <a:schemeClr val="bg1">
                    <a:alpha val="0"/>
                  </a:schemeClr>
                </a:gs>
              </a:gsLst>
              <a:lin ang="5400000" scaled="1"/>
              <a:tileRect/>
            </a:gra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23" name="Freeform 14"/>
            <p:cNvSpPr>
              <a:spLocks/>
            </p:cNvSpPr>
            <p:nvPr/>
          </p:nvSpPr>
          <p:spPr bwMode="auto">
            <a:xfrm>
              <a:off x="3124681" y="2811296"/>
              <a:ext cx="1120570" cy="1753374"/>
            </a:xfrm>
            <a:custGeom>
              <a:avLst/>
              <a:gdLst>
                <a:gd name="T0" fmla="*/ 914 w 914"/>
                <a:gd name="T1" fmla="*/ 0 h 1686"/>
                <a:gd name="T2" fmla="*/ 338 w 914"/>
                <a:gd name="T3" fmla="*/ 0 h 1686"/>
                <a:gd name="T4" fmla="*/ 0 w 914"/>
                <a:gd name="T5" fmla="*/ 473 h 1686"/>
                <a:gd name="T6" fmla="*/ 0 w 914"/>
                <a:gd name="T7" fmla="*/ 1320 h 1686"/>
                <a:gd name="T8" fmla="*/ 367 w 914"/>
                <a:gd name="T9" fmla="*/ 1686 h 1686"/>
                <a:gd name="T10" fmla="*/ 733 w 914"/>
                <a:gd name="T11" fmla="*/ 1320 h 1686"/>
                <a:gd name="T12" fmla="*/ 733 w 914"/>
                <a:gd name="T13" fmla="*/ 361 h 1686"/>
                <a:gd name="T14" fmla="*/ 914 w 914"/>
                <a:gd name="T15" fmla="*/ 0 h 16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4" h="1686">
                  <a:moveTo>
                    <a:pt x="914" y="0"/>
                  </a:moveTo>
                  <a:cubicBezTo>
                    <a:pt x="338" y="0"/>
                    <a:pt x="338" y="0"/>
                    <a:pt x="338" y="0"/>
                  </a:cubicBezTo>
                  <a:cubicBezTo>
                    <a:pt x="78" y="0"/>
                    <a:pt x="0" y="340"/>
                    <a:pt x="0" y="473"/>
                  </a:cubicBezTo>
                  <a:cubicBezTo>
                    <a:pt x="0" y="700"/>
                    <a:pt x="0" y="1320"/>
                    <a:pt x="0" y="1320"/>
                  </a:cubicBezTo>
                  <a:cubicBezTo>
                    <a:pt x="367" y="1686"/>
                    <a:pt x="367" y="1686"/>
                    <a:pt x="367" y="1686"/>
                  </a:cubicBezTo>
                  <a:cubicBezTo>
                    <a:pt x="733" y="1320"/>
                    <a:pt x="733" y="1320"/>
                    <a:pt x="733" y="1320"/>
                  </a:cubicBezTo>
                  <a:cubicBezTo>
                    <a:pt x="733" y="1320"/>
                    <a:pt x="733" y="589"/>
                    <a:pt x="733" y="361"/>
                  </a:cubicBezTo>
                  <a:cubicBezTo>
                    <a:pt x="733" y="229"/>
                    <a:pt x="787" y="0"/>
                    <a:pt x="914" y="0"/>
                  </a:cubicBezTo>
                  <a:close/>
                </a:path>
              </a:pathLst>
            </a:custGeom>
            <a:gradFill>
              <a:gsLst>
                <a:gs pos="0">
                  <a:srgbClr val="FEE35E"/>
                </a:gs>
                <a:gs pos="23000">
                  <a:srgbClr val="D1AE01"/>
                </a:gs>
              </a:gsLst>
              <a:lin ang="5400000" scaled="1"/>
            </a:gradFill>
            <a:ln>
              <a:noFill/>
            </a:ln>
            <a:effectLst>
              <a:outerShdw blurRad="101600" dist="76200" algn="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a:p>
          </p:txBody>
        </p:sp>
        <p:sp useBgFill="1">
          <p:nvSpPr>
            <p:cNvPr id="24" name="任意多边形 23"/>
            <p:cNvSpPr/>
            <p:nvPr/>
          </p:nvSpPr>
          <p:spPr bwMode="auto">
            <a:xfrm>
              <a:off x="3159062" y="755303"/>
              <a:ext cx="2856382" cy="2361788"/>
            </a:xfrm>
            <a:custGeom>
              <a:avLst/>
              <a:gdLst>
                <a:gd name="connsiteX0" fmla="*/ 1192458 w 4220614"/>
                <a:gd name="connsiteY0" fmla="*/ 0 h 3489798"/>
                <a:gd name="connsiteX1" fmla="*/ 4220614 w 4220614"/>
                <a:gd name="connsiteY1" fmla="*/ 0 h 3489798"/>
                <a:gd name="connsiteX2" fmla="*/ 4220614 w 4220614"/>
                <a:gd name="connsiteY2" fmla="*/ 301285 h 3489798"/>
                <a:gd name="connsiteX3" fmla="*/ 1663152 w 4220614"/>
                <a:gd name="connsiteY3" fmla="*/ 301285 h 3489798"/>
                <a:gd name="connsiteX4" fmla="*/ 1663152 w 4220614"/>
                <a:gd name="connsiteY4" fmla="*/ 2089015 h 3489798"/>
                <a:gd name="connsiteX5" fmla="*/ 1164677 w 4220614"/>
                <a:gd name="connsiteY5" fmla="*/ 2089015 h 3489798"/>
                <a:gd name="connsiteX6" fmla="*/ 1164677 w 4220614"/>
                <a:gd name="connsiteY6" fmla="*/ 3489798 h 3489798"/>
                <a:gd name="connsiteX7" fmla="*/ 0 w 4220614"/>
                <a:gd name="connsiteY7" fmla="*/ 3489798 h 3489798"/>
                <a:gd name="connsiteX8" fmla="*/ 0 w 4220614"/>
                <a:gd name="connsiteY8" fmla="*/ 1932594 h 3489798"/>
                <a:gd name="connsiteX9" fmla="*/ 644280 w 4220614"/>
                <a:gd name="connsiteY9" fmla="*/ 1932594 h 3489798"/>
                <a:gd name="connsiteX10" fmla="*/ 644280 w 4220614"/>
                <a:gd name="connsiteY10" fmla="*/ 150642 h 3489798"/>
                <a:gd name="connsiteX11" fmla="*/ 1192458 w 4220614"/>
                <a:gd name="connsiteY11" fmla="*/ 150642 h 348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220614" h="3489798">
                  <a:moveTo>
                    <a:pt x="1192458" y="0"/>
                  </a:moveTo>
                  <a:lnTo>
                    <a:pt x="4220614" y="0"/>
                  </a:lnTo>
                  <a:lnTo>
                    <a:pt x="4220614" y="301285"/>
                  </a:lnTo>
                  <a:lnTo>
                    <a:pt x="1663152" y="301285"/>
                  </a:lnTo>
                  <a:lnTo>
                    <a:pt x="1663152" y="2089015"/>
                  </a:lnTo>
                  <a:lnTo>
                    <a:pt x="1164677" y="2089015"/>
                  </a:lnTo>
                  <a:lnTo>
                    <a:pt x="1164677" y="3489798"/>
                  </a:lnTo>
                  <a:lnTo>
                    <a:pt x="0" y="3489798"/>
                  </a:lnTo>
                  <a:lnTo>
                    <a:pt x="0" y="1932594"/>
                  </a:lnTo>
                  <a:lnTo>
                    <a:pt x="644280" y="1932594"/>
                  </a:lnTo>
                  <a:lnTo>
                    <a:pt x="644280" y="150642"/>
                  </a:lnTo>
                  <a:lnTo>
                    <a:pt x="1192458" y="150642"/>
                  </a:lnTo>
                  <a:close/>
                </a:path>
              </a:pathLst>
            </a:custGeom>
            <a:ln>
              <a:noFill/>
            </a:ln>
          </p:spPr>
          <p:txBody>
            <a:bodyPr vert="horz" wrap="square" lIns="68580" tIns="34290" rIns="68580" bIns="34290" numCol="1" rtlCol="0" anchor="t" anchorCtr="0" compatLnSpc="1">
              <a:prstTxWarp prst="textNoShape">
                <a:avLst/>
              </a:prstTxWarp>
              <a:noAutofit/>
            </a:bodyPr>
            <a:lstStyle/>
            <a:p>
              <a:pPr algn="ctr"/>
              <a:endParaRPr lang="zh-CN" altLang="en-US"/>
            </a:p>
          </p:txBody>
        </p:sp>
        <p:grpSp>
          <p:nvGrpSpPr>
            <p:cNvPr id="25" name="组合 24"/>
            <p:cNvGrpSpPr/>
            <p:nvPr/>
          </p:nvGrpSpPr>
          <p:grpSpPr>
            <a:xfrm>
              <a:off x="4133832" y="955133"/>
              <a:ext cx="392146" cy="1152801"/>
              <a:chOff x="5153383" y="1103313"/>
              <a:chExt cx="579438" cy="1703388"/>
            </a:xfrm>
          </p:grpSpPr>
          <p:sp>
            <p:nvSpPr>
              <p:cNvPr id="49" name="Rectangle 16"/>
              <p:cNvSpPr>
                <a:spLocks noChangeArrowheads="1"/>
              </p:cNvSpPr>
              <p:nvPr/>
            </p:nvSpPr>
            <p:spPr bwMode="auto">
              <a:xfrm>
                <a:off x="5153383" y="1103313"/>
                <a:ext cx="579438" cy="1703388"/>
              </a:xfrm>
              <a:prstGeom prst="rect">
                <a:avLst/>
              </a:prstGeom>
              <a:gradFill flip="none" rotWithShape="1">
                <a:gsLst>
                  <a:gs pos="0">
                    <a:srgbClr val="FEE35E"/>
                  </a:gs>
                  <a:gs pos="70000">
                    <a:srgbClr val="D1AE01"/>
                  </a:gs>
                </a:gsLst>
                <a:lin ang="5400000" scaled="1"/>
                <a:tileRect/>
              </a:gra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 name="Rectangle 16"/>
              <p:cNvSpPr>
                <a:spLocks noChangeArrowheads="1"/>
              </p:cNvSpPr>
              <p:nvPr/>
            </p:nvSpPr>
            <p:spPr bwMode="auto">
              <a:xfrm>
                <a:off x="5153383" y="1103313"/>
                <a:ext cx="579438" cy="1703388"/>
              </a:xfrm>
              <a:prstGeom prst="rect">
                <a:avLst/>
              </a:prstGeom>
              <a:gradFill flip="none" rotWithShape="1">
                <a:gsLst>
                  <a:gs pos="0">
                    <a:schemeClr val="bg1">
                      <a:alpha val="45000"/>
                    </a:schemeClr>
                  </a:gs>
                  <a:gs pos="70000">
                    <a:schemeClr val="bg1">
                      <a:alpha val="0"/>
                    </a:schemeClr>
                  </a:gs>
                </a:gsLst>
                <a:lin ang="5400000" scaled="1"/>
                <a:tileRect/>
              </a:gra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p:nvGrpSpPr>
          <p:grpSpPr>
            <a:xfrm>
              <a:off x="3124681" y="2811296"/>
              <a:ext cx="1120570" cy="1753374"/>
              <a:chOff x="3662910" y="3844585"/>
              <a:chExt cx="1655763" cy="2590800"/>
            </a:xfrm>
          </p:grpSpPr>
          <p:sp>
            <p:nvSpPr>
              <p:cNvPr id="47" name="Freeform 14"/>
              <p:cNvSpPr>
                <a:spLocks/>
              </p:cNvSpPr>
              <p:nvPr/>
            </p:nvSpPr>
            <p:spPr bwMode="auto">
              <a:xfrm>
                <a:off x="3662910" y="3844585"/>
                <a:ext cx="1655763" cy="2590800"/>
              </a:xfrm>
              <a:custGeom>
                <a:avLst/>
                <a:gdLst>
                  <a:gd name="T0" fmla="*/ 914 w 914"/>
                  <a:gd name="T1" fmla="*/ 0 h 1686"/>
                  <a:gd name="T2" fmla="*/ 338 w 914"/>
                  <a:gd name="T3" fmla="*/ 0 h 1686"/>
                  <a:gd name="T4" fmla="*/ 0 w 914"/>
                  <a:gd name="T5" fmla="*/ 473 h 1686"/>
                  <a:gd name="T6" fmla="*/ 0 w 914"/>
                  <a:gd name="T7" fmla="*/ 1320 h 1686"/>
                  <a:gd name="T8" fmla="*/ 367 w 914"/>
                  <a:gd name="T9" fmla="*/ 1686 h 1686"/>
                  <a:gd name="T10" fmla="*/ 733 w 914"/>
                  <a:gd name="T11" fmla="*/ 1320 h 1686"/>
                  <a:gd name="T12" fmla="*/ 733 w 914"/>
                  <a:gd name="T13" fmla="*/ 361 h 1686"/>
                  <a:gd name="T14" fmla="*/ 914 w 914"/>
                  <a:gd name="T15" fmla="*/ 0 h 16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4" h="1686">
                    <a:moveTo>
                      <a:pt x="914" y="0"/>
                    </a:moveTo>
                    <a:cubicBezTo>
                      <a:pt x="338" y="0"/>
                      <a:pt x="338" y="0"/>
                      <a:pt x="338" y="0"/>
                    </a:cubicBezTo>
                    <a:cubicBezTo>
                      <a:pt x="78" y="0"/>
                      <a:pt x="0" y="340"/>
                      <a:pt x="0" y="473"/>
                    </a:cubicBezTo>
                    <a:cubicBezTo>
                      <a:pt x="0" y="700"/>
                      <a:pt x="0" y="1320"/>
                      <a:pt x="0" y="1320"/>
                    </a:cubicBezTo>
                    <a:cubicBezTo>
                      <a:pt x="367" y="1686"/>
                      <a:pt x="367" y="1686"/>
                      <a:pt x="367" y="1686"/>
                    </a:cubicBezTo>
                    <a:cubicBezTo>
                      <a:pt x="733" y="1320"/>
                      <a:pt x="733" y="1320"/>
                      <a:pt x="733" y="1320"/>
                    </a:cubicBezTo>
                    <a:cubicBezTo>
                      <a:pt x="733" y="1320"/>
                      <a:pt x="733" y="589"/>
                      <a:pt x="733" y="361"/>
                    </a:cubicBezTo>
                    <a:cubicBezTo>
                      <a:pt x="733" y="229"/>
                      <a:pt x="787" y="0"/>
                      <a:pt x="914" y="0"/>
                    </a:cubicBezTo>
                    <a:close/>
                  </a:path>
                </a:pathLst>
              </a:custGeom>
              <a:gradFill flip="none" rotWithShape="1">
                <a:gsLst>
                  <a:gs pos="0">
                    <a:schemeClr val="bg1">
                      <a:alpha val="28000"/>
                    </a:schemeClr>
                  </a:gs>
                  <a:gs pos="63000">
                    <a:schemeClr val="bg1">
                      <a:alpha val="0"/>
                    </a:schemeClr>
                  </a:gs>
                </a:gsLst>
                <a:lin ang="5400000" scaled="1"/>
                <a:tileRect/>
              </a:gra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4"/>
              <p:cNvSpPr>
                <a:spLocks/>
              </p:cNvSpPr>
              <p:nvPr/>
            </p:nvSpPr>
            <p:spPr bwMode="auto">
              <a:xfrm>
                <a:off x="3662910" y="3844585"/>
                <a:ext cx="1655763" cy="2590800"/>
              </a:xfrm>
              <a:custGeom>
                <a:avLst/>
                <a:gdLst>
                  <a:gd name="T0" fmla="*/ 914 w 914"/>
                  <a:gd name="T1" fmla="*/ 0 h 1686"/>
                  <a:gd name="T2" fmla="*/ 338 w 914"/>
                  <a:gd name="T3" fmla="*/ 0 h 1686"/>
                  <a:gd name="T4" fmla="*/ 0 w 914"/>
                  <a:gd name="T5" fmla="*/ 473 h 1686"/>
                  <a:gd name="T6" fmla="*/ 0 w 914"/>
                  <a:gd name="T7" fmla="*/ 1320 h 1686"/>
                  <a:gd name="T8" fmla="*/ 367 w 914"/>
                  <a:gd name="T9" fmla="*/ 1686 h 1686"/>
                  <a:gd name="T10" fmla="*/ 733 w 914"/>
                  <a:gd name="T11" fmla="*/ 1320 h 1686"/>
                  <a:gd name="T12" fmla="*/ 733 w 914"/>
                  <a:gd name="T13" fmla="*/ 361 h 1686"/>
                  <a:gd name="T14" fmla="*/ 914 w 914"/>
                  <a:gd name="T15" fmla="*/ 0 h 16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4" h="1686">
                    <a:moveTo>
                      <a:pt x="914" y="0"/>
                    </a:moveTo>
                    <a:cubicBezTo>
                      <a:pt x="338" y="0"/>
                      <a:pt x="338" y="0"/>
                      <a:pt x="338" y="0"/>
                    </a:cubicBezTo>
                    <a:cubicBezTo>
                      <a:pt x="78" y="0"/>
                      <a:pt x="0" y="340"/>
                      <a:pt x="0" y="473"/>
                    </a:cubicBezTo>
                    <a:cubicBezTo>
                      <a:pt x="0" y="700"/>
                      <a:pt x="0" y="1320"/>
                      <a:pt x="0" y="1320"/>
                    </a:cubicBezTo>
                    <a:cubicBezTo>
                      <a:pt x="367" y="1686"/>
                      <a:pt x="367" y="1686"/>
                      <a:pt x="367" y="1686"/>
                    </a:cubicBezTo>
                    <a:cubicBezTo>
                      <a:pt x="733" y="1320"/>
                      <a:pt x="733" y="1320"/>
                      <a:pt x="733" y="1320"/>
                    </a:cubicBezTo>
                    <a:cubicBezTo>
                      <a:pt x="733" y="1320"/>
                      <a:pt x="733" y="589"/>
                      <a:pt x="733" y="361"/>
                    </a:cubicBezTo>
                    <a:cubicBezTo>
                      <a:pt x="733" y="229"/>
                      <a:pt x="787" y="0"/>
                      <a:pt x="914" y="0"/>
                    </a:cubicBezTo>
                    <a:close/>
                  </a:path>
                </a:pathLst>
              </a:custGeom>
              <a:gradFill>
                <a:gsLst>
                  <a:gs pos="0">
                    <a:srgbClr val="FEE35E"/>
                  </a:gs>
                  <a:gs pos="23000">
                    <a:srgbClr val="D1AE01"/>
                  </a:gs>
                </a:gsLst>
                <a:lin ang="5400000" scaled="1"/>
              </a:gra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 name="组合 26"/>
            <p:cNvGrpSpPr/>
            <p:nvPr/>
          </p:nvGrpSpPr>
          <p:grpSpPr>
            <a:xfrm>
              <a:off x="3644442" y="2109082"/>
              <a:ext cx="795035" cy="705971"/>
              <a:chOff x="4430912" y="2800313"/>
              <a:chExt cx="1174750" cy="1043150"/>
            </a:xfrm>
          </p:grpSpPr>
          <p:sp>
            <p:nvSpPr>
              <p:cNvPr id="45" name="Freeform 15"/>
              <p:cNvSpPr>
                <a:spLocks/>
              </p:cNvSpPr>
              <p:nvPr/>
            </p:nvSpPr>
            <p:spPr bwMode="auto">
              <a:xfrm>
                <a:off x="4430912" y="2800313"/>
                <a:ext cx="1174750" cy="1039813"/>
              </a:xfrm>
              <a:custGeom>
                <a:avLst/>
                <a:gdLst>
                  <a:gd name="T0" fmla="*/ 240 w 648"/>
                  <a:gd name="T1" fmla="*/ 0 h 677"/>
                  <a:gd name="T2" fmla="*/ 0 w 648"/>
                  <a:gd name="T3" fmla="*/ 335 h 677"/>
                  <a:gd name="T4" fmla="*/ 0 w 648"/>
                  <a:gd name="T5" fmla="*/ 677 h 677"/>
                  <a:gd name="T6" fmla="*/ 520 w 648"/>
                  <a:gd name="T7" fmla="*/ 677 h 677"/>
                  <a:gd name="T8" fmla="*/ 520 w 648"/>
                  <a:gd name="T9" fmla="*/ 256 h 677"/>
                  <a:gd name="T10" fmla="*/ 648 w 648"/>
                  <a:gd name="T11" fmla="*/ 0 h 677"/>
                  <a:gd name="T12" fmla="*/ 240 w 648"/>
                  <a:gd name="T13" fmla="*/ 0 h 677"/>
                </a:gdLst>
                <a:ahLst/>
                <a:cxnLst>
                  <a:cxn ang="0">
                    <a:pos x="T0" y="T1"/>
                  </a:cxn>
                  <a:cxn ang="0">
                    <a:pos x="T2" y="T3"/>
                  </a:cxn>
                  <a:cxn ang="0">
                    <a:pos x="T4" y="T5"/>
                  </a:cxn>
                  <a:cxn ang="0">
                    <a:pos x="T6" y="T7"/>
                  </a:cxn>
                  <a:cxn ang="0">
                    <a:pos x="T8" y="T9"/>
                  </a:cxn>
                  <a:cxn ang="0">
                    <a:pos x="T10" y="T11"/>
                  </a:cxn>
                  <a:cxn ang="0">
                    <a:pos x="T12" y="T13"/>
                  </a:cxn>
                </a:cxnLst>
                <a:rect l="0" t="0" r="r" b="b"/>
                <a:pathLst>
                  <a:path w="648" h="677">
                    <a:moveTo>
                      <a:pt x="240" y="0"/>
                    </a:moveTo>
                    <a:cubicBezTo>
                      <a:pt x="55" y="0"/>
                      <a:pt x="0" y="241"/>
                      <a:pt x="0" y="335"/>
                    </a:cubicBezTo>
                    <a:cubicBezTo>
                      <a:pt x="0" y="677"/>
                      <a:pt x="0" y="677"/>
                      <a:pt x="0" y="677"/>
                    </a:cubicBezTo>
                    <a:cubicBezTo>
                      <a:pt x="520" y="677"/>
                      <a:pt x="520" y="677"/>
                      <a:pt x="520" y="677"/>
                    </a:cubicBezTo>
                    <a:cubicBezTo>
                      <a:pt x="520" y="256"/>
                      <a:pt x="520" y="256"/>
                      <a:pt x="520" y="256"/>
                    </a:cubicBezTo>
                    <a:cubicBezTo>
                      <a:pt x="520" y="162"/>
                      <a:pt x="558" y="0"/>
                      <a:pt x="648" y="0"/>
                    </a:cubicBezTo>
                    <a:cubicBezTo>
                      <a:pt x="240" y="0"/>
                      <a:pt x="240" y="0"/>
                      <a:pt x="240" y="0"/>
                    </a:cubicBezTo>
                  </a:path>
                </a:pathLst>
              </a:custGeom>
              <a:gradFill>
                <a:gsLst>
                  <a:gs pos="0">
                    <a:srgbClr val="FEE35E"/>
                  </a:gs>
                  <a:gs pos="25000">
                    <a:srgbClr val="D1AE01"/>
                  </a:gs>
                </a:gsLst>
                <a:lin ang="5400000" scaled="1"/>
              </a:gra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5"/>
              <p:cNvSpPr>
                <a:spLocks/>
              </p:cNvSpPr>
              <p:nvPr/>
            </p:nvSpPr>
            <p:spPr bwMode="auto">
              <a:xfrm>
                <a:off x="4430912" y="2803650"/>
                <a:ext cx="1174750" cy="1039813"/>
              </a:xfrm>
              <a:custGeom>
                <a:avLst/>
                <a:gdLst>
                  <a:gd name="T0" fmla="*/ 240 w 648"/>
                  <a:gd name="T1" fmla="*/ 0 h 677"/>
                  <a:gd name="T2" fmla="*/ 0 w 648"/>
                  <a:gd name="T3" fmla="*/ 335 h 677"/>
                  <a:gd name="T4" fmla="*/ 0 w 648"/>
                  <a:gd name="T5" fmla="*/ 677 h 677"/>
                  <a:gd name="T6" fmla="*/ 520 w 648"/>
                  <a:gd name="T7" fmla="*/ 677 h 677"/>
                  <a:gd name="T8" fmla="*/ 520 w 648"/>
                  <a:gd name="T9" fmla="*/ 256 h 677"/>
                  <a:gd name="T10" fmla="*/ 648 w 648"/>
                  <a:gd name="T11" fmla="*/ 0 h 677"/>
                  <a:gd name="T12" fmla="*/ 240 w 648"/>
                  <a:gd name="T13" fmla="*/ 0 h 677"/>
                </a:gdLst>
                <a:ahLst/>
                <a:cxnLst>
                  <a:cxn ang="0">
                    <a:pos x="T0" y="T1"/>
                  </a:cxn>
                  <a:cxn ang="0">
                    <a:pos x="T2" y="T3"/>
                  </a:cxn>
                  <a:cxn ang="0">
                    <a:pos x="T4" y="T5"/>
                  </a:cxn>
                  <a:cxn ang="0">
                    <a:pos x="T6" y="T7"/>
                  </a:cxn>
                  <a:cxn ang="0">
                    <a:pos x="T8" y="T9"/>
                  </a:cxn>
                  <a:cxn ang="0">
                    <a:pos x="T10" y="T11"/>
                  </a:cxn>
                  <a:cxn ang="0">
                    <a:pos x="T12" y="T13"/>
                  </a:cxn>
                </a:cxnLst>
                <a:rect l="0" t="0" r="r" b="b"/>
                <a:pathLst>
                  <a:path w="648" h="677">
                    <a:moveTo>
                      <a:pt x="240" y="0"/>
                    </a:moveTo>
                    <a:cubicBezTo>
                      <a:pt x="55" y="0"/>
                      <a:pt x="0" y="241"/>
                      <a:pt x="0" y="335"/>
                    </a:cubicBezTo>
                    <a:cubicBezTo>
                      <a:pt x="0" y="677"/>
                      <a:pt x="0" y="677"/>
                      <a:pt x="0" y="677"/>
                    </a:cubicBezTo>
                    <a:cubicBezTo>
                      <a:pt x="520" y="677"/>
                      <a:pt x="520" y="677"/>
                      <a:pt x="520" y="677"/>
                    </a:cubicBezTo>
                    <a:cubicBezTo>
                      <a:pt x="520" y="256"/>
                      <a:pt x="520" y="256"/>
                      <a:pt x="520" y="256"/>
                    </a:cubicBezTo>
                    <a:cubicBezTo>
                      <a:pt x="520" y="162"/>
                      <a:pt x="558" y="0"/>
                      <a:pt x="648" y="0"/>
                    </a:cubicBezTo>
                    <a:cubicBezTo>
                      <a:pt x="240" y="0"/>
                      <a:pt x="240" y="0"/>
                      <a:pt x="240" y="0"/>
                    </a:cubicBezTo>
                  </a:path>
                </a:pathLst>
              </a:custGeom>
              <a:gradFill flip="none" rotWithShape="1">
                <a:gsLst>
                  <a:gs pos="0">
                    <a:schemeClr val="bg1">
                      <a:alpha val="28000"/>
                    </a:schemeClr>
                  </a:gs>
                  <a:gs pos="63000">
                    <a:schemeClr val="bg1">
                      <a:alpha val="0"/>
                    </a:schemeClr>
                  </a:gs>
                </a:gsLst>
                <a:lin ang="5400000" scaled="1"/>
                <a:tileRect/>
              </a:gra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8" name="Freeform 17"/>
            <p:cNvSpPr>
              <a:spLocks noEditPoints="1"/>
            </p:cNvSpPr>
            <p:nvPr/>
          </p:nvSpPr>
          <p:spPr bwMode="auto">
            <a:xfrm>
              <a:off x="4497358" y="2458175"/>
              <a:ext cx="197684" cy="188859"/>
            </a:xfrm>
            <a:custGeom>
              <a:avLst/>
              <a:gdLst>
                <a:gd name="T0" fmla="*/ 81 w 162"/>
                <a:gd name="T1" fmla="*/ 123 h 162"/>
                <a:gd name="T2" fmla="*/ 39 w 162"/>
                <a:gd name="T3" fmla="*/ 81 h 162"/>
                <a:gd name="T4" fmla="*/ 81 w 162"/>
                <a:gd name="T5" fmla="*/ 39 h 162"/>
                <a:gd name="T6" fmla="*/ 123 w 162"/>
                <a:gd name="T7" fmla="*/ 81 h 162"/>
                <a:gd name="T8" fmla="*/ 81 w 162"/>
                <a:gd name="T9" fmla="*/ 123 h 162"/>
                <a:gd name="T10" fmla="*/ 94 w 162"/>
                <a:gd name="T11" fmla="*/ 0 h 162"/>
                <a:gd name="T12" fmla="*/ 68 w 162"/>
                <a:gd name="T13" fmla="*/ 0 h 162"/>
                <a:gd name="T14" fmla="*/ 68 w 162"/>
                <a:gd name="T15" fmla="*/ 15 h 162"/>
                <a:gd name="T16" fmla="*/ 43 w 162"/>
                <a:gd name="T17" fmla="*/ 25 h 162"/>
                <a:gd name="T18" fmla="*/ 33 w 162"/>
                <a:gd name="T19" fmla="*/ 15 h 162"/>
                <a:gd name="T20" fmla="*/ 15 w 162"/>
                <a:gd name="T21" fmla="*/ 32 h 162"/>
                <a:gd name="T22" fmla="*/ 25 w 162"/>
                <a:gd name="T23" fmla="*/ 43 h 162"/>
                <a:gd name="T24" fmla="*/ 15 w 162"/>
                <a:gd name="T25" fmla="*/ 68 h 162"/>
                <a:gd name="T26" fmla="*/ 0 w 162"/>
                <a:gd name="T27" fmla="*/ 68 h 162"/>
                <a:gd name="T28" fmla="*/ 0 w 162"/>
                <a:gd name="T29" fmla="*/ 93 h 162"/>
                <a:gd name="T30" fmla="*/ 15 w 162"/>
                <a:gd name="T31" fmla="*/ 93 h 162"/>
                <a:gd name="T32" fmla="*/ 25 w 162"/>
                <a:gd name="T33" fmla="*/ 118 h 162"/>
                <a:gd name="T34" fmla="*/ 15 w 162"/>
                <a:gd name="T35" fmla="*/ 129 h 162"/>
                <a:gd name="T36" fmla="*/ 33 w 162"/>
                <a:gd name="T37" fmla="*/ 147 h 162"/>
                <a:gd name="T38" fmla="*/ 43 w 162"/>
                <a:gd name="T39" fmla="*/ 136 h 162"/>
                <a:gd name="T40" fmla="*/ 68 w 162"/>
                <a:gd name="T41" fmla="*/ 147 h 162"/>
                <a:gd name="T42" fmla="*/ 68 w 162"/>
                <a:gd name="T43" fmla="*/ 162 h 162"/>
                <a:gd name="T44" fmla="*/ 94 w 162"/>
                <a:gd name="T45" fmla="*/ 162 h 162"/>
                <a:gd name="T46" fmla="*/ 94 w 162"/>
                <a:gd name="T47" fmla="*/ 147 h 162"/>
                <a:gd name="T48" fmla="*/ 119 w 162"/>
                <a:gd name="T49" fmla="*/ 136 h 162"/>
                <a:gd name="T50" fmla="*/ 129 w 162"/>
                <a:gd name="T51" fmla="*/ 147 h 162"/>
                <a:gd name="T52" fmla="*/ 147 w 162"/>
                <a:gd name="T53" fmla="*/ 129 h 162"/>
                <a:gd name="T54" fmla="*/ 137 w 162"/>
                <a:gd name="T55" fmla="*/ 118 h 162"/>
                <a:gd name="T56" fmla="*/ 147 w 162"/>
                <a:gd name="T57" fmla="*/ 93 h 162"/>
                <a:gd name="T58" fmla="*/ 162 w 162"/>
                <a:gd name="T59" fmla="*/ 93 h 162"/>
                <a:gd name="T60" fmla="*/ 162 w 162"/>
                <a:gd name="T61" fmla="*/ 68 h 162"/>
                <a:gd name="T62" fmla="*/ 147 w 162"/>
                <a:gd name="T63" fmla="*/ 68 h 162"/>
                <a:gd name="T64" fmla="*/ 137 w 162"/>
                <a:gd name="T65" fmla="*/ 43 h 162"/>
                <a:gd name="T66" fmla="*/ 147 w 162"/>
                <a:gd name="T67" fmla="*/ 32 h 162"/>
                <a:gd name="T68" fmla="*/ 129 w 162"/>
                <a:gd name="T69" fmla="*/ 15 h 162"/>
                <a:gd name="T70" fmla="*/ 119 w 162"/>
                <a:gd name="T71" fmla="*/ 25 h 162"/>
                <a:gd name="T72" fmla="*/ 94 w 162"/>
                <a:gd name="T73" fmla="*/ 15 h 162"/>
                <a:gd name="T74" fmla="*/ 94 w 162"/>
                <a:gd name="T75"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 h="162">
                  <a:moveTo>
                    <a:pt x="81" y="123"/>
                  </a:moveTo>
                  <a:cubicBezTo>
                    <a:pt x="58" y="123"/>
                    <a:pt x="39" y="104"/>
                    <a:pt x="39" y="81"/>
                  </a:cubicBezTo>
                  <a:cubicBezTo>
                    <a:pt x="39" y="58"/>
                    <a:pt x="58" y="39"/>
                    <a:pt x="81" y="39"/>
                  </a:cubicBezTo>
                  <a:cubicBezTo>
                    <a:pt x="104" y="39"/>
                    <a:pt x="123" y="58"/>
                    <a:pt x="123" y="81"/>
                  </a:cubicBezTo>
                  <a:cubicBezTo>
                    <a:pt x="123" y="104"/>
                    <a:pt x="104" y="123"/>
                    <a:pt x="81" y="123"/>
                  </a:cubicBezTo>
                  <a:moveTo>
                    <a:pt x="94" y="0"/>
                  </a:moveTo>
                  <a:cubicBezTo>
                    <a:pt x="68" y="0"/>
                    <a:pt x="68" y="0"/>
                    <a:pt x="68" y="0"/>
                  </a:cubicBezTo>
                  <a:cubicBezTo>
                    <a:pt x="68" y="15"/>
                    <a:pt x="68" y="15"/>
                    <a:pt x="68" y="15"/>
                  </a:cubicBezTo>
                  <a:cubicBezTo>
                    <a:pt x="59" y="17"/>
                    <a:pt x="51" y="20"/>
                    <a:pt x="43" y="25"/>
                  </a:cubicBezTo>
                  <a:cubicBezTo>
                    <a:pt x="33" y="15"/>
                    <a:pt x="33" y="15"/>
                    <a:pt x="33" y="15"/>
                  </a:cubicBezTo>
                  <a:cubicBezTo>
                    <a:pt x="15" y="32"/>
                    <a:pt x="15" y="32"/>
                    <a:pt x="15" y="32"/>
                  </a:cubicBezTo>
                  <a:cubicBezTo>
                    <a:pt x="25" y="43"/>
                    <a:pt x="25" y="43"/>
                    <a:pt x="25" y="43"/>
                  </a:cubicBezTo>
                  <a:cubicBezTo>
                    <a:pt x="20" y="51"/>
                    <a:pt x="17" y="59"/>
                    <a:pt x="15" y="68"/>
                  </a:cubicBezTo>
                  <a:cubicBezTo>
                    <a:pt x="0" y="68"/>
                    <a:pt x="0" y="68"/>
                    <a:pt x="0" y="68"/>
                  </a:cubicBezTo>
                  <a:cubicBezTo>
                    <a:pt x="0" y="93"/>
                    <a:pt x="0" y="93"/>
                    <a:pt x="0" y="93"/>
                  </a:cubicBezTo>
                  <a:cubicBezTo>
                    <a:pt x="15" y="93"/>
                    <a:pt x="15" y="93"/>
                    <a:pt x="15" y="93"/>
                  </a:cubicBezTo>
                  <a:cubicBezTo>
                    <a:pt x="17" y="103"/>
                    <a:pt x="20" y="111"/>
                    <a:pt x="25" y="118"/>
                  </a:cubicBezTo>
                  <a:cubicBezTo>
                    <a:pt x="15" y="129"/>
                    <a:pt x="15" y="129"/>
                    <a:pt x="15" y="129"/>
                  </a:cubicBezTo>
                  <a:cubicBezTo>
                    <a:pt x="33" y="147"/>
                    <a:pt x="33" y="147"/>
                    <a:pt x="33" y="147"/>
                  </a:cubicBezTo>
                  <a:cubicBezTo>
                    <a:pt x="43" y="136"/>
                    <a:pt x="43" y="136"/>
                    <a:pt x="43" y="136"/>
                  </a:cubicBezTo>
                  <a:cubicBezTo>
                    <a:pt x="51" y="141"/>
                    <a:pt x="59" y="145"/>
                    <a:pt x="68" y="147"/>
                  </a:cubicBezTo>
                  <a:cubicBezTo>
                    <a:pt x="68" y="162"/>
                    <a:pt x="68" y="162"/>
                    <a:pt x="68" y="162"/>
                  </a:cubicBezTo>
                  <a:cubicBezTo>
                    <a:pt x="94" y="162"/>
                    <a:pt x="94" y="162"/>
                    <a:pt x="94" y="162"/>
                  </a:cubicBezTo>
                  <a:cubicBezTo>
                    <a:pt x="94" y="147"/>
                    <a:pt x="94" y="147"/>
                    <a:pt x="94" y="147"/>
                  </a:cubicBezTo>
                  <a:cubicBezTo>
                    <a:pt x="103" y="145"/>
                    <a:pt x="111" y="141"/>
                    <a:pt x="119" y="136"/>
                  </a:cubicBezTo>
                  <a:cubicBezTo>
                    <a:pt x="129" y="147"/>
                    <a:pt x="129" y="147"/>
                    <a:pt x="129" y="147"/>
                  </a:cubicBezTo>
                  <a:cubicBezTo>
                    <a:pt x="147" y="129"/>
                    <a:pt x="147" y="129"/>
                    <a:pt x="147" y="129"/>
                  </a:cubicBezTo>
                  <a:cubicBezTo>
                    <a:pt x="137" y="118"/>
                    <a:pt x="137" y="118"/>
                    <a:pt x="137" y="118"/>
                  </a:cubicBezTo>
                  <a:cubicBezTo>
                    <a:pt x="142" y="111"/>
                    <a:pt x="145" y="103"/>
                    <a:pt x="147" y="93"/>
                  </a:cubicBezTo>
                  <a:cubicBezTo>
                    <a:pt x="162" y="93"/>
                    <a:pt x="162" y="93"/>
                    <a:pt x="162" y="93"/>
                  </a:cubicBezTo>
                  <a:cubicBezTo>
                    <a:pt x="162" y="68"/>
                    <a:pt x="162" y="68"/>
                    <a:pt x="162" y="68"/>
                  </a:cubicBezTo>
                  <a:cubicBezTo>
                    <a:pt x="147" y="68"/>
                    <a:pt x="147" y="68"/>
                    <a:pt x="147" y="68"/>
                  </a:cubicBezTo>
                  <a:cubicBezTo>
                    <a:pt x="145" y="59"/>
                    <a:pt x="142" y="51"/>
                    <a:pt x="137" y="43"/>
                  </a:cubicBezTo>
                  <a:cubicBezTo>
                    <a:pt x="147" y="32"/>
                    <a:pt x="147" y="32"/>
                    <a:pt x="147" y="32"/>
                  </a:cubicBezTo>
                  <a:cubicBezTo>
                    <a:pt x="129" y="15"/>
                    <a:pt x="129" y="15"/>
                    <a:pt x="129" y="15"/>
                  </a:cubicBezTo>
                  <a:cubicBezTo>
                    <a:pt x="119" y="25"/>
                    <a:pt x="119" y="25"/>
                    <a:pt x="119" y="25"/>
                  </a:cubicBezTo>
                  <a:cubicBezTo>
                    <a:pt x="111" y="20"/>
                    <a:pt x="103" y="17"/>
                    <a:pt x="94" y="15"/>
                  </a:cubicBezTo>
                  <a:cubicBezTo>
                    <a:pt x="94" y="0"/>
                    <a:pt x="94" y="0"/>
                    <a:pt x="94" y="0"/>
                  </a:cubicBezTo>
                </a:path>
              </a:pathLst>
            </a:custGeom>
            <a:solidFill>
              <a:schemeClr val="bg1">
                <a:lumMod val="85000"/>
              </a:schemeClr>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29" name="Freeform 18"/>
            <p:cNvSpPr>
              <a:spLocks noEditPoints="1"/>
            </p:cNvSpPr>
            <p:nvPr/>
          </p:nvSpPr>
          <p:spPr bwMode="auto">
            <a:xfrm>
              <a:off x="5152724" y="2486738"/>
              <a:ext cx="189089" cy="158592"/>
            </a:xfrm>
            <a:custGeom>
              <a:avLst/>
              <a:gdLst>
                <a:gd name="T0" fmla="*/ 31 w 154"/>
                <a:gd name="T1" fmla="*/ 56 h 136"/>
                <a:gd name="T2" fmla="*/ 47 w 154"/>
                <a:gd name="T3" fmla="*/ 77 h 136"/>
                <a:gd name="T4" fmla="*/ 69 w 154"/>
                <a:gd name="T5" fmla="*/ 61 h 136"/>
                <a:gd name="T6" fmla="*/ 53 w 154"/>
                <a:gd name="T7" fmla="*/ 42 h 136"/>
                <a:gd name="T8" fmla="*/ 69 w 154"/>
                <a:gd name="T9" fmla="*/ 31 h 136"/>
                <a:gd name="T10" fmla="*/ 8 w 154"/>
                <a:gd name="T11" fmla="*/ 0 h 136"/>
                <a:gd name="T12" fmla="*/ 14 w 154"/>
                <a:gd name="T13" fmla="*/ 68 h 136"/>
                <a:gd name="T14" fmla="*/ 31 w 154"/>
                <a:gd name="T15" fmla="*/ 56 h 136"/>
                <a:gd name="T16" fmla="*/ 123 w 154"/>
                <a:gd name="T17" fmla="*/ 56 h 136"/>
                <a:gd name="T18" fmla="*/ 139 w 154"/>
                <a:gd name="T19" fmla="*/ 68 h 136"/>
                <a:gd name="T20" fmla="*/ 145 w 154"/>
                <a:gd name="T21" fmla="*/ 0 h 136"/>
                <a:gd name="T22" fmla="*/ 85 w 154"/>
                <a:gd name="T23" fmla="*/ 31 h 136"/>
                <a:gd name="T24" fmla="*/ 101 w 154"/>
                <a:gd name="T25" fmla="*/ 42 h 136"/>
                <a:gd name="T26" fmla="*/ 0 w 154"/>
                <a:gd name="T27" fmla="*/ 110 h 136"/>
                <a:gd name="T28" fmla="*/ 5 w 154"/>
                <a:gd name="T29" fmla="*/ 136 h 136"/>
                <a:gd name="T30" fmla="*/ 123 w 154"/>
                <a:gd name="T31" fmla="*/ 56 h 136"/>
                <a:gd name="T32" fmla="*/ 108 w 154"/>
                <a:gd name="T33" fmla="*/ 91 h 136"/>
                <a:gd name="T34" fmla="*/ 87 w 154"/>
                <a:gd name="T35" fmla="*/ 109 h 136"/>
                <a:gd name="T36" fmla="*/ 148 w 154"/>
                <a:gd name="T37" fmla="*/ 136 h 136"/>
                <a:gd name="T38" fmla="*/ 154 w 154"/>
                <a:gd name="T39" fmla="*/ 110 h 136"/>
                <a:gd name="T40" fmla="*/ 108 w 154"/>
                <a:gd name="T41" fmla="*/ 9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4" h="136">
                  <a:moveTo>
                    <a:pt x="31" y="56"/>
                  </a:moveTo>
                  <a:cubicBezTo>
                    <a:pt x="36" y="64"/>
                    <a:pt x="42" y="71"/>
                    <a:pt x="47" y="77"/>
                  </a:cubicBezTo>
                  <a:cubicBezTo>
                    <a:pt x="55" y="73"/>
                    <a:pt x="62" y="67"/>
                    <a:pt x="69" y="61"/>
                  </a:cubicBezTo>
                  <a:cubicBezTo>
                    <a:pt x="63" y="55"/>
                    <a:pt x="58" y="49"/>
                    <a:pt x="53" y="42"/>
                  </a:cubicBezTo>
                  <a:cubicBezTo>
                    <a:pt x="69" y="31"/>
                    <a:pt x="69" y="31"/>
                    <a:pt x="69" y="31"/>
                  </a:cubicBezTo>
                  <a:cubicBezTo>
                    <a:pt x="8" y="0"/>
                    <a:pt x="8" y="0"/>
                    <a:pt x="8" y="0"/>
                  </a:cubicBezTo>
                  <a:cubicBezTo>
                    <a:pt x="14" y="68"/>
                    <a:pt x="14" y="68"/>
                    <a:pt x="14" y="68"/>
                  </a:cubicBezTo>
                  <a:lnTo>
                    <a:pt x="31" y="56"/>
                  </a:lnTo>
                  <a:close/>
                  <a:moveTo>
                    <a:pt x="123" y="56"/>
                  </a:moveTo>
                  <a:cubicBezTo>
                    <a:pt x="139" y="68"/>
                    <a:pt x="139" y="68"/>
                    <a:pt x="139" y="68"/>
                  </a:cubicBezTo>
                  <a:cubicBezTo>
                    <a:pt x="145" y="0"/>
                    <a:pt x="145" y="0"/>
                    <a:pt x="145" y="0"/>
                  </a:cubicBezTo>
                  <a:cubicBezTo>
                    <a:pt x="85" y="31"/>
                    <a:pt x="85" y="31"/>
                    <a:pt x="85" y="31"/>
                  </a:cubicBezTo>
                  <a:cubicBezTo>
                    <a:pt x="101" y="42"/>
                    <a:pt x="101" y="42"/>
                    <a:pt x="101" y="42"/>
                  </a:cubicBezTo>
                  <a:cubicBezTo>
                    <a:pt x="64" y="95"/>
                    <a:pt x="1" y="110"/>
                    <a:pt x="0" y="110"/>
                  </a:cubicBezTo>
                  <a:cubicBezTo>
                    <a:pt x="5" y="136"/>
                    <a:pt x="5" y="136"/>
                    <a:pt x="5" y="136"/>
                  </a:cubicBezTo>
                  <a:cubicBezTo>
                    <a:pt x="8" y="135"/>
                    <a:pt x="80" y="119"/>
                    <a:pt x="123" y="56"/>
                  </a:cubicBezTo>
                  <a:close/>
                  <a:moveTo>
                    <a:pt x="108" y="91"/>
                  </a:moveTo>
                  <a:cubicBezTo>
                    <a:pt x="101" y="98"/>
                    <a:pt x="94" y="104"/>
                    <a:pt x="87" y="109"/>
                  </a:cubicBezTo>
                  <a:cubicBezTo>
                    <a:pt x="118" y="129"/>
                    <a:pt x="146" y="135"/>
                    <a:pt x="148" y="136"/>
                  </a:cubicBezTo>
                  <a:cubicBezTo>
                    <a:pt x="154" y="110"/>
                    <a:pt x="154" y="110"/>
                    <a:pt x="154" y="110"/>
                  </a:cubicBezTo>
                  <a:cubicBezTo>
                    <a:pt x="153" y="110"/>
                    <a:pt x="132" y="105"/>
                    <a:pt x="108" y="91"/>
                  </a:cubicBezTo>
                  <a:close/>
                </a:path>
              </a:pathLst>
            </a:custGeom>
            <a:solidFill>
              <a:schemeClr val="bg1">
                <a:lumMod val="85000"/>
              </a:schemeClr>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0" name="Freeform 19"/>
            <p:cNvSpPr>
              <a:spLocks noEditPoints="1"/>
            </p:cNvSpPr>
            <p:nvPr/>
          </p:nvSpPr>
          <p:spPr bwMode="auto">
            <a:xfrm>
              <a:off x="5746850" y="2471886"/>
              <a:ext cx="268593" cy="174329"/>
            </a:xfrm>
            <a:custGeom>
              <a:avLst/>
              <a:gdLst>
                <a:gd name="T0" fmla="*/ 178 w 219"/>
                <a:gd name="T1" fmla="*/ 55 h 149"/>
                <a:gd name="T2" fmla="*/ 164 w 219"/>
                <a:gd name="T3" fmla="*/ 70 h 149"/>
                <a:gd name="T4" fmla="*/ 169 w 219"/>
                <a:gd name="T5" fmla="*/ 81 h 149"/>
                <a:gd name="T6" fmla="*/ 144 w 219"/>
                <a:gd name="T7" fmla="*/ 121 h 149"/>
                <a:gd name="T8" fmla="*/ 146 w 219"/>
                <a:gd name="T9" fmla="*/ 122 h 149"/>
                <a:gd name="T10" fmla="*/ 163 w 219"/>
                <a:gd name="T11" fmla="*/ 107 h 149"/>
                <a:gd name="T12" fmla="*/ 155 w 219"/>
                <a:gd name="T13" fmla="*/ 149 h 149"/>
                <a:gd name="T14" fmla="*/ 169 w 219"/>
                <a:gd name="T15" fmla="*/ 149 h 149"/>
                <a:gd name="T16" fmla="*/ 178 w 219"/>
                <a:gd name="T17" fmla="*/ 131 h 149"/>
                <a:gd name="T18" fmla="*/ 188 w 219"/>
                <a:gd name="T19" fmla="*/ 149 h 149"/>
                <a:gd name="T20" fmla="*/ 201 w 219"/>
                <a:gd name="T21" fmla="*/ 149 h 149"/>
                <a:gd name="T22" fmla="*/ 194 w 219"/>
                <a:gd name="T23" fmla="*/ 107 h 149"/>
                <a:gd name="T24" fmla="*/ 210 w 219"/>
                <a:gd name="T25" fmla="*/ 122 h 149"/>
                <a:gd name="T26" fmla="*/ 213 w 219"/>
                <a:gd name="T27" fmla="*/ 121 h 149"/>
                <a:gd name="T28" fmla="*/ 187 w 219"/>
                <a:gd name="T29" fmla="*/ 81 h 149"/>
                <a:gd name="T30" fmla="*/ 193 w 219"/>
                <a:gd name="T31" fmla="*/ 70 h 149"/>
                <a:gd name="T32" fmla="*/ 178 w 219"/>
                <a:gd name="T33" fmla="*/ 55 h 149"/>
                <a:gd name="T34" fmla="*/ 64 w 219"/>
                <a:gd name="T35" fmla="*/ 0 h 149"/>
                <a:gd name="T36" fmla="*/ 41 w 219"/>
                <a:gd name="T37" fmla="*/ 23 h 149"/>
                <a:gd name="T38" fmla="*/ 50 w 219"/>
                <a:gd name="T39" fmla="*/ 40 h 149"/>
                <a:gd name="T40" fmla="*/ 9 w 219"/>
                <a:gd name="T41" fmla="*/ 104 h 149"/>
                <a:gd name="T42" fmla="*/ 14 w 219"/>
                <a:gd name="T43" fmla="*/ 106 h 149"/>
                <a:gd name="T44" fmla="*/ 40 w 219"/>
                <a:gd name="T45" fmla="*/ 83 h 149"/>
                <a:gd name="T46" fmla="*/ 28 w 219"/>
                <a:gd name="T47" fmla="*/ 149 h 149"/>
                <a:gd name="T48" fmla="*/ 49 w 219"/>
                <a:gd name="T49" fmla="*/ 149 h 149"/>
                <a:gd name="T50" fmla="*/ 64 w 219"/>
                <a:gd name="T51" fmla="*/ 121 h 149"/>
                <a:gd name="T52" fmla="*/ 80 w 219"/>
                <a:gd name="T53" fmla="*/ 149 h 149"/>
                <a:gd name="T54" fmla="*/ 101 w 219"/>
                <a:gd name="T55" fmla="*/ 149 h 149"/>
                <a:gd name="T56" fmla="*/ 89 w 219"/>
                <a:gd name="T57" fmla="*/ 83 h 149"/>
                <a:gd name="T58" fmla="*/ 115 w 219"/>
                <a:gd name="T59" fmla="*/ 106 h 149"/>
                <a:gd name="T60" fmla="*/ 120 w 219"/>
                <a:gd name="T61" fmla="*/ 104 h 149"/>
                <a:gd name="T62" fmla="*/ 79 w 219"/>
                <a:gd name="T63" fmla="*/ 40 h 149"/>
                <a:gd name="T64" fmla="*/ 88 w 219"/>
                <a:gd name="T65" fmla="*/ 23 h 149"/>
                <a:gd name="T66" fmla="*/ 64 w 219"/>
                <a:gd name="T67"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9" h="149">
                  <a:moveTo>
                    <a:pt x="178" y="55"/>
                  </a:moveTo>
                  <a:cubicBezTo>
                    <a:pt x="170" y="55"/>
                    <a:pt x="164" y="62"/>
                    <a:pt x="164" y="70"/>
                  </a:cubicBezTo>
                  <a:cubicBezTo>
                    <a:pt x="164" y="74"/>
                    <a:pt x="166" y="78"/>
                    <a:pt x="169" y="81"/>
                  </a:cubicBezTo>
                  <a:cubicBezTo>
                    <a:pt x="155" y="86"/>
                    <a:pt x="138" y="116"/>
                    <a:pt x="144" y="121"/>
                  </a:cubicBezTo>
                  <a:cubicBezTo>
                    <a:pt x="144" y="122"/>
                    <a:pt x="145" y="122"/>
                    <a:pt x="146" y="122"/>
                  </a:cubicBezTo>
                  <a:cubicBezTo>
                    <a:pt x="151" y="122"/>
                    <a:pt x="158" y="114"/>
                    <a:pt x="163" y="107"/>
                  </a:cubicBezTo>
                  <a:cubicBezTo>
                    <a:pt x="159" y="121"/>
                    <a:pt x="157" y="136"/>
                    <a:pt x="155" y="149"/>
                  </a:cubicBezTo>
                  <a:cubicBezTo>
                    <a:pt x="169" y="149"/>
                    <a:pt x="169" y="149"/>
                    <a:pt x="169" y="149"/>
                  </a:cubicBezTo>
                  <a:cubicBezTo>
                    <a:pt x="169" y="141"/>
                    <a:pt x="173" y="131"/>
                    <a:pt x="178" y="131"/>
                  </a:cubicBezTo>
                  <a:cubicBezTo>
                    <a:pt x="183" y="131"/>
                    <a:pt x="188" y="141"/>
                    <a:pt x="188" y="149"/>
                  </a:cubicBezTo>
                  <a:cubicBezTo>
                    <a:pt x="201" y="149"/>
                    <a:pt x="201" y="149"/>
                    <a:pt x="201" y="149"/>
                  </a:cubicBezTo>
                  <a:cubicBezTo>
                    <a:pt x="200" y="136"/>
                    <a:pt x="197" y="121"/>
                    <a:pt x="194" y="107"/>
                  </a:cubicBezTo>
                  <a:cubicBezTo>
                    <a:pt x="199" y="114"/>
                    <a:pt x="205" y="122"/>
                    <a:pt x="210" y="122"/>
                  </a:cubicBezTo>
                  <a:cubicBezTo>
                    <a:pt x="211" y="122"/>
                    <a:pt x="212" y="122"/>
                    <a:pt x="213" y="121"/>
                  </a:cubicBezTo>
                  <a:cubicBezTo>
                    <a:pt x="219" y="116"/>
                    <a:pt x="202" y="86"/>
                    <a:pt x="187" y="81"/>
                  </a:cubicBezTo>
                  <a:cubicBezTo>
                    <a:pt x="191" y="78"/>
                    <a:pt x="193" y="74"/>
                    <a:pt x="193" y="70"/>
                  </a:cubicBezTo>
                  <a:cubicBezTo>
                    <a:pt x="193" y="62"/>
                    <a:pt x="186" y="55"/>
                    <a:pt x="178" y="55"/>
                  </a:cubicBezTo>
                  <a:moveTo>
                    <a:pt x="64" y="0"/>
                  </a:moveTo>
                  <a:cubicBezTo>
                    <a:pt x="52" y="0"/>
                    <a:pt x="41" y="10"/>
                    <a:pt x="41" y="23"/>
                  </a:cubicBezTo>
                  <a:cubicBezTo>
                    <a:pt x="41" y="30"/>
                    <a:pt x="45" y="36"/>
                    <a:pt x="50" y="40"/>
                  </a:cubicBezTo>
                  <a:cubicBezTo>
                    <a:pt x="27" y="49"/>
                    <a:pt x="0" y="96"/>
                    <a:pt x="9" y="104"/>
                  </a:cubicBezTo>
                  <a:cubicBezTo>
                    <a:pt x="10" y="105"/>
                    <a:pt x="12" y="106"/>
                    <a:pt x="14" y="106"/>
                  </a:cubicBezTo>
                  <a:cubicBezTo>
                    <a:pt x="21" y="106"/>
                    <a:pt x="31" y="94"/>
                    <a:pt x="40" y="83"/>
                  </a:cubicBezTo>
                  <a:cubicBezTo>
                    <a:pt x="34" y="104"/>
                    <a:pt x="30" y="128"/>
                    <a:pt x="28" y="149"/>
                  </a:cubicBezTo>
                  <a:cubicBezTo>
                    <a:pt x="49" y="149"/>
                    <a:pt x="49" y="149"/>
                    <a:pt x="49" y="149"/>
                  </a:cubicBezTo>
                  <a:cubicBezTo>
                    <a:pt x="49" y="137"/>
                    <a:pt x="56" y="121"/>
                    <a:pt x="64" y="121"/>
                  </a:cubicBezTo>
                  <a:cubicBezTo>
                    <a:pt x="73" y="121"/>
                    <a:pt x="80" y="137"/>
                    <a:pt x="80" y="149"/>
                  </a:cubicBezTo>
                  <a:cubicBezTo>
                    <a:pt x="101" y="149"/>
                    <a:pt x="101" y="149"/>
                    <a:pt x="101" y="149"/>
                  </a:cubicBezTo>
                  <a:cubicBezTo>
                    <a:pt x="99" y="128"/>
                    <a:pt x="95" y="104"/>
                    <a:pt x="89" y="83"/>
                  </a:cubicBezTo>
                  <a:cubicBezTo>
                    <a:pt x="98" y="94"/>
                    <a:pt x="108" y="106"/>
                    <a:pt x="115" y="106"/>
                  </a:cubicBezTo>
                  <a:cubicBezTo>
                    <a:pt x="117" y="106"/>
                    <a:pt x="119" y="105"/>
                    <a:pt x="120" y="104"/>
                  </a:cubicBezTo>
                  <a:cubicBezTo>
                    <a:pt x="129" y="96"/>
                    <a:pt x="102" y="49"/>
                    <a:pt x="79" y="40"/>
                  </a:cubicBezTo>
                  <a:cubicBezTo>
                    <a:pt x="84" y="36"/>
                    <a:pt x="88" y="30"/>
                    <a:pt x="88" y="23"/>
                  </a:cubicBezTo>
                  <a:cubicBezTo>
                    <a:pt x="88" y="10"/>
                    <a:pt x="77" y="0"/>
                    <a:pt x="64" y="0"/>
                  </a:cubicBezTo>
                </a:path>
              </a:pathLst>
            </a:custGeom>
            <a:solidFill>
              <a:schemeClr val="bg1">
                <a:lumMod val="85000"/>
              </a:schemeClr>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1" name="Freeform 20"/>
            <p:cNvSpPr>
              <a:spLocks noEditPoints="1"/>
            </p:cNvSpPr>
            <p:nvPr/>
          </p:nvSpPr>
          <p:spPr bwMode="auto">
            <a:xfrm>
              <a:off x="3844139" y="2451336"/>
              <a:ext cx="243882" cy="176752"/>
            </a:xfrm>
            <a:custGeom>
              <a:avLst/>
              <a:gdLst>
                <a:gd name="T0" fmla="*/ 227 w 227"/>
                <a:gd name="T1" fmla="*/ 133 h 146"/>
                <a:gd name="T2" fmla="*/ 0 w 227"/>
                <a:gd name="T3" fmla="*/ 133 h 146"/>
                <a:gd name="T4" fmla="*/ 0 w 227"/>
                <a:gd name="T5" fmla="*/ 146 h 146"/>
                <a:gd name="T6" fmla="*/ 227 w 227"/>
                <a:gd name="T7" fmla="*/ 146 h 146"/>
                <a:gd name="T8" fmla="*/ 227 w 227"/>
                <a:gd name="T9" fmla="*/ 133 h 146"/>
                <a:gd name="T10" fmla="*/ 71 w 227"/>
                <a:gd name="T11" fmla="*/ 70 h 146"/>
                <a:gd name="T12" fmla="*/ 15 w 227"/>
                <a:gd name="T13" fmla="*/ 70 h 146"/>
                <a:gd name="T14" fmla="*/ 15 w 227"/>
                <a:gd name="T15" fmla="*/ 127 h 146"/>
                <a:gd name="T16" fmla="*/ 71 w 227"/>
                <a:gd name="T17" fmla="*/ 127 h 146"/>
                <a:gd name="T18" fmla="*/ 71 w 227"/>
                <a:gd name="T19" fmla="*/ 70 h 146"/>
                <a:gd name="T20" fmla="*/ 144 w 227"/>
                <a:gd name="T21" fmla="*/ 43 h 146"/>
                <a:gd name="T22" fmla="*/ 88 w 227"/>
                <a:gd name="T23" fmla="*/ 43 h 146"/>
                <a:gd name="T24" fmla="*/ 88 w 227"/>
                <a:gd name="T25" fmla="*/ 127 h 146"/>
                <a:gd name="T26" fmla="*/ 144 w 227"/>
                <a:gd name="T27" fmla="*/ 127 h 146"/>
                <a:gd name="T28" fmla="*/ 144 w 227"/>
                <a:gd name="T29" fmla="*/ 43 h 146"/>
                <a:gd name="T30" fmla="*/ 215 w 227"/>
                <a:gd name="T31" fmla="*/ 0 h 146"/>
                <a:gd name="T32" fmla="*/ 159 w 227"/>
                <a:gd name="T33" fmla="*/ 0 h 146"/>
                <a:gd name="T34" fmla="*/ 159 w 227"/>
                <a:gd name="T35" fmla="*/ 127 h 146"/>
                <a:gd name="T36" fmla="*/ 215 w 227"/>
                <a:gd name="T37" fmla="*/ 127 h 146"/>
                <a:gd name="T38" fmla="*/ 215 w 227"/>
                <a:gd name="T39"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7" h="146">
                  <a:moveTo>
                    <a:pt x="227" y="133"/>
                  </a:moveTo>
                  <a:lnTo>
                    <a:pt x="0" y="133"/>
                  </a:lnTo>
                  <a:lnTo>
                    <a:pt x="0" y="146"/>
                  </a:lnTo>
                  <a:lnTo>
                    <a:pt x="227" y="146"/>
                  </a:lnTo>
                  <a:lnTo>
                    <a:pt x="227" y="133"/>
                  </a:lnTo>
                  <a:close/>
                  <a:moveTo>
                    <a:pt x="71" y="70"/>
                  </a:moveTo>
                  <a:lnTo>
                    <a:pt x="15" y="70"/>
                  </a:lnTo>
                  <a:lnTo>
                    <a:pt x="15" y="127"/>
                  </a:lnTo>
                  <a:lnTo>
                    <a:pt x="71" y="127"/>
                  </a:lnTo>
                  <a:lnTo>
                    <a:pt x="71" y="70"/>
                  </a:lnTo>
                  <a:close/>
                  <a:moveTo>
                    <a:pt x="144" y="43"/>
                  </a:moveTo>
                  <a:lnTo>
                    <a:pt x="88" y="43"/>
                  </a:lnTo>
                  <a:lnTo>
                    <a:pt x="88" y="127"/>
                  </a:lnTo>
                  <a:lnTo>
                    <a:pt x="144" y="127"/>
                  </a:lnTo>
                  <a:lnTo>
                    <a:pt x="144" y="43"/>
                  </a:lnTo>
                  <a:close/>
                  <a:moveTo>
                    <a:pt x="215" y="0"/>
                  </a:moveTo>
                  <a:lnTo>
                    <a:pt x="159" y="0"/>
                  </a:lnTo>
                  <a:lnTo>
                    <a:pt x="159" y="127"/>
                  </a:lnTo>
                  <a:lnTo>
                    <a:pt x="215" y="127"/>
                  </a:lnTo>
                  <a:lnTo>
                    <a:pt x="215" y="0"/>
                  </a:lnTo>
                  <a:close/>
                </a:path>
              </a:pathLst>
            </a:custGeom>
            <a:solidFill>
              <a:schemeClr val="bg1">
                <a:lumMod val="85000"/>
              </a:schemeClr>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2" name="Freeform 21"/>
            <p:cNvSpPr>
              <a:spLocks noEditPoints="1"/>
            </p:cNvSpPr>
            <p:nvPr/>
          </p:nvSpPr>
          <p:spPr bwMode="auto">
            <a:xfrm>
              <a:off x="3844139" y="2451336"/>
              <a:ext cx="243882" cy="176752"/>
            </a:xfrm>
            <a:custGeom>
              <a:avLst/>
              <a:gdLst>
                <a:gd name="T0" fmla="*/ 227 w 227"/>
                <a:gd name="T1" fmla="*/ 133 h 146"/>
                <a:gd name="T2" fmla="*/ 0 w 227"/>
                <a:gd name="T3" fmla="*/ 133 h 146"/>
                <a:gd name="T4" fmla="*/ 0 w 227"/>
                <a:gd name="T5" fmla="*/ 146 h 146"/>
                <a:gd name="T6" fmla="*/ 227 w 227"/>
                <a:gd name="T7" fmla="*/ 146 h 146"/>
                <a:gd name="T8" fmla="*/ 227 w 227"/>
                <a:gd name="T9" fmla="*/ 133 h 146"/>
                <a:gd name="T10" fmla="*/ 71 w 227"/>
                <a:gd name="T11" fmla="*/ 70 h 146"/>
                <a:gd name="T12" fmla="*/ 15 w 227"/>
                <a:gd name="T13" fmla="*/ 70 h 146"/>
                <a:gd name="T14" fmla="*/ 15 w 227"/>
                <a:gd name="T15" fmla="*/ 127 h 146"/>
                <a:gd name="T16" fmla="*/ 71 w 227"/>
                <a:gd name="T17" fmla="*/ 127 h 146"/>
                <a:gd name="T18" fmla="*/ 71 w 227"/>
                <a:gd name="T19" fmla="*/ 70 h 146"/>
                <a:gd name="T20" fmla="*/ 144 w 227"/>
                <a:gd name="T21" fmla="*/ 43 h 146"/>
                <a:gd name="T22" fmla="*/ 88 w 227"/>
                <a:gd name="T23" fmla="*/ 43 h 146"/>
                <a:gd name="T24" fmla="*/ 88 w 227"/>
                <a:gd name="T25" fmla="*/ 127 h 146"/>
                <a:gd name="T26" fmla="*/ 144 w 227"/>
                <a:gd name="T27" fmla="*/ 127 h 146"/>
                <a:gd name="T28" fmla="*/ 144 w 227"/>
                <a:gd name="T29" fmla="*/ 43 h 146"/>
                <a:gd name="T30" fmla="*/ 215 w 227"/>
                <a:gd name="T31" fmla="*/ 0 h 146"/>
                <a:gd name="T32" fmla="*/ 159 w 227"/>
                <a:gd name="T33" fmla="*/ 0 h 146"/>
                <a:gd name="T34" fmla="*/ 159 w 227"/>
                <a:gd name="T35" fmla="*/ 127 h 146"/>
                <a:gd name="T36" fmla="*/ 215 w 227"/>
                <a:gd name="T37" fmla="*/ 127 h 146"/>
                <a:gd name="T38" fmla="*/ 215 w 227"/>
                <a:gd name="T39"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7" h="146">
                  <a:moveTo>
                    <a:pt x="227" y="133"/>
                  </a:moveTo>
                  <a:lnTo>
                    <a:pt x="0" y="133"/>
                  </a:lnTo>
                  <a:lnTo>
                    <a:pt x="0" y="146"/>
                  </a:lnTo>
                  <a:lnTo>
                    <a:pt x="227" y="146"/>
                  </a:lnTo>
                  <a:lnTo>
                    <a:pt x="227" y="133"/>
                  </a:lnTo>
                  <a:moveTo>
                    <a:pt x="71" y="70"/>
                  </a:moveTo>
                  <a:lnTo>
                    <a:pt x="15" y="70"/>
                  </a:lnTo>
                  <a:lnTo>
                    <a:pt x="15" y="127"/>
                  </a:lnTo>
                  <a:lnTo>
                    <a:pt x="71" y="127"/>
                  </a:lnTo>
                  <a:lnTo>
                    <a:pt x="71" y="70"/>
                  </a:lnTo>
                  <a:moveTo>
                    <a:pt x="144" y="43"/>
                  </a:moveTo>
                  <a:lnTo>
                    <a:pt x="88" y="43"/>
                  </a:lnTo>
                  <a:lnTo>
                    <a:pt x="88" y="127"/>
                  </a:lnTo>
                  <a:lnTo>
                    <a:pt x="144" y="127"/>
                  </a:lnTo>
                  <a:lnTo>
                    <a:pt x="144" y="43"/>
                  </a:lnTo>
                  <a:moveTo>
                    <a:pt x="215" y="0"/>
                  </a:moveTo>
                  <a:lnTo>
                    <a:pt x="159" y="0"/>
                  </a:lnTo>
                  <a:lnTo>
                    <a:pt x="159" y="127"/>
                  </a:lnTo>
                  <a:lnTo>
                    <a:pt x="215" y="127"/>
                  </a:lnTo>
                  <a:lnTo>
                    <a:pt x="215" y="0"/>
                  </a:lnTo>
                </a:path>
              </a:pathLst>
            </a:custGeom>
            <a:solidFill>
              <a:schemeClr val="bg1">
                <a:lumMod val="85000"/>
              </a:schemeClr>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33" name="文本框 51"/>
            <p:cNvSpPr txBox="1"/>
            <p:nvPr/>
          </p:nvSpPr>
          <p:spPr>
            <a:xfrm>
              <a:off x="3109308" y="3259891"/>
              <a:ext cx="1001593" cy="223138"/>
            </a:xfrm>
            <a:prstGeom prst="rect">
              <a:avLst/>
            </a:prstGeom>
            <a:noFill/>
          </p:spPr>
          <p:txBody>
            <a:bodyPr vert="horz" wrap="square" lIns="68580" tIns="34290" rIns="68580" bIns="34290" rtlCol="0">
              <a:spAutoFit/>
            </a:bodyPr>
            <a:lstStyle/>
            <a:p>
              <a:r>
                <a:rPr lang="zh-CN" altLang="en-US" sz="1000" dirty="0" smtClean="0">
                  <a:solidFill>
                    <a:schemeClr val="bg1"/>
                  </a:solidFill>
                  <a:latin typeface="黑体" panose="02010609060101010101" pitchFamily="49" charset="-122"/>
                  <a:ea typeface="黑体" panose="02010609060101010101" pitchFamily="49" charset="-122"/>
                </a:rPr>
                <a:t>单击输入标题</a:t>
              </a:r>
              <a:endParaRPr lang="zh-CN" altLang="en-US" sz="1000" dirty="0">
                <a:solidFill>
                  <a:schemeClr val="bg1"/>
                </a:solidFill>
                <a:latin typeface="黑体" panose="02010609060101010101" pitchFamily="49" charset="-122"/>
                <a:ea typeface="黑体" panose="02010609060101010101" pitchFamily="49" charset="-122"/>
              </a:endParaRPr>
            </a:p>
          </p:txBody>
        </p:sp>
        <p:sp>
          <p:nvSpPr>
            <p:cNvPr id="34" name="文本框 52"/>
            <p:cNvSpPr txBox="1"/>
            <p:nvPr/>
          </p:nvSpPr>
          <p:spPr>
            <a:xfrm>
              <a:off x="3146936" y="3467032"/>
              <a:ext cx="948111" cy="561692"/>
            </a:xfrm>
            <a:prstGeom prst="rect">
              <a:avLst/>
            </a:prstGeom>
            <a:noFill/>
          </p:spPr>
          <p:txBody>
            <a:bodyPr vert="horz" wrap="square" lIns="68580" tIns="34290" rIns="68580" bIns="34290" rtlCol="0">
              <a:spAutoFit/>
            </a:bodyPr>
            <a:lstStyle/>
            <a:p>
              <a:r>
                <a:rPr lang="zh-CN" altLang="en-US" sz="800" kern="0" dirty="0">
                  <a:solidFill>
                    <a:schemeClr val="bg1"/>
                  </a:solidFill>
                  <a:latin typeface="微软雅黑" panose="020B0503020204020204" pitchFamily="34" charset="-122"/>
                  <a:ea typeface="微软雅黑" panose="020B0503020204020204" pitchFamily="34" charset="-122"/>
                </a:rPr>
                <a:t>请在此处输入您的文本，或者将您的文本粘贴到此处</a:t>
              </a:r>
              <a:endParaRPr lang="zh-CN" altLang="en-US" sz="800" dirty="0">
                <a:solidFill>
                  <a:schemeClr val="bg1"/>
                </a:solidFill>
                <a:latin typeface="黑体" panose="02010609060101010101" pitchFamily="49" charset="-122"/>
                <a:ea typeface="黑体" panose="02010609060101010101" pitchFamily="49" charset="-122"/>
              </a:endParaRPr>
            </a:p>
          </p:txBody>
        </p:sp>
        <p:sp>
          <p:nvSpPr>
            <p:cNvPr id="35" name="矩形 34"/>
            <p:cNvSpPr/>
            <p:nvPr/>
          </p:nvSpPr>
          <p:spPr>
            <a:xfrm>
              <a:off x="3400248" y="2803545"/>
              <a:ext cx="394580" cy="577081"/>
            </a:xfrm>
            <a:prstGeom prst="rect">
              <a:avLst/>
            </a:prstGeom>
            <a:noFill/>
          </p:spPr>
          <p:txBody>
            <a:bodyPr wrap="none" lIns="68580" tIns="34290" rIns="68580" bIns="34290">
              <a:spAutoFit/>
            </a:bodyPr>
            <a:lstStyle/>
            <a:p>
              <a:pPr algn="ctr"/>
              <a:r>
                <a:rPr lang="en-US" altLang="zh-CN" sz="3300" b="1" dirty="0">
                  <a:ln w="10160">
                    <a:noFill/>
                    <a:prstDash val="solid"/>
                  </a:ln>
                  <a:solidFill>
                    <a:schemeClr val="bg1"/>
                  </a:solidFill>
                  <a:effectLst>
                    <a:outerShdw blurRad="38100" dist="22860" dir="5400000" algn="tl" rotWithShape="0">
                      <a:srgbClr val="000000">
                        <a:alpha val="30000"/>
                      </a:srgbClr>
                    </a:outerShdw>
                  </a:effectLst>
                </a:rPr>
                <a:t>A</a:t>
              </a:r>
              <a:endParaRPr lang="zh-CN" altLang="en-US" sz="3300" b="1" dirty="0">
                <a:ln w="10160">
                  <a:noFill/>
                  <a:prstDash val="solid"/>
                </a:ln>
                <a:solidFill>
                  <a:schemeClr val="bg1"/>
                </a:solidFill>
                <a:effectLst>
                  <a:outerShdw blurRad="38100" dist="22860" dir="5400000" algn="tl" rotWithShape="0">
                    <a:srgbClr val="000000">
                      <a:alpha val="30000"/>
                    </a:srgbClr>
                  </a:outerShdw>
                </a:effectLst>
              </a:endParaRPr>
            </a:p>
          </p:txBody>
        </p:sp>
        <p:sp>
          <p:nvSpPr>
            <p:cNvPr id="36" name="矩形 35"/>
            <p:cNvSpPr/>
            <p:nvPr/>
          </p:nvSpPr>
          <p:spPr>
            <a:xfrm>
              <a:off x="4300265" y="2803545"/>
              <a:ext cx="375344" cy="577081"/>
            </a:xfrm>
            <a:prstGeom prst="rect">
              <a:avLst/>
            </a:prstGeom>
            <a:noFill/>
          </p:spPr>
          <p:txBody>
            <a:bodyPr wrap="none" lIns="68580" tIns="34290" rIns="68580" bIns="34290">
              <a:spAutoFit/>
            </a:bodyPr>
            <a:lstStyle/>
            <a:p>
              <a:pPr algn="ctr"/>
              <a:r>
                <a:rPr lang="en-US" altLang="zh-CN" sz="3300" b="1" dirty="0">
                  <a:ln w="10160">
                    <a:noFill/>
                    <a:prstDash val="solid"/>
                  </a:ln>
                  <a:solidFill>
                    <a:schemeClr val="bg1"/>
                  </a:solidFill>
                  <a:effectLst>
                    <a:outerShdw blurRad="38100" dist="22860" dir="5400000" algn="tl" rotWithShape="0">
                      <a:srgbClr val="000000">
                        <a:alpha val="30000"/>
                      </a:srgbClr>
                    </a:outerShdw>
                  </a:effectLst>
                </a:rPr>
                <a:t>B</a:t>
              </a:r>
              <a:endParaRPr lang="zh-CN" altLang="en-US" sz="3300" b="1" dirty="0">
                <a:ln w="10160">
                  <a:noFill/>
                  <a:prstDash val="solid"/>
                </a:ln>
                <a:solidFill>
                  <a:schemeClr val="bg1"/>
                </a:solidFill>
                <a:effectLst>
                  <a:outerShdw blurRad="38100" dist="22860" dir="5400000" algn="tl" rotWithShape="0">
                    <a:srgbClr val="000000">
                      <a:alpha val="30000"/>
                    </a:srgbClr>
                  </a:outerShdw>
                </a:effectLst>
              </a:endParaRPr>
            </a:p>
          </p:txBody>
        </p:sp>
        <p:sp>
          <p:nvSpPr>
            <p:cNvPr id="37" name="矩形 36"/>
            <p:cNvSpPr/>
            <p:nvPr/>
          </p:nvSpPr>
          <p:spPr>
            <a:xfrm>
              <a:off x="5148702" y="2803545"/>
              <a:ext cx="362119" cy="577081"/>
            </a:xfrm>
            <a:prstGeom prst="rect">
              <a:avLst/>
            </a:prstGeom>
            <a:noFill/>
          </p:spPr>
          <p:txBody>
            <a:bodyPr wrap="none" lIns="68580" tIns="34290" rIns="68580" bIns="34290">
              <a:spAutoFit/>
            </a:bodyPr>
            <a:lstStyle/>
            <a:p>
              <a:pPr algn="ctr"/>
              <a:r>
                <a:rPr lang="en-US" altLang="zh-CN" sz="3300" b="1" dirty="0">
                  <a:ln w="10160">
                    <a:noFill/>
                    <a:prstDash val="solid"/>
                  </a:ln>
                  <a:solidFill>
                    <a:schemeClr val="bg1"/>
                  </a:solidFill>
                  <a:effectLst>
                    <a:outerShdw blurRad="38100" dist="22860" dir="5400000" algn="tl" rotWithShape="0">
                      <a:srgbClr val="000000">
                        <a:alpha val="30000"/>
                      </a:srgbClr>
                    </a:outerShdw>
                  </a:effectLst>
                </a:rPr>
                <a:t>C</a:t>
              </a:r>
              <a:endParaRPr lang="zh-CN" altLang="en-US" sz="3300" b="1" dirty="0">
                <a:ln w="10160">
                  <a:noFill/>
                  <a:prstDash val="solid"/>
                </a:ln>
                <a:solidFill>
                  <a:schemeClr val="bg1"/>
                </a:solidFill>
                <a:effectLst>
                  <a:outerShdw blurRad="38100" dist="22860" dir="5400000" algn="tl" rotWithShape="0">
                    <a:srgbClr val="000000">
                      <a:alpha val="30000"/>
                    </a:srgbClr>
                  </a:outerShdw>
                </a:effectLst>
              </a:endParaRPr>
            </a:p>
          </p:txBody>
        </p:sp>
        <p:sp>
          <p:nvSpPr>
            <p:cNvPr id="38" name="矩形 37"/>
            <p:cNvSpPr/>
            <p:nvPr/>
          </p:nvSpPr>
          <p:spPr>
            <a:xfrm>
              <a:off x="6024453" y="2803545"/>
              <a:ext cx="405400" cy="577081"/>
            </a:xfrm>
            <a:prstGeom prst="rect">
              <a:avLst/>
            </a:prstGeom>
            <a:noFill/>
          </p:spPr>
          <p:txBody>
            <a:bodyPr wrap="none" lIns="68580" tIns="34290" rIns="68580" bIns="34290">
              <a:spAutoFit/>
            </a:bodyPr>
            <a:lstStyle/>
            <a:p>
              <a:pPr algn="ctr"/>
              <a:r>
                <a:rPr lang="en-US" altLang="zh-CN" sz="3300" b="1" dirty="0">
                  <a:ln w="10160">
                    <a:noFill/>
                    <a:prstDash val="solid"/>
                  </a:ln>
                  <a:solidFill>
                    <a:schemeClr val="bg1"/>
                  </a:solidFill>
                  <a:effectLst>
                    <a:outerShdw blurRad="38100" dist="22860" dir="5400000" algn="tl" rotWithShape="0">
                      <a:srgbClr val="000000">
                        <a:alpha val="30000"/>
                      </a:srgbClr>
                    </a:outerShdw>
                  </a:effectLst>
                </a:rPr>
                <a:t>D</a:t>
              </a:r>
              <a:endParaRPr lang="zh-CN" altLang="en-US" sz="3300" b="1" dirty="0">
                <a:ln w="10160">
                  <a:noFill/>
                  <a:prstDash val="solid"/>
                </a:ln>
                <a:solidFill>
                  <a:schemeClr val="bg1"/>
                </a:solidFill>
                <a:effectLst>
                  <a:outerShdw blurRad="38100" dist="22860" dir="5400000" algn="tl" rotWithShape="0">
                    <a:srgbClr val="000000">
                      <a:alpha val="30000"/>
                    </a:srgbClr>
                  </a:outerShdw>
                </a:effectLst>
              </a:endParaRPr>
            </a:p>
          </p:txBody>
        </p:sp>
        <p:sp>
          <p:nvSpPr>
            <p:cNvPr id="39" name="文本框 51"/>
            <p:cNvSpPr txBox="1"/>
            <p:nvPr/>
          </p:nvSpPr>
          <p:spPr>
            <a:xfrm>
              <a:off x="4002455" y="3279915"/>
              <a:ext cx="1001593" cy="223138"/>
            </a:xfrm>
            <a:prstGeom prst="rect">
              <a:avLst/>
            </a:prstGeom>
            <a:noFill/>
          </p:spPr>
          <p:txBody>
            <a:bodyPr vert="horz" wrap="square" lIns="68580" tIns="34290" rIns="68580" bIns="34290" rtlCol="0">
              <a:spAutoFit/>
            </a:bodyPr>
            <a:lstStyle/>
            <a:p>
              <a:r>
                <a:rPr lang="zh-CN" altLang="en-US" sz="1000" dirty="0" smtClean="0">
                  <a:solidFill>
                    <a:schemeClr val="bg1"/>
                  </a:solidFill>
                  <a:latin typeface="黑体" panose="02010609060101010101" pitchFamily="49" charset="-122"/>
                  <a:ea typeface="黑体" panose="02010609060101010101" pitchFamily="49" charset="-122"/>
                </a:rPr>
                <a:t>单击输入标题</a:t>
              </a:r>
              <a:endParaRPr lang="zh-CN" altLang="en-US" sz="1000" dirty="0">
                <a:solidFill>
                  <a:schemeClr val="bg1"/>
                </a:solidFill>
                <a:latin typeface="黑体" panose="02010609060101010101" pitchFamily="49" charset="-122"/>
                <a:ea typeface="黑体" panose="02010609060101010101" pitchFamily="49" charset="-122"/>
              </a:endParaRPr>
            </a:p>
          </p:txBody>
        </p:sp>
        <p:sp>
          <p:nvSpPr>
            <p:cNvPr id="40" name="文本框 52"/>
            <p:cNvSpPr txBox="1"/>
            <p:nvPr/>
          </p:nvSpPr>
          <p:spPr>
            <a:xfrm>
              <a:off x="4040083" y="3487056"/>
              <a:ext cx="948111" cy="561692"/>
            </a:xfrm>
            <a:prstGeom prst="rect">
              <a:avLst/>
            </a:prstGeom>
            <a:noFill/>
          </p:spPr>
          <p:txBody>
            <a:bodyPr vert="horz" wrap="square" lIns="68580" tIns="34290" rIns="68580" bIns="34290" rtlCol="0">
              <a:spAutoFit/>
            </a:bodyPr>
            <a:lstStyle/>
            <a:p>
              <a:r>
                <a:rPr lang="zh-CN" altLang="en-US" sz="800" kern="0" dirty="0">
                  <a:solidFill>
                    <a:schemeClr val="bg1"/>
                  </a:solidFill>
                  <a:latin typeface="微软雅黑" panose="020B0503020204020204" pitchFamily="34" charset="-122"/>
                  <a:ea typeface="微软雅黑" panose="020B0503020204020204" pitchFamily="34" charset="-122"/>
                </a:rPr>
                <a:t>请在此处输入您的文本，或者将您的文本粘贴到此处</a:t>
              </a:r>
              <a:endParaRPr lang="zh-CN" altLang="en-US" sz="800" dirty="0">
                <a:solidFill>
                  <a:schemeClr val="bg1"/>
                </a:solidFill>
                <a:latin typeface="黑体" panose="02010609060101010101" pitchFamily="49" charset="-122"/>
                <a:ea typeface="黑体" panose="02010609060101010101" pitchFamily="49" charset="-122"/>
              </a:endParaRPr>
            </a:p>
          </p:txBody>
        </p:sp>
        <p:sp>
          <p:nvSpPr>
            <p:cNvPr id="41" name="文本框 51"/>
            <p:cNvSpPr txBox="1"/>
            <p:nvPr/>
          </p:nvSpPr>
          <p:spPr>
            <a:xfrm>
              <a:off x="4938559" y="3279915"/>
              <a:ext cx="1001593" cy="223138"/>
            </a:xfrm>
            <a:prstGeom prst="rect">
              <a:avLst/>
            </a:prstGeom>
            <a:noFill/>
          </p:spPr>
          <p:txBody>
            <a:bodyPr vert="horz" wrap="square" lIns="68580" tIns="34290" rIns="68580" bIns="34290" rtlCol="0">
              <a:spAutoFit/>
            </a:bodyPr>
            <a:lstStyle/>
            <a:p>
              <a:r>
                <a:rPr lang="zh-CN" altLang="en-US" sz="1000" dirty="0" smtClean="0">
                  <a:solidFill>
                    <a:schemeClr val="bg1"/>
                  </a:solidFill>
                  <a:latin typeface="黑体" panose="02010609060101010101" pitchFamily="49" charset="-122"/>
                  <a:ea typeface="黑体" panose="02010609060101010101" pitchFamily="49" charset="-122"/>
                </a:rPr>
                <a:t>单击输入标题</a:t>
              </a:r>
              <a:endParaRPr lang="zh-CN" altLang="en-US" sz="1000" dirty="0">
                <a:solidFill>
                  <a:schemeClr val="bg1"/>
                </a:solidFill>
                <a:latin typeface="黑体" panose="02010609060101010101" pitchFamily="49" charset="-122"/>
                <a:ea typeface="黑体" panose="02010609060101010101" pitchFamily="49" charset="-122"/>
              </a:endParaRPr>
            </a:p>
          </p:txBody>
        </p:sp>
        <p:sp>
          <p:nvSpPr>
            <p:cNvPr id="42" name="文本框 52"/>
            <p:cNvSpPr txBox="1"/>
            <p:nvPr/>
          </p:nvSpPr>
          <p:spPr>
            <a:xfrm>
              <a:off x="4976187" y="3487056"/>
              <a:ext cx="948111" cy="561692"/>
            </a:xfrm>
            <a:prstGeom prst="rect">
              <a:avLst/>
            </a:prstGeom>
            <a:noFill/>
          </p:spPr>
          <p:txBody>
            <a:bodyPr vert="horz" wrap="square" lIns="68580" tIns="34290" rIns="68580" bIns="34290" rtlCol="0">
              <a:spAutoFit/>
            </a:bodyPr>
            <a:lstStyle/>
            <a:p>
              <a:r>
                <a:rPr lang="zh-CN" altLang="en-US" sz="800" kern="0" dirty="0">
                  <a:solidFill>
                    <a:schemeClr val="bg1"/>
                  </a:solidFill>
                  <a:latin typeface="微软雅黑" panose="020B0503020204020204" pitchFamily="34" charset="-122"/>
                  <a:ea typeface="微软雅黑" panose="020B0503020204020204" pitchFamily="34" charset="-122"/>
                </a:rPr>
                <a:t>请在此处输入您的文本，或者将您的文本粘贴到此处</a:t>
              </a:r>
              <a:endParaRPr lang="zh-CN" altLang="en-US" sz="800" dirty="0">
                <a:solidFill>
                  <a:schemeClr val="bg1"/>
                </a:solidFill>
                <a:latin typeface="黑体" panose="02010609060101010101" pitchFamily="49" charset="-122"/>
                <a:ea typeface="黑体" panose="02010609060101010101" pitchFamily="49" charset="-122"/>
              </a:endParaRPr>
            </a:p>
          </p:txBody>
        </p:sp>
        <p:sp>
          <p:nvSpPr>
            <p:cNvPr id="43" name="文本框 51"/>
            <p:cNvSpPr txBox="1"/>
            <p:nvPr/>
          </p:nvSpPr>
          <p:spPr>
            <a:xfrm>
              <a:off x="5826261" y="3299938"/>
              <a:ext cx="1001593" cy="223138"/>
            </a:xfrm>
            <a:prstGeom prst="rect">
              <a:avLst/>
            </a:prstGeom>
            <a:noFill/>
          </p:spPr>
          <p:txBody>
            <a:bodyPr vert="horz" wrap="square" lIns="68580" tIns="34290" rIns="68580" bIns="34290" rtlCol="0">
              <a:spAutoFit/>
            </a:bodyPr>
            <a:lstStyle/>
            <a:p>
              <a:r>
                <a:rPr lang="zh-CN" altLang="en-US" sz="1000" dirty="0" smtClean="0">
                  <a:solidFill>
                    <a:schemeClr val="bg1"/>
                  </a:solidFill>
                  <a:latin typeface="黑体" panose="02010609060101010101" pitchFamily="49" charset="-122"/>
                  <a:ea typeface="黑体" panose="02010609060101010101" pitchFamily="49" charset="-122"/>
                </a:rPr>
                <a:t>单击输入标题</a:t>
              </a:r>
              <a:endParaRPr lang="zh-CN" altLang="en-US" sz="1000" dirty="0">
                <a:solidFill>
                  <a:schemeClr val="bg1"/>
                </a:solidFill>
                <a:latin typeface="黑体" panose="02010609060101010101" pitchFamily="49" charset="-122"/>
                <a:ea typeface="黑体" panose="02010609060101010101" pitchFamily="49" charset="-122"/>
              </a:endParaRPr>
            </a:p>
          </p:txBody>
        </p:sp>
        <p:sp>
          <p:nvSpPr>
            <p:cNvPr id="44" name="文本框 52"/>
            <p:cNvSpPr txBox="1"/>
            <p:nvPr/>
          </p:nvSpPr>
          <p:spPr>
            <a:xfrm>
              <a:off x="5863889" y="3507079"/>
              <a:ext cx="948111" cy="561692"/>
            </a:xfrm>
            <a:prstGeom prst="rect">
              <a:avLst/>
            </a:prstGeom>
            <a:noFill/>
          </p:spPr>
          <p:txBody>
            <a:bodyPr vert="horz" wrap="square" lIns="68580" tIns="34290" rIns="68580" bIns="34290" rtlCol="0">
              <a:spAutoFit/>
            </a:bodyPr>
            <a:lstStyle/>
            <a:p>
              <a:r>
                <a:rPr lang="zh-CN" altLang="en-US" sz="800" kern="0" dirty="0">
                  <a:solidFill>
                    <a:schemeClr val="bg1"/>
                  </a:solidFill>
                  <a:latin typeface="微软雅黑" panose="020B0503020204020204" pitchFamily="34" charset="-122"/>
                  <a:ea typeface="微软雅黑" panose="020B0503020204020204" pitchFamily="34" charset="-122"/>
                </a:rPr>
                <a:t>请在此处输入您的文本，或者将您的文本粘贴到此处</a:t>
              </a:r>
              <a:endParaRPr lang="zh-CN" altLang="en-US" sz="800" dirty="0">
                <a:solidFill>
                  <a:schemeClr val="bg1"/>
                </a:solidFill>
                <a:latin typeface="黑体" panose="02010609060101010101" pitchFamily="49" charset="-122"/>
                <a:ea typeface="黑体" panose="02010609060101010101" pitchFamily="49" charset="-122"/>
              </a:endParaRPr>
            </a:p>
          </p:txBody>
        </p:sp>
      </p:grpSp>
      <p:grpSp>
        <p:nvGrpSpPr>
          <p:cNvPr id="55" name="组合 54"/>
          <p:cNvGrpSpPr/>
          <p:nvPr/>
        </p:nvGrpSpPr>
        <p:grpSpPr>
          <a:xfrm rot="480558">
            <a:off x="2082268" y="1652371"/>
            <a:ext cx="1605569" cy="2675948"/>
            <a:chOff x="7367588" y="4325938"/>
            <a:chExt cx="547687" cy="912812"/>
          </a:xfrm>
        </p:grpSpPr>
        <p:sp>
          <p:nvSpPr>
            <p:cNvPr id="56" name="Freeform 193"/>
            <p:cNvSpPr>
              <a:spLocks/>
            </p:cNvSpPr>
            <p:nvPr/>
          </p:nvSpPr>
          <p:spPr bwMode="auto">
            <a:xfrm>
              <a:off x="7493000" y="4438650"/>
              <a:ext cx="63500" cy="57150"/>
            </a:xfrm>
            <a:custGeom>
              <a:avLst/>
              <a:gdLst>
                <a:gd name="T0" fmla="*/ 3 w 10"/>
                <a:gd name="T1" fmla="*/ 9 h 9"/>
                <a:gd name="T2" fmla="*/ 5 w 10"/>
                <a:gd name="T3" fmla="*/ 9 h 9"/>
                <a:gd name="T4" fmla="*/ 8 w 10"/>
                <a:gd name="T5" fmla="*/ 8 h 9"/>
                <a:gd name="T6" fmla="*/ 10 w 10"/>
                <a:gd name="T7" fmla="*/ 7 h 9"/>
                <a:gd name="T8" fmla="*/ 10 w 10"/>
                <a:gd name="T9" fmla="*/ 1 h 9"/>
                <a:gd name="T10" fmla="*/ 0 w 10"/>
                <a:gd name="T11" fmla="*/ 0 h 9"/>
                <a:gd name="T12" fmla="*/ 0 w 10"/>
                <a:gd name="T13" fmla="*/ 3 h 9"/>
                <a:gd name="T14" fmla="*/ 3 w 10"/>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9">
                  <a:moveTo>
                    <a:pt x="3" y="9"/>
                  </a:moveTo>
                  <a:cubicBezTo>
                    <a:pt x="3" y="9"/>
                    <a:pt x="4" y="8"/>
                    <a:pt x="5" y="9"/>
                  </a:cubicBezTo>
                  <a:cubicBezTo>
                    <a:pt x="5" y="9"/>
                    <a:pt x="7" y="9"/>
                    <a:pt x="8" y="8"/>
                  </a:cubicBezTo>
                  <a:cubicBezTo>
                    <a:pt x="9" y="7"/>
                    <a:pt x="10" y="7"/>
                    <a:pt x="10" y="7"/>
                  </a:cubicBezTo>
                  <a:cubicBezTo>
                    <a:pt x="10" y="1"/>
                    <a:pt x="10" y="1"/>
                    <a:pt x="10" y="1"/>
                  </a:cubicBezTo>
                  <a:cubicBezTo>
                    <a:pt x="10" y="1"/>
                    <a:pt x="5" y="5"/>
                    <a:pt x="0" y="0"/>
                  </a:cubicBezTo>
                  <a:cubicBezTo>
                    <a:pt x="0" y="0"/>
                    <a:pt x="0" y="3"/>
                    <a:pt x="0" y="3"/>
                  </a:cubicBezTo>
                  <a:cubicBezTo>
                    <a:pt x="0" y="3"/>
                    <a:pt x="1" y="8"/>
                    <a:pt x="3" y="9"/>
                  </a:cubicBezTo>
                  <a:close/>
                </a:path>
              </a:pathLst>
            </a:custGeom>
            <a:solidFill>
              <a:srgbClr val="D69B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94"/>
            <p:cNvSpPr>
              <a:spLocks/>
            </p:cNvSpPr>
            <p:nvPr/>
          </p:nvSpPr>
          <p:spPr bwMode="auto">
            <a:xfrm>
              <a:off x="7486650" y="4344988"/>
              <a:ext cx="88900" cy="125412"/>
            </a:xfrm>
            <a:custGeom>
              <a:avLst/>
              <a:gdLst>
                <a:gd name="T0" fmla="*/ 0 w 14"/>
                <a:gd name="T1" fmla="*/ 8 h 20"/>
                <a:gd name="T2" fmla="*/ 0 w 14"/>
                <a:gd name="T3" fmla="*/ 10 h 20"/>
                <a:gd name="T4" fmla="*/ 0 w 14"/>
                <a:gd name="T5" fmla="*/ 13 h 20"/>
                <a:gd name="T6" fmla="*/ 1 w 14"/>
                <a:gd name="T7" fmla="*/ 13 h 20"/>
                <a:gd name="T8" fmla="*/ 1 w 14"/>
                <a:gd name="T9" fmla="*/ 16 h 20"/>
                <a:gd name="T10" fmla="*/ 4 w 14"/>
                <a:gd name="T11" fmla="*/ 20 h 20"/>
                <a:gd name="T12" fmla="*/ 8 w 14"/>
                <a:gd name="T13" fmla="*/ 20 h 20"/>
                <a:gd name="T14" fmla="*/ 12 w 14"/>
                <a:gd name="T15" fmla="*/ 16 h 20"/>
                <a:gd name="T16" fmla="*/ 12 w 14"/>
                <a:gd name="T17" fmla="*/ 14 h 20"/>
                <a:gd name="T18" fmla="*/ 13 w 14"/>
                <a:gd name="T19" fmla="*/ 14 h 20"/>
                <a:gd name="T20" fmla="*/ 14 w 14"/>
                <a:gd name="T21" fmla="*/ 12 h 20"/>
                <a:gd name="T22" fmla="*/ 14 w 14"/>
                <a:gd name="T23" fmla="*/ 9 h 20"/>
                <a:gd name="T24" fmla="*/ 14 w 14"/>
                <a:gd name="T25" fmla="*/ 7 h 20"/>
                <a:gd name="T26" fmla="*/ 8 w 14"/>
                <a:gd name="T27" fmla="*/ 0 h 20"/>
                <a:gd name="T28" fmla="*/ 1 w 14"/>
                <a:gd name="T29" fmla="*/ 5 h 20"/>
                <a:gd name="T30" fmla="*/ 0 w 14"/>
                <a:gd name="T31"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20">
                  <a:moveTo>
                    <a:pt x="0" y="8"/>
                  </a:moveTo>
                  <a:cubicBezTo>
                    <a:pt x="0" y="8"/>
                    <a:pt x="0" y="10"/>
                    <a:pt x="0" y="10"/>
                  </a:cubicBezTo>
                  <a:cubicBezTo>
                    <a:pt x="0" y="11"/>
                    <a:pt x="0" y="13"/>
                    <a:pt x="0" y="13"/>
                  </a:cubicBezTo>
                  <a:cubicBezTo>
                    <a:pt x="0" y="13"/>
                    <a:pt x="1" y="13"/>
                    <a:pt x="1" y="13"/>
                  </a:cubicBezTo>
                  <a:cubicBezTo>
                    <a:pt x="1" y="13"/>
                    <a:pt x="1" y="15"/>
                    <a:pt x="1" y="16"/>
                  </a:cubicBezTo>
                  <a:cubicBezTo>
                    <a:pt x="1" y="16"/>
                    <a:pt x="3" y="19"/>
                    <a:pt x="4" y="20"/>
                  </a:cubicBezTo>
                  <a:cubicBezTo>
                    <a:pt x="6" y="20"/>
                    <a:pt x="7" y="20"/>
                    <a:pt x="8" y="20"/>
                  </a:cubicBezTo>
                  <a:cubicBezTo>
                    <a:pt x="9" y="20"/>
                    <a:pt x="11" y="16"/>
                    <a:pt x="12" y="16"/>
                  </a:cubicBezTo>
                  <a:cubicBezTo>
                    <a:pt x="12" y="15"/>
                    <a:pt x="12" y="14"/>
                    <a:pt x="12" y="14"/>
                  </a:cubicBezTo>
                  <a:cubicBezTo>
                    <a:pt x="12" y="14"/>
                    <a:pt x="13" y="14"/>
                    <a:pt x="13" y="14"/>
                  </a:cubicBezTo>
                  <a:cubicBezTo>
                    <a:pt x="13" y="14"/>
                    <a:pt x="13" y="13"/>
                    <a:pt x="14" y="12"/>
                  </a:cubicBezTo>
                  <a:cubicBezTo>
                    <a:pt x="14" y="11"/>
                    <a:pt x="14" y="9"/>
                    <a:pt x="14" y="9"/>
                  </a:cubicBezTo>
                  <a:cubicBezTo>
                    <a:pt x="14" y="9"/>
                    <a:pt x="14" y="7"/>
                    <a:pt x="14" y="7"/>
                  </a:cubicBezTo>
                  <a:cubicBezTo>
                    <a:pt x="14" y="6"/>
                    <a:pt x="13" y="1"/>
                    <a:pt x="8" y="0"/>
                  </a:cubicBezTo>
                  <a:cubicBezTo>
                    <a:pt x="3" y="0"/>
                    <a:pt x="2" y="3"/>
                    <a:pt x="1" y="5"/>
                  </a:cubicBezTo>
                  <a:cubicBezTo>
                    <a:pt x="1" y="5"/>
                    <a:pt x="1" y="7"/>
                    <a:pt x="0" y="8"/>
                  </a:cubicBezTo>
                  <a:close/>
                </a:path>
              </a:pathLst>
            </a:custGeom>
            <a:solidFill>
              <a:srgbClr val="F2C2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95"/>
            <p:cNvSpPr>
              <a:spLocks/>
            </p:cNvSpPr>
            <p:nvPr/>
          </p:nvSpPr>
          <p:spPr bwMode="auto">
            <a:xfrm>
              <a:off x="7486650" y="4357688"/>
              <a:ext cx="88900" cy="112712"/>
            </a:xfrm>
            <a:custGeom>
              <a:avLst/>
              <a:gdLst>
                <a:gd name="T0" fmla="*/ 14 w 14"/>
                <a:gd name="T1" fmla="*/ 7 h 18"/>
                <a:gd name="T2" fmla="*/ 14 w 14"/>
                <a:gd name="T3" fmla="*/ 5 h 18"/>
                <a:gd name="T4" fmla="*/ 12 w 14"/>
                <a:gd name="T5" fmla="*/ 0 h 18"/>
                <a:gd name="T6" fmla="*/ 10 w 14"/>
                <a:gd name="T7" fmla="*/ 1 h 18"/>
                <a:gd name="T8" fmla="*/ 10 w 14"/>
                <a:gd name="T9" fmla="*/ 7 h 18"/>
                <a:gd name="T10" fmla="*/ 10 w 14"/>
                <a:gd name="T11" fmla="*/ 9 h 18"/>
                <a:gd name="T12" fmla="*/ 10 w 14"/>
                <a:gd name="T13" fmla="*/ 12 h 18"/>
                <a:gd name="T14" fmla="*/ 8 w 14"/>
                <a:gd name="T15" fmla="*/ 15 h 18"/>
                <a:gd name="T16" fmla="*/ 7 w 14"/>
                <a:gd name="T17" fmla="*/ 17 h 18"/>
                <a:gd name="T18" fmla="*/ 4 w 14"/>
                <a:gd name="T19" fmla="*/ 17 h 18"/>
                <a:gd name="T20" fmla="*/ 2 w 14"/>
                <a:gd name="T21" fmla="*/ 13 h 18"/>
                <a:gd name="T22" fmla="*/ 3 w 14"/>
                <a:gd name="T23" fmla="*/ 12 h 18"/>
                <a:gd name="T24" fmla="*/ 2 w 14"/>
                <a:gd name="T25" fmla="*/ 11 h 18"/>
                <a:gd name="T26" fmla="*/ 2 w 14"/>
                <a:gd name="T27" fmla="*/ 8 h 18"/>
                <a:gd name="T28" fmla="*/ 3 w 14"/>
                <a:gd name="T29" fmla="*/ 6 h 18"/>
                <a:gd name="T30" fmla="*/ 4 w 14"/>
                <a:gd name="T31" fmla="*/ 4 h 18"/>
                <a:gd name="T32" fmla="*/ 4 w 14"/>
                <a:gd name="T33" fmla="*/ 1 h 18"/>
                <a:gd name="T34" fmla="*/ 3 w 14"/>
                <a:gd name="T35" fmla="*/ 0 h 18"/>
                <a:gd name="T36" fmla="*/ 1 w 14"/>
                <a:gd name="T37" fmla="*/ 3 h 18"/>
                <a:gd name="T38" fmla="*/ 0 w 14"/>
                <a:gd name="T39" fmla="*/ 6 h 18"/>
                <a:gd name="T40" fmla="*/ 0 w 14"/>
                <a:gd name="T41" fmla="*/ 8 h 18"/>
                <a:gd name="T42" fmla="*/ 0 w 14"/>
                <a:gd name="T43" fmla="*/ 11 h 18"/>
                <a:gd name="T44" fmla="*/ 1 w 14"/>
                <a:gd name="T45" fmla="*/ 11 h 18"/>
                <a:gd name="T46" fmla="*/ 1 w 14"/>
                <a:gd name="T47" fmla="*/ 14 h 18"/>
                <a:gd name="T48" fmla="*/ 4 w 14"/>
                <a:gd name="T49" fmla="*/ 18 h 18"/>
                <a:gd name="T50" fmla="*/ 8 w 14"/>
                <a:gd name="T51" fmla="*/ 18 h 18"/>
                <a:gd name="T52" fmla="*/ 12 w 14"/>
                <a:gd name="T53" fmla="*/ 14 h 18"/>
                <a:gd name="T54" fmla="*/ 12 w 14"/>
                <a:gd name="T55" fmla="*/ 12 h 18"/>
                <a:gd name="T56" fmla="*/ 13 w 14"/>
                <a:gd name="T57" fmla="*/ 12 h 18"/>
                <a:gd name="T58" fmla="*/ 14 w 14"/>
                <a:gd name="T59" fmla="*/ 10 h 18"/>
                <a:gd name="T60" fmla="*/ 14 w 14"/>
                <a:gd name="T61" fmla="*/ 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 h="18">
                  <a:moveTo>
                    <a:pt x="14" y="7"/>
                  </a:moveTo>
                  <a:cubicBezTo>
                    <a:pt x="14" y="7"/>
                    <a:pt x="14" y="5"/>
                    <a:pt x="14" y="5"/>
                  </a:cubicBezTo>
                  <a:cubicBezTo>
                    <a:pt x="14" y="4"/>
                    <a:pt x="13" y="2"/>
                    <a:pt x="12" y="0"/>
                  </a:cubicBezTo>
                  <a:cubicBezTo>
                    <a:pt x="11" y="0"/>
                    <a:pt x="10" y="1"/>
                    <a:pt x="10" y="1"/>
                  </a:cubicBezTo>
                  <a:cubicBezTo>
                    <a:pt x="10" y="1"/>
                    <a:pt x="10" y="5"/>
                    <a:pt x="10" y="7"/>
                  </a:cubicBezTo>
                  <a:cubicBezTo>
                    <a:pt x="10" y="7"/>
                    <a:pt x="10" y="9"/>
                    <a:pt x="10" y="9"/>
                  </a:cubicBezTo>
                  <a:cubicBezTo>
                    <a:pt x="10" y="9"/>
                    <a:pt x="11" y="11"/>
                    <a:pt x="10" y="12"/>
                  </a:cubicBezTo>
                  <a:cubicBezTo>
                    <a:pt x="10" y="14"/>
                    <a:pt x="10" y="14"/>
                    <a:pt x="8" y="15"/>
                  </a:cubicBezTo>
                  <a:cubicBezTo>
                    <a:pt x="8" y="15"/>
                    <a:pt x="8" y="17"/>
                    <a:pt x="7" y="17"/>
                  </a:cubicBezTo>
                  <a:cubicBezTo>
                    <a:pt x="7" y="17"/>
                    <a:pt x="5" y="18"/>
                    <a:pt x="4" y="17"/>
                  </a:cubicBezTo>
                  <a:cubicBezTo>
                    <a:pt x="4" y="16"/>
                    <a:pt x="1" y="14"/>
                    <a:pt x="2" y="13"/>
                  </a:cubicBezTo>
                  <a:cubicBezTo>
                    <a:pt x="2" y="13"/>
                    <a:pt x="2" y="12"/>
                    <a:pt x="3" y="12"/>
                  </a:cubicBezTo>
                  <a:cubicBezTo>
                    <a:pt x="3" y="12"/>
                    <a:pt x="2" y="12"/>
                    <a:pt x="2" y="11"/>
                  </a:cubicBezTo>
                  <a:cubicBezTo>
                    <a:pt x="2" y="10"/>
                    <a:pt x="2" y="9"/>
                    <a:pt x="2" y="8"/>
                  </a:cubicBezTo>
                  <a:cubicBezTo>
                    <a:pt x="2" y="8"/>
                    <a:pt x="2" y="7"/>
                    <a:pt x="3" y="6"/>
                  </a:cubicBezTo>
                  <a:cubicBezTo>
                    <a:pt x="3" y="6"/>
                    <a:pt x="4" y="5"/>
                    <a:pt x="4" y="4"/>
                  </a:cubicBezTo>
                  <a:cubicBezTo>
                    <a:pt x="4" y="3"/>
                    <a:pt x="4" y="1"/>
                    <a:pt x="4" y="1"/>
                  </a:cubicBezTo>
                  <a:cubicBezTo>
                    <a:pt x="4" y="1"/>
                    <a:pt x="4" y="0"/>
                    <a:pt x="3" y="0"/>
                  </a:cubicBezTo>
                  <a:cubicBezTo>
                    <a:pt x="2" y="1"/>
                    <a:pt x="2" y="2"/>
                    <a:pt x="1" y="3"/>
                  </a:cubicBezTo>
                  <a:cubicBezTo>
                    <a:pt x="1" y="3"/>
                    <a:pt x="1" y="5"/>
                    <a:pt x="0" y="6"/>
                  </a:cubicBezTo>
                  <a:cubicBezTo>
                    <a:pt x="0" y="6"/>
                    <a:pt x="0" y="8"/>
                    <a:pt x="0" y="8"/>
                  </a:cubicBezTo>
                  <a:cubicBezTo>
                    <a:pt x="0" y="9"/>
                    <a:pt x="0" y="11"/>
                    <a:pt x="0" y="11"/>
                  </a:cubicBezTo>
                  <a:cubicBezTo>
                    <a:pt x="0" y="11"/>
                    <a:pt x="1" y="11"/>
                    <a:pt x="1" y="11"/>
                  </a:cubicBezTo>
                  <a:cubicBezTo>
                    <a:pt x="1" y="11"/>
                    <a:pt x="1" y="13"/>
                    <a:pt x="1" y="14"/>
                  </a:cubicBezTo>
                  <a:cubicBezTo>
                    <a:pt x="1" y="14"/>
                    <a:pt x="3" y="17"/>
                    <a:pt x="4" y="18"/>
                  </a:cubicBezTo>
                  <a:cubicBezTo>
                    <a:pt x="6" y="18"/>
                    <a:pt x="7" y="18"/>
                    <a:pt x="8" y="18"/>
                  </a:cubicBezTo>
                  <a:cubicBezTo>
                    <a:pt x="9" y="18"/>
                    <a:pt x="11" y="14"/>
                    <a:pt x="12" y="14"/>
                  </a:cubicBezTo>
                  <a:cubicBezTo>
                    <a:pt x="12" y="13"/>
                    <a:pt x="12" y="12"/>
                    <a:pt x="12" y="12"/>
                  </a:cubicBezTo>
                  <a:cubicBezTo>
                    <a:pt x="12" y="12"/>
                    <a:pt x="13" y="12"/>
                    <a:pt x="13" y="12"/>
                  </a:cubicBezTo>
                  <a:cubicBezTo>
                    <a:pt x="13" y="12"/>
                    <a:pt x="13" y="11"/>
                    <a:pt x="14" y="10"/>
                  </a:cubicBezTo>
                  <a:cubicBezTo>
                    <a:pt x="14" y="9"/>
                    <a:pt x="14" y="7"/>
                    <a:pt x="14" y="7"/>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96"/>
            <p:cNvSpPr>
              <a:spLocks/>
            </p:cNvSpPr>
            <p:nvPr/>
          </p:nvSpPr>
          <p:spPr bwMode="auto">
            <a:xfrm>
              <a:off x="7486650" y="4325938"/>
              <a:ext cx="95250" cy="100012"/>
            </a:xfrm>
            <a:custGeom>
              <a:avLst/>
              <a:gdLst>
                <a:gd name="T0" fmla="*/ 0 w 15"/>
                <a:gd name="T1" fmla="*/ 14 h 16"/>
                <a:gd name="T2" fmla="*/ 1 w 15"/>
                <a:gd name="T3" fmla="*/ 14 h 16"/>
                <a:gd name="T4" fmla="*/ 2 w 15"/>
                <a:gd name="T5" fmla="*/ 11 h 16"/>
                <a:gd name="T6" fmla="*/ 3 w 15"/>
                <a:gd name="T7" fmla="*/ 7 h 16"/>
                <a:gd name="T8" fmla="*/ 8 w 15"/>
                <a:gd name="T9" fmla="*/ 7 h 16"/>
                <a:gd name="T10" fmla="*/ 11 w 15"/>
                <a:gd name="T11" fmla="*/ 8 h 16"/>
                <a:gd name="T12" fmla="*/ 12 w 15"/>
                <a:gd name="T13" fmla="*/ 12 h 16"/>
                <a:gd name="T14" fmla="*/ 12 w 15"/>
                <a:gd name="T15" fmla="*/ 14 h 16"/>
                <a:gd name="T16" fmla="*/ 12 w 15"/>
                <a:gd name="T17" fmla="*/ 16 h 16"/>
                <a:gd name="T18" fmla="*/ 13 w 15"/>
                <a:gd name="T19" fmla="*/ 16 h 16"/>
                <a:gd name="T20" fmla="*/ 13 w 15"/>
                <a:gd name="T21" fmla="*/ 13 h 16"/>
                <a:gd name="T22" fmla="*/ 14 w 15"/>
                <a:gd name="T23" fmla="*/ 14 h 16"/>
                <a:gd name="T24" fmla="*/ 14 w 15"/>
                <a:gd name="T25" fmla="*/ 12 h 16"/>
                <a:gd name="T26" fmla="*/ 15 w 15"/>
                <a:gd name="T27" fmla="*/ 9 h 16"/>
                <a:gd name="T28" fmla="*/ 11 w 15"/>
                <a:gd name="T29" fmla="*/ 3 h 16"/>
                <a:gd name="T30" fmla="*/ 7 w 15"/>
                <a:gd name="T31" fmla="*/ 2 h 16"/>
                <a:gd name="T32" fmla="*/ 1 w 15"/>
                <a:gd name="T33" fmla="*/ 5 h 16"/>
                <a:gd name="T34" fmla="*/ 0 w 15"/>
                <a:gd name="T35" fmla="*/ 7 h 16"/>
                <a:gd name="T36" fmla="*/ 0 w 15"/>
                <a:gd name="T37" fmla="*/ 12 h 16"/>
                <a:gd name="T38" fmla="*/ 1 w 15"/>
                <a:gd name="T39" fmla="*/ 12 h 16"/>
                <a:gd name="T40" fmla="*/ 0 w 15"/>
                <a:gd name="T41"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16">
                  <a:moveTo>
                    <a:pt x="0" y="14"/>
                  </a:moveTo>
                  <a:cubicBezTo>
                    <a:pt x="1" y="14"/>
                    <a:pt x="1" y="14"/>
                    <a:pt x="1" y="14"/>
                  </a:cubicBezTo>
                  <a:cubicBezTo>
                    <a:pt x="1" y="14"/>
                    <a:pt x="1" y="11"/>
                    <a:pt x="2" y="11"/>
                  </a:cubicBezTo>
                  <a:cubicBezTo>
                    <a:pt x="2" y="10"/>
                    <a:pt x="3" y="7"/>
                    <a:pt x="3" y="7"/>
                  </a:cubicBezTo>
                  <a:cubicBezTo>
                    <a:pt x="3" y="7"/>
                    <a:pt x="7" y="6"/>
                    <a:pt x="8" y="7"/>
                  </a:cubicBezTo>
                  <a:cubicBezTo>
                    <a:pt x="8" y="7"/>
                    <a:pt x="10" y="8"/>
                    <a:pt x="11" y="8"/>
                  </a:cubicBezTo>
                  <a:cubicBezTo>
                    <a:pt x="11" y="8"/>
                    <a:pt x="12" y="10"/>
                    <a:pt x="12" y="12"/>
                  </a:cubicBezTo>
                  <a:cubicBezTo>
                    <a:pt x="12" y="12"/>
                    <a:pt x="12" y="13"/>
                    <a:pt x="12" y="14"/>
                  </a:cubicBezTo>
                  <a:cubicBezTo>
                    <a:pt x="12" y="15"/>
                    <a:pt x="12" y="16"/>
                    <a:pt x="12" y="16"/>
                  </a:cubicBezTo>
                  <a:cubicBezTo>
                    <a:pt x="13" y="16"/>
                    <a:pt x="13" y="16"/>
                    <a:pt x="13" y="16"/>
                  </a:cubicBezTo>
                  <a:cubicBezTo>
                    <a:pt x="13" y="16"/>
                    <a:pt x="13" y="14"/>
                    <a:pt x="13" y="13"/>
                  </a:cubicBezTo>
                  <a:cubicBezTo>
                    <a:pt x="14" y="13"/>
                    <a:pt x="14" y="14"/>
                    <a:pt x="14" y="14"/>
                  </a:cubicBezTo>
                  <a:cubicBezTo>
                    <a:pt x="14" y="14"/>
                    <a:pt x="14" y="12"/>
                    <a:pt x="14" y="12"/>
                  </a:cubicBezTo>
                  <a:cubicBezTo>
                    <a:pt x="14" y="11"/>
                    <a:pt x="15" y="9"/>
                    <a:pt x="15" y="9"/>
                  </a:cubicBezTo>
                  <a:cubicBezTo>
                    <a:pt x="15" y="9"/>
                    <a:pt x="14" y="5"/>
                    <a:pt x="11" y="3"/>
                  </a:cubicBezTo>
                  <a:cubicBezTo>
                    <a:pt x="9" y="0"/>
                    <a:pt x="7" y="2"/>
                    <a:pt x="7" y="2"/>
                  </a:cubicBezTo>
                  <a:cubicBezTo>
                    <a:pt x="7" y="2"/>
                    <a:pt x="4" y="2"/>
                    <a:pt x="1" y="5"/>
                  </a:cubicBezTo>
                  <a:cubicBezTo>
                    <a:pt x="1" y="5"/>
                    <a:pt x="0" y="7"/>
                    <a:pt x="0" y="7"/>
                  </a:cubicBezTo>
                  <a:cubicBezTo>
                    <a:pt x="0" y="7"/>
                    <a:pt x="0" y="11"/>
                    <a:pt x="0" y="12"/>
                  </a:cubicBezTo>
                  <a:cubicBezTo>
                    <a:pt x="0" y="12"/>
                    <a:pt x="0" y="11"/>
                    <a:pt x="1" y="12"/>
                  </a:cubicBezTo>
                  <a:cubicBezTo>
                    <a:pt x="1" y="12"/>
                    <a:pt x="0" y="13"/>
                    <a:pt x="0" y="13"/>
                  </a:cubicBezTo>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97"/>
            <p:cNvSpPr>
              <a:spLocks/>
            </p:cNvSpPr>
            <p:nvPr/>
          </p:nvSpPr>
          <p:spPr bwMode="auto">
            <a:xfrm>
              <a:off x="7405688" y="4754563"/>
              <a:ext cx="44450" cy="68262"/>
            </a:xfrm>
            <a:custGeom>
              <a:avLst/>
              <a:gdLst>
                <a:gd name="T0" fmla="*/ 0 w 7"/>
                <a:gd name="T1" fmla="*/ 0 h 11"/>
                <a:gd name="T2" fmla="*/ 0 w 7"/>
                <a:gd name="T3" fmla="*/ 9 h 11"/>
                <a:gd name="T4" fmla="*/ 7 w 7"/>
                <a:gd name="T5" fmla="*/ 11 h 11"/>
                <a:gd name="T6" fmla="*/ 3 w 7"/>
                <a:gd name="T7" fmla="*/ 0 h 11"/>
                <a:gd name="T8" fmla="*/ 0 w 7"/>
                <a:gd name="T9" fmla="*/ 0 h 11"/>
              </a:gdLst>
              <a:ahLst/>
              <a:cxnLst>
                <a:cxn ang="0">
                  <a:pos x="T0" y="T1"/>
                </a:cxn>
                <a:cxn ang="0">
                  <a:pos x="T2" y="T3"/>
                </a:cxn>
                <a:cxn ang="0">
                  <a:pos x="T4" y="T5"/>
                </a:cxn>
                <a:cxn ang="0">
                  <a:pos x="T6" y="T7"/>
                </a:cxn>
                <a:cxn ang="0">
                  <a:pos x="T8" y="T9"/>
                </a:cxn>
              </a:cxnLst>
              <a:rect l="0" t="0" r="r" b="b"/>
              <a:pathLst>
                <a:path w="7" h="11">
                  <a:moveTo>
                    <a:pt x="0" y="0"/>
                  </a:moveTo>
                  <a:cubicBezTo>
                    <a:pt x="0" y="0"/>
                    <a:pt x="0" y="8"/>
                    <a:pt x="0" y="9"/>
                  </a:cubicBezTo>
                  <a:cubicBezTo>
                    <a:pt x="1" y="10"/>
                    <a:pt x="7" y="11"/>
                    <a:pt x="7" y="11"/>
                  </a:cubicBezTo>
                  <a:cubicBezTo>
                    <a:pt x="3" y="0"/>
                    <a:pt x="3" y="0"/>
                    <a:pt x="3" y="0"/>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98"/>
            <p:cNvSpPr>
              <a:spLocks/>
            </p:cNvSpPr>
            <p:nvPr/>
          </p:nvSpPr>
          <p:spPr bwMode="auto">
            <a:xfrm>
              <a:off x="7418388" y="4754563"/>
              <a:ext cx="31750" cy="49212"/>
            </a:xfrm>
            <a:custGeom>
              <a:avLst/>
              <a:gdLst>
                <a:gd name="T0" fmla="*/ 0 w 5"/>
                <a:gd name="T1" fmla="*/ 4 h 8"/>
                <a:gd name="T2" fmla="*/ 3 w 5"/>
                <a:gd name="T3" fmla="*/ 8 h 8"/>
                <a:gd name="T4" fmla="*/ 3 w 5"/>
                <a:gd name="T5" fmla="*/ 4 h 8"/>
                <a:gd name="T6" fmla="*/ 5 w 5"/>
                <a:gd name="T7" fmla="*/ 0 h 8"/>
                <a:gd name="T8" fmla="*/ 0 w 5"/>
                <a:gd name="T9" fmla="*/ 4 h 8"/>
              </a:gdLst>
              <a:ahLst/>
              <a:cxnLst>
                <a:cxn ang="0">
                  <a:pos x="T0" y="T1"/>
                </a:cxn>
                <a:cxn ang="0">
                  <a:pos x="T2" y="T3"/>
                </a:cxn>
                <a:cxn ang="0">
                  <a:pos x="T4" y="T5"/>
                </a:cxn>
                <a:cxn ang="0">
                  <a:pos x="T6" y="T7"/>
                </a:cxn>
                <a:cxn ang="0">
                  <a:pos x="T8" y="T9"/>
                </a:cxn>
              </a:cxnLst>
              <a:rect l="0" t="0" r="r" b="b"/>
              <a:pathLst>
                <a:path w="5" h="8">
                  <a:moveTo>
                    <a:pt x="0" y="4"/>
                  </a:moveTo>
                  <a:cubicBezTo>
                    <a:pt x="0" y="4"/>
                    <a:pt x="1" y="7"/>
                    <a:pt x="3" y="8"/>
                  </a:cubicBezTo>
                  <a:cubicBezTo>
                    <a:pt x="3" y="8"/>
                    <a:pt x="2" y="5"/>
                    <a:pt x="3" y="4"/>
                  </a:cubicBezTo>
                  <a:cubicBezTo>
                    <a:pt x="3" y="4"/>
                    <a:pt x="5" y="2"/>
                    <a:pt x="5" y="0"/>
                  </a:cubicBezTo>
                  <a:lnTo>
                    <a:pt x="0" y="4"/>
                  </a:ln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99"/>
            <p:cNvSpPr>
              <a:spLocks/>
            </p:cNvSpPr>
            <p:nvPr/>
          </p:nvSpPr>
          <p:spPr bwMode="auto">
            <a:xfrm>
              <a:off x="7431088" y="4451350"/>
              <a:ext cx="188913" cy="309562"/>
            </a:xfrm>
            <a:custGeom>
              <a:avLst/>
              <a:gdLst>
                <a:gd name="T0" fmla="*/ 10 w 30"/>
                <a:gd name="T1" fmla="*/ 0 h 49"/>
                <a:gd name="T2" fmla="*/ 13 w 30"/>
                <a:gd name="T3" fmla="*/ 5 h 49"/>
                <a:gd name="T4" fmla="*/ 20 w 30"/>
                <a:gd name="T5" fmla="*/ 3 h 49"/>
                <a:gd name="T6" fmla="*/ 26 w 30"/>
                <a:gd name="T7" fmla="*/ 30 h 49"/>
                <a:gd name="T8" fmla="*/ 30 w 30"/>
                <a:gd name="T9" fmla="*/ 42 h 49"/>
                <a:gd name="T10" fmla="*/ 16 w 30"/>
                <a:gd name="T11" fmla="*/ 49 h 49"/>
                <a:gd name="T12" fmla="*/ 2 w 30"/>
                <a:gd name="T13" fmla="*/ 43 h 49"/>
                <a:gd name="T14" fmla="*/ 0 w 30"/>
                <a:gd name="T15" fmla="*/ 13 h 49"/>
                <a:gd name="T16" fmla="*/ 10 w 30"/>
                <a:gd name="T1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49">
                  <a:moveTo>
                    <a:pt x="10" y="0"/>
                  </a:moveTo>
                  <a:cubicBezTo>
                    <a:pt x="10" y="0"/>
                    <a:pt x="11" y="4"/>
                    <a:pt x="13" y="5"/>
                  </a:cubicBezTo>
                  <a:cubicBezTo>
                    <a:pt x="13" y="5"/>
                    <a:pt x="16" y="6"/>
                    <a:pt x="20" y="3"/>
                  </a:cubicBezTo>
                  <a:cubicBezTo>
                    <a:pt x="26" y="30"/>
                    <a:pt x="26" y="30"/>
                    <a:pt x="26" y="30"/>
                  </a:cubicBezTo>
                  <a:cubicBezTo>
                    <a:pt x="30" y="42"/>
                    <a:pt x="30" y="42"/>
                    <a:pt x="30" y="42"/>
                  </a:cubicBezTo>
                  <a:cubicBezTo>
                    <a:pt x="16" y="49"/>
                    <a:pt x="16" y="49"/>
                    <a:pt x="16" y="49"/>
                  </a:cubicBezTo>
                  <a:cubicBezTo>
                    <a:pt x="2" y="43"/>
                    <a:pt x="2" y="43"/>
                    <a:pt x="2" y="43"/>
                  </a:cubicBezTo>
                  <a:cubicBezTo>
                    <a:pt x="0" y="13"/>
                    <a:pt x="0" y="13"/>
                    <a:pt x="0" y="13"/>
                  </a:cubicBezTo>
                  <a:lnTo>
                    <a:pt x="10" y="0"/>
                  </a:lnTo>
                  <a:close/>
                </a:path>
              </a:pathLst>
            </a:custGeom>
            <a:solidFill>
              <a:srgbClr val="F5F7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200"/>
            <p:cNvSpPr>
              <a:spLocks/>
            </p:cNvSpPr>
            <p:nvPr/>
          </p:nvSpPr>
          <p:spPr bwMode="auto">
            <a:xfrm>
              <a:off x="7431088" y="4703763"/>
              <a:ext cx="188913" cy="465137"/>
            </a:xfrm>
            <a:custGeom>
              <a:avLst/>
              <a:gdLst>
                <a:gd name="T0" fmla="*/ 30 w 30"/>
                <a:gd name="T1" fmla="*/ 6 h 74"/>
                <a:gd name="T2" fmla="*/ 30 w 30"/>
                <a:gd name="T3" fmla="*/ 30 h 74"/>
                <a:gd name="T4" fmla="*/ 24 w 30"/>
                <a:gd name="T5" fmla="*/ 51 h 74"/>
                <a:gd name="T6" fmla="*/ 30 w 30"/>
                <a:gd name="T7" fmla="*/ 69 h 74"/>
                <a:gd name="T8" fmla="*/ 29 w 30"/>
                <a:gd name="T9" fmla="*/ 72 h 74"/>
                <a:gd name="T10" fmla="*/ 22 w 30"/>
                <a:gd name="T11" fmla="*/ 72 h 74"/>
                <a:gd name="T12" fmla="*/ 22 w 30"/>
                <a:gd name="T13" fmla="*/ 70 h 74"/>
                <a:gd name="T14" fmla="*/ 18 w 30"/>
                <a:gd name="T15" fmla="*/ 68 h 74"/>
                <a:gd name="T16" fmla="*/ 19 w 30"/>
                <a:gd name="T17" fmla="*/ 70 h 74"/>
                <a:gd name="T18" fmla="*/ 12 w 30"/>
                <a:gd name="T19" fmla="*/ 70 h 74"/>
                <a:gd name="T20" fmla="*/ 10 w 30"/>
                <a:gd name="T21" fmla="*/ 66 h 74"/>
                <a:gd name="T22" fmla="*/ 13 w 30"/>
                <a:gd name="T23" fmla="*/ 61 h 74"/>
                <a:gd name="T24" fmla="*/ 14 w 30"/>
                <a:gd name="T25" fmla="*/ 58 h 74"/>
                <a:gd name="T26" fmla="*/ 7 w 30"/>
                <a:gd name="T27" fmla="*/ 34 h 74"/>
                <a:gd name="T28" fmla="*/ 1 w 30"/>
                <a:gd name="T29" fmla="*/ 16 h 74"/>
                <a:gd name="T30" fmla="*/ 1 w 30"/>
                <a:gd name="T31" fmla="*/ 12 h 74"/>
                <a:gd name="T32" fmla="*/ 3 w 30"/>
                <a:gd name="T33" fmla="*/ 9 h 74"/>
                <a:gd name="T34" fmla="*/ 5 w 30"/>
                <a:gd name="T35" fmla="*/ 3 h 74"/>
                <a:gd name="T36" fmla="*/ 28 w 30"/>
                <a:gd name="T37" fmla="*/ 0 h 74"/>
                <a:gd name="T38" fmla="*/ 30 w 30"/>
                <a:gd name="T3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0" h="74">
                  <a:moveTo>
                    <a:pt x="30" y="6"/>
                  </a:moveTo>
                  <a:cubicBezTo>
                    <a:pt x="30" y="6"/>
                    <a:pt x="30" y="27"/>
                    <a:pt x="30" y="30"/>
                  </a:cubicBezTo>
                  <a:cubicBezTo>
                    <a:pt x="29" y="33"/>
                    <a:pt x="24" y="51"/>
                    <a:pt x="24" y="51"/>
                  </a:cubicBezTo>
                  <a:cubicBezTo>
                    <a:pt x="24" y="51"/>
                    <a:pt x="30" y="66"/>
                    <a:pt x="30" y="69"/>
                  </a:cubicBezTo>
                  <a:cubicBezTo>
                    <a:pt x="30" y="69"/>
                    <a:pt x="30" y="72"/>
                    <a:pt x="29" y="72"/>
                  </a:cubicBezTo>
                  <a:cubicBezTo>
                    <a:pt x="28" y="73"/>
                    <a:pt x="24" y="74"/>
                    <a:pt x="22" y="72"/>
                  </a:cubicBezTo>
                  <a:cubicBezTo>
                    <a:pt x="22" y="72"/>
                    <a:pt x="22" y="70"/>
                    <a:pt x="22" y="70"/>
                  </a:cubicBezTo>
                  <a:cubicBezTo>
                    <a:pt x="22" y="69"/>
                    <a:pt x="20" y="71"/>
                    <a:pt x="18" y="68"/>
                  </a:cubicBezTo>
                  <a:cubicBezTo>
                    <a:pt x="19" y="70"/>
                    <a:pt x="19" y="70"/>
                    <a:pt x="19" y="70"/>
                  </a:cubicBezTo>
                  <a:cubicBezTo>
                    <a:pt x="19" y="70"/>
                    <a:pt x="13" y="71"/>
                    <a:pt x="12" y="70"/>
                  </a:cubicBezTo>
                  <a:cubicBezTo>
                    <a:pt x="11" y="68"/>
                    <a:pt x="10" y="67"/>
                    <a:pt x="10" y="66"/>
                  </a:cubicBezTo>
                  <a:cubicBezTo>
                    <a:pt x="11" y="65"/>
                    <a:pt x="12" y="61"/>
                    <a:pt x="13" y="61"/>
                  </a:cubicBezTo>
                  <a:cubicBezTo>
                    <a:pt x="13" y="60"/>
                    <a:pt x="14" y="59"/>
                    <a:pt x="14" y="58"/>
                  </a:cubicBezTo>
                  <a:cubicBezTo>
                    <a:pt x="14" y="58"/>
                    <a:pt x="8" y="39"/>
                    <a:pt x="7" y="34"/>
                  </a:cubicBezTo>
                  <a:cubicBezTo>
                    <a:pt x="5" y="30"/>
                    <a:pt x="2" y="17"/>
                    <a:pt x="1" y="16"/>
                  </a:cubicBezTo>
                  <a:cubicBezTo>
                    <a:pt x="0" y="15"/>
                    <a:pt x="0" y="13"/>
                    <a:pt x="1" y="12"/>
                  </a:cubicBezTo>
                  <a:cubicBezTo>
                    <a:pt x="2" y="11"/>
                    <a:pt x="2" y="9"/>
                    <a:pt x="3" y="9"/>
                  </a:cubicBezTo>
                  <a:cubicBezTo>
                    <a:pt x="3" y="8"/>
                    <a:pt x="5" y="3"/>
                    <a:pt x="5" y="3"/>
                  </a:cubicBezTo>
                  <a:cubicBezTo>
                    <a:pt x="5" y="3"/>
                    <a:pt x="18" y="4"/>
                    <a:pt x="28" y="0"/>
                  </a:cubicBezTo>
                  <a:lnTo>
                    <a:pt x="30" y="6"/>
                  </a:ln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01"/>
            <p:cNvSpPr>
              <a:spLocks/>
            </p:cNvSpPr>
            <p:nvPr/>
          </p:nvSpPr>
          <p:spPr bwMode="auto">
            <a:xfrm>
              <a:off x="7505700" y="5075238"/>
              <a:ext cx="50800" cy="74612"/>
            </a:xfrm>
            <a:custGeom>
              <a:avLst/>
              <a:gdLst>
                <a:gd name="T0" fmla="*/ 8 w 8"/>
                <a:gd name="T1" fmla="*/ 11 h 12"/>
                <a:gd name="T2" fmla="*/ 6 w 8"/>
                <a:gd name="T3" fmla="*/ 9 h 12"/>
                <a:gd name="T4" fmla="*/ 4 w 8"/>
                <a:gd name="T5" fmla="*/ 4 h 12"/>
                <a:gd name="T6" fmla="*/ 3 w 8"/>
                <a:gd name="T7" fmla="*/ 0 h 12"/>
                <a:gd name="T8" fmla="*/ 3 w 8"/>
                <a:gd name="T9" fmla="*/ 5 h 12"/>
                <a:gd name="T10" fmla="*/ 0 w 8"/>
                <a:gd name="T11" fmla="*/ 11 h 12"/>
                <a:gd name="T12" fmla="*/ 0 w 8"/>
                <a:gd name="T13" fmla="*/ 11 h 12"/>
                <a:gd name="T14" fmla="*/ 8 w 8"/>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2">
                  <a:moveTo>
                    <a:pt x="8" y="11"/>
                  </a:moveTo>
                  <a:cubicBezTo>
                    <a:pt x="6" y="9"/>
                    <a:pt x="6" y="9"/>
                    <a:pt x="6" y="9"/>
                  </a:cubicBezTo>
                  <a:cubicBezTo>
                    <a:pt x="5" y="6"/>
                    <a:pt x="4" y="4"/>
                    <a:pt x="4" y="4"/>
                  </a:cubicBezTo>
                  <a:cubicBezTo>
                    <a:pt x="3" y="2"/>
                    <a:pt x="3" y="0"/>
                    <a:pt x="3" y="0"/>
                  </a:cubicBezTo>
                  <a:cubicBezTo>
                    <a:pt x="3" y="1"/>
                    <a:pt x="3" y="5"/>
                    <a:pt x="3" y="5"/>
                  </a:cubicBezTo>
                  <a:cubicBezTo>
                    <a:pt x="2" y="6"/>
                    <a:pt x="0" y="9"/>
                    <a:pt x="0" y="11"/>
                  </a:cubicBezTo>
                  <a:cubicBezTo>
                    <a:pt x="0" y="11"/>
                    <a:pt x="0" y="11"/>
                    <a:pt x="0" y="11"/>
                  </a:cubicBezTo>
                  <a:cubicBezTo>
                    <a:pt x="1" y="12"/>
                    <a:pt x="8" y="11"/>
                    <a:pt x="8" y="1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02"/>
            <p:cNvSpPr>
              <a:spLocks/>
            </p:cNvSpPr>
            <p:nvPr/>
          </p:nvSpPr>
          <p:spPr bwMode="auto">
            <a:xfrm>
              <a:off x="7454900" y="4722813"/>
              <a:ext cx="165100" cy="446087"/>
            </a:xfrm>
            <a:custGeom>
              <a:avLst/>
              <a:gdLst>
                <a:gd name="T0" fmla="*/ 25 w 26"/>
                <a:gd name="T1" fmla="*/ 69 h 71"/>
                <a:gd name="T2" fmla="*/ 26 w 26"/>
                <a:gd name="T3" fmla="*/ 66 h 71"/>
                <a:gd name="T4" fmla="*/ 20 w 26"/>
                <a:gd name="T5" fmla="*/ 48 h 71"/>
                <a:gd name="T6" fmla="*/ 26 w 26"/>
                <a:gd name="T7" fmla="*/ 27 h 71"/>
                <a:gd name="T8" fmla="*/ 26 w 26"/>
                <a:gd name="T9" fmla="*/ 6 h 71"/>
                <a:gd name="T10" fmla="*/ 26 w 26"/>
                <a:gd name="T11" fmla="*/ 6 h 71"/>
                <a:gd name="T12" fmla="*/ 24 w 26"/>
                <a:gd name="T13" fmla="*/ 10 h 71"/>
                <a:gd name="T14" fmla="*/ 25 w 26"/>
                <a:gd name="T15" fmla="*/ 20 h 71"/>
                <a:gd name="T16" fmla="*/ 20 w 26"/>
                <a:gd name="T17" fmla="*/ 39 h 71"/>
                <a:gd name="T18" fmla="*/ 18 w 26"/>
                <a:gd name="T19" fmla="*/ 37 h 71"/>
                <a:gd name="T20" fmla="*/ 19 w 26"/>
                <a:gd name="T21" fmla="*/ 26 h 71"/>
                <a:gd name="T22" fmla="*/ 17 w 26"/>
                <a:gd name="T23" fmla="*/ 27 h 71"/>
                <a:gd name="T24" fmla="*/ 19 w 26"/>
                <a:gd name="T25" fmla="*/ 19 h 71"/>
                <a:gd name="T26" fmla="*/ 16 w 26"/>
                <a:gd name="T27" fmla="*/ 23 h 71"/>
                <a:gd name="T28" fmla="*/ 17 w 26"/>
                <a:gd name="T29" fmla="*/ 17 h 71"/>
                <a:gd name="T30" fmla="*/ 18 w 26"/>
                <a:gd name="T31" fmla="*/ 6 h 71"/>
                <a:gd name="T32" fmla="*/ 16 w 26"/>
                <a:gd name="T33" fmla="*/ 13 h 71"/>
                <a:gd name="T34" fmla="*/ 12 w 26"/>
                <a:gd name="T35" fmla="*/ 15 h 71"/>
                <a:gd name="T36" fmla="*/ 11 w 26"/>
                <a:gd name="T37" fmla="*/ 3 h 71"/>
                <a:gd name="T38" fmla="*/ 5 w 26"/>
                <a:gd name="T39" fmla="*/ 0 h 71"/>
                <a:gd name="T40" fmla="*/ 1 w 26"/>
                <a:gd name="T41" fmla="*/ 0 h 71"/>
                <a:gd name="T42" fmla="*/ 0 w 26"/>
                <a:gd name="T43" fmla="*/ 3 h 71"/>
                <a:gd name="T44" fmla="*/ 8 w 26"/>
                <a:gd name="T45" fmla="*/ 11 h 71"/>
                <a:gd name="T46" fmla="*/ 10 w 26"/>
                <a:gd name="T47" fmla="*/ 14 h 71"/>
                <a:gd name="T48" fmla="*/ 1 w 26"/>
                <a:gd name="T49" fmla="*/ 13 h 71"/>
                <a:gd name="T50" fmla="*/ 12 w 26"/>
                <a:gd name="T51" fmla="*/ 18 h 71"/>
                <a:gd name="T52" fmla="*/ 6 w 26"/>
                <a:gd name="T53" fmla="*/ 17 h 71"/>
                <a:gd name="T54" fmla="*/ 14 w 26"/>
                <a:gd name="T55" fmla="*/ 21 h 71"/>
                <a:gd name="T56" fmla="*/ 15 w 26"/>
                <a:gd name="T57" fmla="*/ 25 h 71"/>
                <a:gd name="T58" fmla="*/ 19 w 26"/>
                <a:gd name="T59" fmla="*/ 49 h 71"/>
                <a:gd name="T60" fmla="*/ 25 w 26"/>
                <a:gd name="T61" fmla="*/ 65 h 71"/>
                <a:gd name="T62" fmla="*/ 19 w 26"/>
                <a:gd name="T63" fmla="*/ 64 h 71"/>
                <a:gd name="T64" fmla="*/ 16 w 26"/>
                <a:gd name="T65" fmla="*/ 64 h 71"/>
                <a:gd name="T66" fmla="*/ 16 w 26"/>
                <a:gd name="T67" fmla="*/ 67 h 71"/>
                <a:gd name="T68" fmla="*/ 18 w 26"/>
                <a:gd name="T69" fmla="*/ 67 h 71"/>
                <a:gd name="T70" fmla="*/ 18 w 26"/>
                <a:gd name="T71" fmla="*/ 69 h 71"/>
                <a:gd name="T72" fmla="*/ 25 w 26"/>
                <a:gd name="T73" fmla="*/ 6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 h="71">
                  <a:moveTo>
                    <a:pt x="25" y="69"/>
                  </a:moveTo>
                  <a:cubicBezTo>
                    <a:pt x="26" y="69"/>
                    <a:pt x="26" y="66"/>
                    <a:pt x="26" y="66"/>
                  </a:cubicBezTo>
                  <a:cubicBezTo>
                    <a:pt x="26" y="63"/>
                    <a:pt x="20" y="48"/>
                    <a:pt x="20" y="48"/>
                  </a:cubicBezTo>
                  <a:cubicBezTo>
                    <a:pt x="20" y="48"/>
                    <a:pt x="25" y="30"/>
                    <a:pt x="26" y="27"/>
                  </a:cubicBezTo>
                  <a:cubicBezTo>
                    <a:pt x="26" y="24"/>
                    <a:pt x="26" y="12"/>
                    <a:pt x="26" y="6"/>
                  </a:cubicBezTo>
                  <a:cubicBezTo>
                    <a:pt x="26" y="6"/>
                    <a:pt x="26" y="6"/>
                    <a:pt x="26" y="6"/>
                  </a:cubicBezTo>
                  <a:cubicBezTo>
                    <a:pt x="26" y="6"/>
                    <a:pt x="23" y="10"/>
                    <a:pt x="24" y="10"/>
                  </a:cubicBezTo>
                  <a:cubicBezTo>
                    <a:pt x="25" y="11"/>
                    <a:pt x="25" y="20"/>
                    <a:pt x="25" y="20"/>
                  </a:cubicBezTo>
                  <a:cubicBezTo>
                    <a:pt x="22" y="23"/>
                    <a:pt x="22" y="37"/>
                    <a:pt x="20" y="39"/>
                  </a:cubicBezTo>
                  <a:cubicBezTo>
                    <a:pt x="18" y="42"/>
                    <a:pt x="18" y="39"/>
                    <a:pt x="18" y="37"/>
                  </a:cubicBezTo>
                  <a:cubicBezTo>
                    <a:pt x="17" y="35"/>
                    <a:pt x="19" y="26"/>
                    <a:pt x="19" y="26"/>
                  </a:cubicBezTo>
                  <a:cubicBezTo>
                    <a:pt x="18" y="27"/>
                    <a:pt x="17" y="27"/>
                    <a:pt x="17" y="27"/>
                  </a:cubicBezTo>
                  <a:cubicBezTo>
                    <a:pt x="20" y="25"/>
                    <a:pt x="19" y="19"/>
                    <a:pt x="19" y="19"/>
                  </a:cubicBezTo>
                  <a:cubicBezTo>
                    <a:pt x="19" y="19"/>
                    <a:pt x="17" y="24"/>
                    <a:pt x="16" y="23"/>
                  </a:cubicBezTo>
                  <a:cubicBezTo>
                    <a:pt x="15" y="23"/>
                    <a:pt x="16" y="18"/>
                    <a:pt x="17" y="17"/>
                  </a:cubicBezTo>
                  <a:cubicBezTo>
                    <a:pt x="18" y="15"/>
                    <a:pt x="18" y="6"/>
                    <a:pt x="18" y="6"/>
                  </a:cubicBezTo>
                  <a:cubicBezTo>
                    <a:pt x="18" y="6"/>
                    <a:pt x="17" y="9"/>
                    <a:pt x="16" y="13"/>
                  </a:cubicBezTo>
                  <a:cubicBezTo>
                    <a:pt x="14" y="18"/>
                    <a:pt x="13" y="16"/>
                    <a:pt x="12" y="15"/>
                  </a:cubicBezTo>
                  <a:cubicBezTo>
                    <a:pt x="11" y="14"/>
                    <a:pt x="11" y="3"/>
                    <a:pt x="11" y="3"/>
                  </a:cubicBezTo>
                  <a:cubicBezTo>
                    <a:pt x="10" y="3"/>
                    <a:pt x="7" y="1"/>
                    <a:pt x="5" y="0"/>
                  </a:cubicBezTo>
                  <a:cubicBezTo>
                    <a:pt x="3" y="0"/>
                    <a:pt x="1" y="0"/>
                    <a:pt x="1" y="0"/>
                  </a:cubicBezTo>
                  <a:cubicBezTo>
                    <a:pt x="1" y="0"/>
                    <a:pt x="1" y="1"/>
                    <a:pt x="0" y="3"/>
                  </a:cubicBezTo>
                  <a:cubicBezTo>
                    <a:pt x="2" y="5"/>
                    <a:pt x="6" y="10"/>
                    <a:pt x="8" y="11"/>
                  </a:cubicBezTo>
                  <a:cubicBezTo>
                    <a:pt x="10" y="12"/>
                    <a:pt x="12" y="15"/>
                    <a:pt x="10" y="14"/>
                  </a:cubicBezTo>
                  <a:cubicBezTo>
                    <a:pt x="7" y="14"/>
                    <a:pt x="1" y="13"/>
                    <a:pt x="1" y="13"/>
                  </a:cubicBezTo>
                  <a:cubicBezTo>
                    <a:pt x="9" y="15"/>
                    <a:pt x="12" y="18"/>
                    <a:pt x="12" y="18"/>
                  </a:cubicBezTo>
                  <a:cubicBezTo>
                    <a:pt x="9" y="17"/>
                    <a:pt x="6" y="17"/>
                    <a:pt x="6" y="17"/>
                  </a:cubicBezTo>
                  <a:cubicBezTo>
                    <a:pt x="11" y="18"/>
                    <a:pt x="14" y="21"/>
                    <a:pt x="14" y="21"/>
                  </a:cubicBezTo>
                  <a:cubicBezTo>
                    <a:pt x="13" y="24"/>
                    <a:pt x="15" y="25"/>
                    <a:pt x="15" y="25"/>
                  </a:cubicBezTo>
                  <a:cubicBezTo>
                    <a:pt x="14" y="28"/>
                    <a:pt x="18" y="47"/>
                    <a:pt x="19" y="49"/>
                  </a:cubicBezTo>
                  <a:cubicBezTo>
                    <a:pt x="21" y="51"/>
                    <a:pt x="25" y="65"/>
                    <a:pt x="25" y="65"/>
                  </a:cubicBezTo>
                  <a:cubicBezTo>
                    <a:pt x="24" y="63"/>
                    <a:pt x="20" y="64"/>
                    <a:pt x="19" y="64"/>
                  </a:cubicBezTo>
                  <a:cubicBezTo>
                    <a:pt x="18" y="65"/>
                    <a:pt x="17" y="64"/>
                    <a:pt x="16" y="64"/>
                  </a:cubicBezTo>
                  <a:cubicBezTo>
                    <a:pt x="15" y="65"/>
                    <a:pt x="16" y="66"/>
                    <a:pt x="16" y="67"/>
                  </a:cubicBezTo>
                  <a:cubicBezTo>
                    <a:pt x="17" y="67"/>
                    <a:pt x="18" y="66"/>
                    <a:pt x="18" y="67"/>
                  </a:cubicBezTo>
                  <a:cubicBezTo>
                    <a:pt x="18" y="67"/>
                    <a:pt x="18" y="69"/>
                    <a:pt x="18" y="69"/>
                  </a:cubicBezTo>
                  <a:cubicBezTo>
                    <a:pt x="20" y="71"/>
                    <a:pt x="24" y="70"/>
                    <a:pt x="25" y="6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03"/>
            <p:cNvSpPr>
              <a:spLocks/>
            </p:cNvSpPr>
            <p:nvPr/>
          </p:nvSpPr>
          <p:spPr bwMode="auto">
            <a:xfrm>
              <a:off x="7845425" y="4438650"/>
              <a:ext cx="69850" cy="101600"/>
            </a:xfrm>
            <a:custGeom>
              <a:avLst/>
              <a:gdLst>
                <a:gd name="T0" fmla="*/ 1 w 11"/>
                <a:gd name="T1" fmla="*/ 15 h 16"/>
                <a:gd name="T2" fmla="*/ 4 w 11"/>
                <a:gd name="T3" fmla="*/ 15 h 16"/>
                <a:gd name="T4" fmla="*/ 8 w 11"/>
                <a:gd name="T5" fmla="*/ 11 h 16"/>
                <a:gd name="T6" fmla="*/ 9 w 11"/>
                <a:gd name="T7" fmla="*/ 9 h 16"/>
                <a:gd name="T8" fmla="*/ 10 w 11"/>
                <a:gd name="T9" fmla="*/ 5 h 16"/>
                <a:gd name="T10" fmla="*/ 9 w 11"/>
                <a:gd name="T11" fmla="*/ 6 h 16"/>
                <a:gd name="T12" fmla="*/ 9 w 11"/>
                <a:gd name="T13" fmla="*/ 4 h 16"/>
                <a:gd name="T14" fmla="*/ 11 w 11"/>
                <a:gd name="T15" fmla="*/ 1 h 16"/>
                <a:gd name="T16" fmla="*/ 10 w 11"/>
                <a:gd name="T17" fmla="*/ 1 h 16"/>
                <a:gd name="T18" fmla="*/ 9 w 11"/>
                <a:gd name="T19" fmla="*/ 1 h 16"/>
                <a:gd name="T20" fmla="*/ 7 w 11"/>
                <a:gd name="T21" fmla="*/ 3 h 16"/>
                <a:gd name="T22" fmla="*/ 5 w 11"/>
                <a:gd name="T23" fmla="*/ 7 h 16"/>
                <a:gd name="T24" fmla="*/ 2 w 11"/>
                <a:gd name="T25" fmla="*/ 11 h 16"/>
                <a:gd name="T26" fmla="*/ 0 w 11"/>
                <a:gd name="T27" fmla="*/ 12 h 16"/>
                <a:gd name="T28" fmla="*/ 1 w 11"/>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1" y="15"/>
                  </a:moveTo>
                  <a:cubicBezTo>
                    <a:pt x="1" y="15"/>
                    <a:pt x="3" y="16"/>
                    <a:pt x="4" y="15"/>
                  </a:cubicBezTo>
                  <a:cubicBezTo>
                    <a:pt x="4" y="15"/>
                    <a:pt x="8" y="11"/>
                    <a:pt x="8" y="11"/>
                  </a:cubicBezTo>
                  <a:cubicBezTo>
                    <a:pt x="8" y="11"/>
                    <a:pt x="8" y="10"/>
                    <a:pt x="9" y="9"/>
                  </a:cubicBezTo>
                  <a:cubicBezTo>
                    <a:pt x="9" y="8"/>
                    <a:pt x="11" y="6"/>
                    <a:pt x="10" y="5"/>
                  </a:cubicBezTo>
                  <a:cubicBezTo>
                    <a:pt x="9" y="6"/>
                    <a:pt x="9" y="6"/>
                    <a:pt x="9" y="6"/>
                  </a:cubicBezTo>
                  <a:cubicBezTo>
                    <a:pt x="9" y="6"/>
                    <a:pt x="9" y="5"/>
                    <a:pt x="9" y="4"/>
                  </a:cubicBezTo>
                  <a:cubicBezTo>
                    <a:pt x="9" y="4"/>
                    <a:pt x="11" y="1"/>
                    <a:pt x="11" y="1"/>
                  </a:cubicBezTo>
                  <a:cubicBezTo>
                    <a:pt x="11" y="0"/>
                    <a:pt x="10" y="1"/>
                    <a:pt x="10" y="1"/>
                  </a:cubicBezTo>
                  <a:cubicBezTo>
                    <a:pt x="9" y="1"/>
                    <a:pt x="9" y="1"/>
                    <a:pt x="9" y="1"/>
                  </a:cubicBezTo>
                  <a:cubicBezTo>
                    <a:pt x="8" y="2"/>
                    <a:pt x="7" y="3"/>
                    <a:pt x="7" y="3"/>
                  </a:cubicBezTo>
                  <a:cubicBezTo>
                    <a:pt x="6" y="5"/>
                    <a:pt x="6" y="7"/>
                    <a:pt x="5" y="7"/>
                  </a:cubicBezTo>
                  <a:cubicBezTo>
                    <a:pt x="5" y="8"/>
                    <a:pt x="3" y="9"/>
                    <a:pt x="2" y="11"/>
                  </a:cubicBezTo>
                  <a:cubicBezTo>
                    <a:pt x="1" y="12"/>
                    <a:pt x="0" y="12"/>
                    <a:pt x="0" y="12"/>
                  </a:cubicBezTo>
                  <a:cubicBezTo>
                    <a:pt x="0" y="12"/>
                    <a:pt x="0" y="14"/>
                    <a:pt x="1" y="15"/>
                  </a:cubicBezTo>
                  <a:close/>
                </a:path>
              </a:pathLst>
            </a:custGeom>
            <a:solidFill>
              <a:srgbClr val="F2C2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04"/>
            <p:cNvSpPr>
              <a:spLocks/>
            </p:cNvSpPr>
            <p:nvPr/>
          </p:nvSpPr>
          <p:spPr bwMode="auto">
            <a:xfrm>
              <a:off x="7467600" y="4483100"/>
              <a:ext cx="38100" cy="38100"/>
            </a:xfrm>
            <a:custGeom>
              <a:avLst/>
              <a:gdLst>
                <a:gd name="T0" fmla="*/ 0 w 24"/>
                <a:gd name="T1" fmla="*/ 20 h 24"/>
                <a:gd name="T2" fmla="*/ 24 w 24"/>
                <a:gd name="T3" fmla="*/ 0 h 24"/>
                <a:gd name="T4" fmla="*/ 0 w 24"/>
                <a:gd name="T5" fmla="*/ 24 h 24"/>
                <a:gd name="T6" fmla="*/ 0 w 24"/>
                <a:gd name="T7" fmla="*/ 20 h 24"/>
              </a:gdLst>
              <a:ahLst/>
              <a:cxnLst>
                <a:cxn ang="0">
                  <a:pos x="T0" y="T1"/>
                </a:cxn>
                <a:cxn ang="0">
                  <a:pos x="T2" y="T3"/>
                </a:cxn>
                <a:cxn ang="0">
                  <a:pos x="T4" y="T5"/>
                </a:cxn>
                <a:cxn ang="0">
                  <a:pos x="T6" y="T7"/>
                </a:cxn>
              </a:cxnLst>
              <a:rect l="0" t="0" r="r" b="b"/>
              <a:pathLst>
                <a:path w="24" h="24">
                  <a:moveTo>
                    <a:pt x="0" y="20"/>
                  </a:moveTo>
                  <a:lnTo>
                    <a:pt x="24" y="0"/>
                  </a:lnTo>
                  <a:lnTo>
                    <a:pt x="0" y="24"/>
                  </a:lnTo>
                  <a:lnTo>
                    <a:pt x="0" y="20"/>
                  </a:ln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06"/>
            <p:cNvSpPr>
              <a:spLocks/>
            </p:cNvSpPr>
            <p:nvPr/>
          </p:nvSpPr>
          <p:spPr bwMode="auto">
            <a:xfrm>
              <a:off x="7524750" y="4495800"/>
              <a:ext cx="88900" cy="214312"/>
            </a:xfrm>
            <a:custGeom>
              <a:avLst/>
              <a:gdLst>
                <a:gd name="T0" fmla="*/ 0 w 14"/>
                <a:gd name="T1" fmla="*/ 0 h 34"/>
                <a:gd name="T2" fmla="*/ 5 w 14"/>
                <a:gd name="T3" fmla="*/ 3 h 34"/>
                <a:gd name="T4" fmla="*/ 9 w 14"/>
                <a:gd name="T5" fmla="*/ 18 h 34"/>
                <a:gd name="T6" fmla="*/ 14 w 14"/>
                <a:gd name="T7" fmla="*/ 32 h 34"/>
                <a:gd name="T8" fmla="*/ 4 w 14"/>
                <a:gd name="T9" fmla="*/ 31 h 34"/>
                <a:gd name="T10" fmla="*/ 8 w 14"/>
                <a:gd name="T11" fmla="*/ 28 h 34"/>
                <a:gd name="T12" fmla="*/ 4 w 14"/>
                <a:gd name="T13" fmla="*/ 21 h 34"/>
                <a:gd name="T14" fmla="*/ 5 w 14"/>
                <a:gd name="T15" fmla="*/ 17 h 34"/>
                <a:gd name="T16" fmla="*/ 4 w 14"/>
                <a:gd name="T17" fmla="*/ 5 h 34"/>
                <a:gd name="T18" fmla="*/ 0 w 14"/>
                <a:gd name="T1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34">
                  <a:moveTo>
                    <a:pt x="0" y="0"/>
                  </a:moveTo>
                  <a:cubicBezTo>
                    <a:pt x="5" y="3"/>
                    <a:pt x="5" y="3"/>
                    <a:pt x="5" y="3"/>
                  </a:cubicBezTo>
                  <a:cubicBezTo>
                    <a:pt x="9" y="18"/>
                    <a:pt x="9" y="18"/>
                    <a:pt x="9" y="18"/>
                  </a:cubicBezTo>
                  <a:cubicBezTo>
                    <a:pt x="14" y="32"/>
                    <a:pt x="14" y="32"/>
                    <a:pt x="14" y="32"/>
                  </a:cubicBezTo>
                  <a:cubicBezTo>
                    <a:pt x="14" y="32"/>
                    <a:pt x="6" y="34"/>
                    <a:pt x="4" y="31"/>
                  </a:cubicBezTo>
                  <a:cubicBezTo>
                    <a:pt x="4" y="31"/>
                    <a:pt x="9" y="33"/>
                    <a:pt x="8" y="28"/>
                  </a:cubicBezTo>
                  <a:cubicBezTo>
                    <a:pt x="8" y="23"/>
                    <a:pt x="5" y="23"/>
                    <a:pt x="4" y="21"/>
                  </a:cubicBezTo>
                  <a:cubicBezTo>
                    <a:pt x="4" y="21"/>
                    <a:pt x="5" y="21"/>
                    <a:pt x="5" y="17"/>
                  </a:cubicBezTo>
                  <a:cubicBezTo>
                    <a:pt x="5" y="13"/>
                    <a:pt x="4" y="5"/>
                    <a:pt x="4" y="5"/>
                  </a:cubicBezTo>
                  <a:cubicBezTo>
                    <a:pt x="4" y="5"/>
                    <a:pt x="2" y="2"/>
                    <a:pt x="0" y="0"/>
                  </a:cubicBez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07"/>
            <p:cNvSpPr>
              <a:spLocks/>
            </p:cNvSpPr>
            <p:nvPr/>
          </p:nvSpPr>
          <p:spPr bwMode="auto">
            <a:xfrm>
              <a:off x="7367588" y="4464050"/>
              <a:ext cx="119063" cy="333375"/>
            </a:xfrm>
            <a:custGeom>
              <a:avLst/>
              <a:gdLst>
                <a:gd name="T0" fmla="*/ 8 w 19"/>
                <a:gd name="T1" fmla="*/ 53 h 53"/>
                <a:gd name="T2" fmla="*/ 13 w 19"/>
                <a:gd name="T3" fmla="*/ 48 h 53"/>
                <a:gd name="T4" fmla="*/ 18 w 19"/>
                <a:gd name="T5" fmla="*/ 27 h 53"/>
                <a:gd name="T6" fmla="*/ 19 w 19"/>
                <a:gd name="T7" fmla="*/ 0 h 53"/>
                <a:gd name="T8" fmla="*/ 16 w 19"/>
                <a:gd name="T9" fmla="*/ 2 h 53"/>
                <a:gd name="T10" fmla="*/ 5 w 19"/>
                <a:gd name="T11" fmla="*/ 6 h 53"/>
                <a:gd name="T12" fmla="*/ 0 w 19"/>
                <a:gd name="T13" fmla="*/ 29 h 53"/>
                <a:gd name="T14" fmla="*/ 2 w 19"/>
                <a:gd name="T15" fmla="*/ 39 h 53"/>
                <a:gd name="T16" fmla="*/ 8 w 19"/>
                <a:gd name="T17"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53">
                  <a:moveTo>
                    <a:pt x="8" y="53"/>
                  </a:moveTo>
                  <a:cubicBezTo>
                    <a:pt x="8" y="53"/>
                    <a:pt x="8" y="49"/>
                    <a:pt x="13" y="48"/>
                  </a:cubicBezTo>
                  <a:cubicBezTo>
                    <a:pt x="13" y="48"/>
                    <a:pt x="17" y="37"/>
                    <a:pt x="18" y="27"/>
                  </a:cubicBezTo>
                  <a:cubicBezTo>
                    <a:pt x="18" y="17"/>
                    <a:pt x="17" y="2"/>
                    <a:pt x="19" y="0"/>
                  </a:cubicBezTo>
                  <a:cubicBezTo>
                    <a:pt x="19" y="0"/>
                    <a:pt x="18" y="0"/>
                    <a:pt x="16" y="2"/>
                  </a:cubicBezTo>
                  <a:cubicBezTo>
                    <a:pt x="16" y="2"/>
                    <a:pt x="7" y="4"/>
                    <a:pt x="5" y="6"/>
                  </a:cubicBezTo>
                  <a:cubicBezTo>
                    <a:pt x="5" y="6"/>
                    <a:pt x="1" y="13"/>
                    <a:pt x="0" y="29"/>
                  </a:cubicBezTo>
                  <a:cubicBezTo>
                    <a:pt x="0" y="29"/>
                    <a:pt x="1" y="38"/>
                    <a:pt x="2" y="39"/>
                  </a:cubicBezTo>
                  <a:cubicBezTo>
                    <a:pt x="3" y="41"/>
                    <a:pt x="5" y="48"/>
                    <a:pt x="8" y="53"/>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08"/>
            <p:cNvSpPr>
              <a:spLocks/>
            </p:cNvSpPr>
            <p:nvPr/>
          </p:nvSpPr>
          <p:spPr bwMode="auto">
            <a:xfrm>
              <a:off x="7851775" y="4438650"/>
              <a:ext cx="63500" cy="101600"/>
            </a:xfrm>
            <a:custGeom>
              <a:avLst/>
              <a:gdLst>
                <a:gd name="T0" fmla="*/ 10 w 10"/>
                <a:gd name="T1" fmla="*/ 1 h 16"/>
                <a:gd name="T2" fmla="*/ 9 w 10"/>
                <a:gd name="T3" fmla="*/ 1 h 16"/>
                <a:gd name="T4" fmla="*/ 8 w 10"/>
                <a:gd name="T5" fmla="*/ 5 h 16"/>
                <a:gd name="T6" fmla="*/ 7 w 10"/>
                <a:gd name="T7" fmla="*/ 7 h 16"/>
                <a:gd name="T8" fmla="*/ 8 w 10"/>
                <a:gd name="T9" fmla="*/ 7 h 16"/>
                <a:gd name="T10" fmla="*/ 6 w 10"/>
                <a:gd name="T11" fmla="*/ 11 h 16"/>
                <a:gd name="T12" fmla="*/ 3 w 10"/>
                <a:gd name="T13" fmla="*/ 14 h 16"/>
                <a:gd name="T14" fmla="*/ 0 w 10"/>
                <a:gd name="T15" fmla="*/ 14 h 16"/>
                <a:gd name="T16" fmla="*/ 0 w 10"/>
                <a:gd name="T17" fmla="*/ 15 h 16"/>
                <a:gd name="T18" fmla="*/ 0 w 10"/>
                <a:gd name="T19" fmla="*/ 15 h 16"/>
                <a:gd name="T20" fmla="*/ 3 w 10"/>
                <a:gd name="T21" fmla="*/ 15 h 16"/>
                <a:gd name="T22" fmla="*/ 7 w 10"/>
                <a:gd name="T23" fmla="*/ 11 h 16"/>
                <a:gd name="T24" fmla="*/ 8 w 10"/>
                <a:gd name="T25" fmla="*/ 9 h 16"/>
                <a:gd name="T26" fmla="*/ 9 w 10"/>
                <a:gd name="T27" fmla="*/ 5 h 16"/>
                <a:gd name="T28" fmla="*/ 8 w 10"/>
                <a:gd name="T29" fmla="*/ 6 h 16"/>
                <a:gd name="T30" fmla="*/ 8 w 10"/>
                <a:gd name="T31" fmla="*/ 4 h 16"/>
                <a:gd name="T32" fmla="*/ 10 w 10"/>
                <a:gd name="T33"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6">
                  <a:moveTo>
                    <a:pt x="10" y="1"/>
                  </a:moveTo>
                  <a:cubicBezTo>
                    <a:pt x="10" y="0"/>
                    <a:pt x="9" y="0"/>
                    <a:pt x="9" y="1"/>
                  </a:cubicBezTo>
                  <a:cubicBezTo>
                    <a:pt x="10" y="1"/>
                    <a:pt x="8" y="5"/>
                    <a:pt x="8" y="5"/>
                  </a:cubicBezTo>
                  <a:cubicBezTo>
                    <a:pt x="7" y="7"/>
                    <a:pt x="7" y="7"/>
                    <a:pt x="7" y="7"/>
                  </a:cubicBezTo>
                  <a:cubicBezTo>
                    <a:pt x="7" y="7"/>
                    <a:pt x="8" y="7"/>
                    <a:pt x="8" y="7"/>
                  </a:cubicBezTo>
                  <a:cubicBezTo>
                    <a:pt x="8" y="8"/>
                    <a:pt x="6" y="11"/>
                    <a:pt x="6" y="11"/>
                  </a:cubicBezTo>
                  <a:cubicBezTo>
                    <a:pt x="6" y="11"/>
                    <a:pt x="5" y="13"/>
                    <a:pt x="3" y="14"/>
                  </a:cubicBezTo>
                  <a:cubicBezTo>
                    <a:pt x="1" y="16"/>
                    <a:pt x="0" y="14"/>
                    <a:pt x="0" y="14"/>
                  </a:cubicBezTo>
                  <a:cubicBezTo>
                    <a:pt x="0" y="15"/>
                    <a:pt x="0" y="15"/>
                    <a:pt x="0" y="15"/>
                  </a:cubicBezTo>
                  <a:cubicBezTo>
                    <a:pt x="0" y="15"/>
                    <a:pt x="0" y="15"/>
                    <a:pt x="0" y="15"/>
                  </a:cubicBezTo>
                  <a:cubicBezTo>
                    <a:pt x="0" y="15"/>
                    <a:pt x="2" y="16"/>
                    <a:pt x="3" y="15"/>
                  </a:cubicBezTo>
                  <a:cubicBezTo>
                    <a:pt x="3" y="15"/>
                    <a:pt x="7" y="11"/>
                    <a:pt x="7" y="11"/>
                  </a:cubicBezTo>
                  <a:cubicBezTo>
                    <a:pt x="7" y="11"/>
                    <a:pt x="7" y="10"/>
                    <a:pt x="8" y="9"/>
                  </a:cubicBezTo>
                  <a:cubicBezTo>
                    <a:pt x="8" y="8"/>
                    <a:pt x="10" y="6"/>
                    <a:pt x="9" y="5"/>
                  </a:cubicBezTo>
                  <a:cubicBezTo>
                    <a:pt x="8" y="6"/>
                    <a:pt x="8" y="6"/>
                    <a:pt x="8" y="6"/>
                  </a:cubicBezTo>
                  <a:cubicBezTo>
                    <a:pt x="8" y="6"/>
                    <a:pt x="8" y="5"/>
                    <a:pt x="8" y="4"/>
                  </a:cubicBezTo>
                  <a:cubicBezTo>
                    <a:pt x="8" y="4"/>
                    <a:pt x="10" y="1"/>
                    <a:pt x="10" y="1"/>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09"/>
            <p:cNvSpPr>
              <a:spLocks/>
            </p:cNvSpPr>
            <p:nvPr/>
          </p:nvSpPr>
          <p:spPr bwMode="auto">
            <a:xfrm>
              <a:off x="7467600" y="4703763"/>
              <a:ext cx="139700" cy="38100"/>
            </a:xfrm>
            <a:custGeom>
              <a:avLst/>
              <a:gdLst>
                <a:gd name="T0" fmla="*/ 21 w 22"/>
                <a:gd name="T1" fmla="*/ 0 h 6"/>
                <a:gd name="T2" fmla="*/ 1 w 22"/>
                <a:gd name="T3" fmla="*/ 3 h 6"/>
                <a:gd name="T4" fmla="*/ 0 w 22"/>
                <a:gd name="T5" fmla="*/ 3 h 6"/>
                <a:gd name="T6" fmla="*/ 22 w 22"/>
                <a:gd name="T7" fmla="*/ 3 h 6"/>
                <a:gd name="T8" fmla="*/ 21 w 22"/>
                <a:gd name="T9" fmla="*/ 0 h 6"/>
              </a:gdLst>
              <a:ahLst/>
              <a:cxnLst>
                <a:cxn ang="0">
                  <a:pos x="T0" y="T1"/>
                </a:cxn>
                <a:cxn ang="0">
                  <a:pos x="T2" y="T3"/>
                </a:cxn>
                <a:cxn ang="0">
                  <a:pos x="T4" y="T5"/>
                </a:cxn>
                <a:cxn ang="0">
                  <a:pos x="T6" y="T7"/>
                </a:cxn>
                <a:cxn ang="0">
                  <a:pos x="T8" y="T9"/>
                </a:cxn>
              </a:cxnLst>
              <a:rect l="0" t="0" r="r" b="b"/>
              <a:pathLst>
                <a:path w="22" h="6">
                  <a:moveTo>
                    <a:pt x="21" y="0"/>
                  </a:moveTo>
                  <a:cubicBezTo>
                    <a:pt x="13" y="3"/>
                    <a:pt x="5" y="3"/>
                    <a:pt x="1" y="3"/>
                  </a:cubicBezTo>
                  <a:cubicBezTo>
                    <a:pt x="1" y="3"/>
                    <a:pt x="0" y="3"/>
                    <a:pt x="0" y="3"/>
                  </a:cubicBezTo>
                  <a:cubicBezTo>
                    <a:pt x="0" y="3"/>
                    <a:pt x="13" y="6"/>
                    <a:pt x="22" y="3"/>
                  </a:cubicBezTo>
                  <a:lnTo>
                    <a:pt x="2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10"/>
            <p:cNvSpPr>
              <a:spLocks/>
            </p:cNvSpPr>
            <p:nvPr/>
          </p:nvSpPr>
          <p:spPr bwMode="auto">
            <a:xfrm>
              <a:off x="7443788" y="4495800"/>
              <a:ext cx="36513" cy="182562"/>
            </a:xfrm>
            <a:custGeom>
              <a:avLst/>
              <a:gdLst>
                <a:gd name="T0" fmla="*/ 5 w 6"/>
                <a:gd name="T1" fmla="*/ 29 h 29"/>
                <a:gd name="T2" fmla="*/ 6 w 6"/>
                <a:gd name="T3" fmla="*/ 22 h 29"/>
                <a:gd name="T4" fmla="*/ 6 w 6"/>
                <a:gd name="T5" fmla="*/ 21 h 29"/>
                <a:gd name="T6" fmla="*/ 0 w 6"/>
                <a:gd name="T7" fmla="*/ 3 h 29"/>
                <a:gd name="T8" fmla="*/ 2 w 6"/>
                <a:gd name="T9" fmla="*/ 2 h 29"/>
                <a:gd name="T10" fmla="*/ 0 w 6"/>
                <a:gd name="T11" fmla="*/ 0 h 29"/>
                <a:gd name="T12" fmla="*/ 2 w 6"/>
                <a:gd name="T13" fmla="*/ 2 h 29"/>
                <a:gd name="T14" fmla="*/ 0 w 6"/>
                <a:gd name="T15" fmla="*/ 3 h 29"/>
                <a:gd name="T16" fmla="*/ 5 w 6"/>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9">
                  <a:moveTo>
                    <a:pt x="5" y="29"/>
                  </a:moveTo>
                  <a:cubicBezTo>
                    <a:pt x="5" y="27"/>
                    <a:pt x="6" y="25"/>
                    <a:pt x="6" y="22"/>
                  </a:cubicBezTo>
                  <a:cubicBezTo>
                    <a:pt x="6" y="22"/>
                    <a:pt x="6" y="22"/>
                    <a:pt x="6" y="21"/>
                  </a:cubicBezTo>
                  <a:cubicBezTo>
                    <a:pt x="3" y="14"/>
                    <a:pt x="0" y="3"/>
                    <a:pt x="0" y="3"/>
                  </a:cubicBezTo>
                  <a:cubicBezTo>
                    <a:pt x="2" y="2"/>
                    <a:pt x="2" y="2"/>
                    <a:pt x="2" y="2"/>
                  </a:cubicBezTo>
                  <a:cubicBezTo>
                    <a:pt x="1" y="1"/>
                    <a:pt x="0" y="0"/>
                    <a:pt x="0" y="0"/>
                  </a:cubicBezTo>
                  <a:cubicBezTo>
                    <a:pt x="2" y="2"/>
                    <a:pt x="2" y="2"/>
                    <a:pt x="2" y="2"/>
                  </a:cubicBezTo>
                  <a:cubicBezTo>
                    <a:pt x="0" y="3"/>
                    <a:pt x="0" y="3"/>
                    <a:pt x="0" y="3"/>
                  </a:cubicBezTo>
                  <a:cubicBezTo>
                    <a:pt x="2" y="14"/>
                    <a:pt x="4" y="24"/>
                    <a:pt x="5" y="2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11"/>
            <p:cNvSpPr>
              <a:spLocks/>
            </p:cNvSpPr>
            <p:nvPr/>
          </p:nvSpPr>
          <p:spPr bwMode="auto">
            <a:xfrm>
              <a:off x="7845425" y="4502150"/>
              <a:ext cx="19050" cy="50800"/>
            </a:xfrm>
            <a:custGeom>
              <a:avLst/>
              <a:gdLst>
                <a:gd name="T0" fmla="*/ 2 w 3"/>
                <a:gd name="T1" fmla="*/ 0 h 8"/>
                <a:gd name="T2" fmla="*/ 0 w 3"/>
                <a:gd name="T3" fmla="*/ 2 h 8"/>
                <a:gd name="T4" fmla="*/ 2 w 3"/>
                <a:gd name="T5" fmla="*/ 8 h 8"/>
                <a:gd name="T6" fmla="*/ 2 w 3"/>
                <a:gd name="T7" fmla="*/ 0 h 8"/>
              </a:gdLst>
              <a:ahLst/>
              <a:cxnLst>
                <a:cxn ang="0">
                  <a:pos x="T0" y="T1"/>
                </a:cxn>
                <a:cxn ang="0">
                  <a:pos x="T2" y="T3"/>
                </a:cxn>
                <a:cxn ang="0">
                  <a:pos x="T4" y="T5"/>
                </a:cxn>
                <a:cxn ang="0">
                  <a:pos x="T6" y="T7"/>
                </a:cxn>
              </a:cxnLst>
              <a:rect l="0" t="0" r="r" b="b"/>
              <a:pathLst>
                <a:path w="3" h="8">
                  <a:moveTo>
                    <a:pt x="2" y="0"/>
                  </a:moveTo>
                  <a:cubicBezTo>
                    <a:pt x="0" y="2"/>
                    <a:pt x="0" y="2"/>
                    <a:pt x="0" y="2"/>
                  </a:cubicBezTo>
                  <a:cubicBezTo>
                    <a:pt x="2" y="8"/>
                    <a:pt x="2" y="8"/>
                    <a:pt x="2" y="8"/>
                  </a:cubicBezTo>
                  <a:cubicBezTo>
                    <a:pt x="2" y="8"/>
                    <a:pt x="3" y="4"/>
                    <a:pt x="2" y="0"/>
                  </a:cubicBez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212"/>
            <p:cNvSpPr>
              <a:spLocks/>
            </p:cNvSpPr>
            <p:nvPr/>
          </p:nvSpPr>
          <p:spPr bwMode="auto">
            <a:xfrm>
              <a:off x="7443788" y="4578350"/>
              <a:ext cx="6350" cy="23812"/>
            </a:xfrm>
            <a:custGeom>
              <a:avLst/>
              <a:gdLst>
                <a:gd name="T0" fmla="*/ 0 w 1"/>
                <a:gd name="T1" fmla="*/ 1 h 4"/>
                <a:gd name="T2" fmla="*/ 0 w 1"/>
                <a:gd name="T3" fmla="*/ 4 h 4"/>
                <a:gd name="T4" fmla="*/ 1 w 1"/>
                <a:gd name="T5" fmla="*/ 2 h 4"/>
                <a:gd name="T6" fmla="*/ 0 w 1"/>
                <a:gd name="T7" fmla="*/ 1 h 4"/>
              </a:gdLst>
              <a:ahLst/>
              <a:cxnLst>
                <a:cxn ang="0">
                  <a:pos x="T0" y="T1"/>
                </a:cxn>
                <a:cxn ang="0">
                  <a:pos x="T2" y="T3"/>
                </a:cxn>
                <a:cxn ang="0">
                  <a:pos x="T4" y="T5"/>
                </a:cxn>
                <a:cxn ang="0">
                  <a:pos x="T6" y="T7"/>
                </a:cxn>
              </a:cxnLst>
              <a:rect l="0" t="0" r="r" b="b"/>
              <a:pathLst>
                <a:path w="1" h="4">
                  <a:moveTo>
                    <a:pt x="0" y="1"/>
                  </a:moveTo>
                  <a:cubicBezTo>
                    <a:pt x="0" y="0"/>
                    <a:pt x="0" y="2"/>
                    <a:pt x="0" y="4"/>
                  </a:cubicBezTo>
                  <a:cubicBezTo>
                    <a:pt x="1" y="3"/>
                    <a:pt x="1" y="2"/>
                    <a:pt x="1" y="2"/>
                  </a:cubicBezTo>
                  <a:cubicBezTo>
                    <a:pt x="1" y="2"/>
                    <a:pt x="1"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13"/>
            <p:cNvSpPr>
              <a:spLocks/>
            </p:cNvSpPr>
            <p:nvPr/>
          </p:nvSpPr>
          <p:spPr bwMode="auto">
            <a:xfrm>
              <a:off x="7380288" y="4514850"/>
              <a:ext cx="74613" cy="246062"/>
            </a:xfrm>
            <a:custGeom>
              <a:avLst/>
              <a:gdLst>
                <a:gd name="T0" fmla="*/ 12 w 12"/>
                <a:gd name="T1" fmla="*/ 37 h 39"/>
                <a:gd name="T2" fmla="*/ 11 w 12"/>
                <a:gd name="T3" fmla="*/ 29 h 39"/>
                <a:gd name="T4" fmla="*/ 10 w 12"/>
                <a:gd name="T5" fmla="*/ 14 h 39"/>
                <a:gd name="T6" fmla="*/ 9 w 12"/>
                <a:gd name="T7" fmla="*/ 25 h 39"/>
                <a:gd name="T8" fmla="*/ 8 w 12"/>
                <a:gd name="T9" fmla="*/ 11 h 39"/>
                <a:gd name="T10" fmla="*/ 8 w 12"/>
                <a:gd name="T11" fmla="*/ 29 h 39"/>
                <a:gd name="T12" fmla="*/ 5 w 12"/>
                <a:gd name="T13" fmla="*/ 18 h 39"/>
                <a:gd name="T14" fmla="*/ 4 w 12"/>
                <a:gd name="T15" fmla="*/ 0 h 39"/>
                <a:gd name="T16" fmla="*/ 4 w 12"/>
                <a:gd name="T17" fmla="*/ 17 h 39"/>
                <a:gd name="T18" fmla="*/ 0 w 12"/>
                <a:gd name="T19" fmla="*/ 12 h 39"/>
                <a:gd name="T20" fmla="*/ 4 w 12"/>
                <a:gd name="T21" fmla="*/ 18 h 39"/>
                <a:gd name="T22" fmla="*/ 2 w 12"/>
                <a:gd name="T23" fmla="*/ 20 h 39"/>
                <a:gd name="T24" fmla="*/ 4 w 12"/>
                <a:gd name="T25" fmla="*/ 21 h 39"/>
                <a:gd name="T26" fmla="*/ 1 w 12"/>
                <a:gd name="T27" fmla="*/ 23 h 39"/>
                <a:gd name="T28" fmla="*/ 4 w 12"/>
                <a:gd name="T29" fmla="*/ 23 h 39"/>
                <a:gd name="T30" fmla="*/ 1 w 12"/>
                <a:gd name="T31" fmla="*/ 24 h 39"/>
                <a:gd name="T32" fmla="*/ 6 w 12"/>
                <a:gd name="T33" fmla="*/ 26 h 39"/>
                <a:gd name="T34" fmla="*/ 11 w 12"/>
                <a:gd name="T35" fmla="*/ 39 h 39"/>
                <a:gd name="T36" fmla="*/ 12 w 12"/>
                <a:gd name="T37"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39">
                  <a:moveTo>
                    <a:pt x="12" y="37"/>
                  </a:moveTo>
                  <a:cubicBezTo>
                    <a:pt x="11" y="34"/>
                    <a:pt x="11" y="29"/>
                    <a:pt x="11" y="29"/>
                  </a:cubicBezTo>
                  <a:cubicBezTo>
                    <a:pt x="11" y="24"/>
                    <a:pt x="10" y="18"/>
                    <a:pt x="10" y="14"/>
                  </a:cubicBezTo>
                  <a:cubicBezTo>
                    <a:pt x="10" y="18"/>
                    <a:pt x="9" y="25"/>
                    <a:pt x="9" y="25"/>
                  </a:cubicBezTo>
                  <a:cubicBezTo>
                    <a:pt x="9" y="21"/>
                    <a:pt x="8" y="11"/>
                    <a:pt x="8" y="11"/>
                  </a:cubicBezTo>
                  <a:cubicBezTo>
                    <a:pt x="8" y="11"/>
                    <a:pt x="8" y="29"/>
                    <a:pt x="8" y="29"/>
                  </a:cubicBezTo>
                  <a:cubicBezTo>
                    <a:pt x="6" y="26"/>
                    <a:pt x="5" y="18"/>
                    <a:pt x="5" y="18"/>
                  </a:cubicBezTo>
                  <a:cubicBezTo>
                    <a:pt x="6" y="13"/>
                    <a:pt x="4" y="0"/>
                    <a:pt x="4" y="0"/>
                  </a:cubicBezTo>
                  <a:cubicBezTo>
                    <a:pt x="4" y="0"/>
                    <a:pt x="5" y="15"/>
                    <a:pt x="4" y="17"/>
                  </a:cubicBezTo>
                  <a:cubicBezTo>
                    <a:pt x="2" y="18"/>
                    <a:pt x="0" y="12"/>
                    <a:pt x="0" y="12"/>
                  </a:cubicBezTo>
                  <a:cubicBezTo>
                    <a:pt x="1" y="17"/>
                    <a:pt x="3" y="18"/>
                    <a:pt x="4" y="18"/>
                  </a:cubicBezTo>
                  <a:cubicBezTo>
                    <a:pt x="3" y="18"/>
                    <a:pt x="2" y="20"/>
                    <a:pt x="2" y="20"/>
                  </a:cubicBezTo>
                  <a:cubicBezTo>
                    <a:pt x="4" y="20"/>
                    <a:pt x="4" y="21"/>
                    <a:pt x="4" y="21"/>
                  </a:cubicBezTo>
                  <a:cubicBezTo>
                    <a:pt x="3" y="21"/>
                    <a:pt x="1" y="23"/>
                    <a:pt x="1" y="23"/>
                  </a:cubicBezTo>
                  <a:cubicBezTo>
                    <a:pt x="3" y="22"/>
                    <a:pt x="4" y="23"/>
                    <a:pt x="4" y="23"/>
                  </a:cubicBezTo>
                  <a:cubicBezTo>
                    <a:pt x="3" y="22"/>
                    <a:pt x="1" y="24"/>
                    <a:pt x="1" y="24"/>
                  </a:cubicBezTo>
                  <a:cubicBezTo>
                    <a:pt x="4" y="23"/>
                    <a:pt x="5" y="26"/>
                    <a:pt x="6" y="26"/>
                  </a:cubicBezTo>
                  <a:cubicBezTo>
                    <a:pt x="6" y="27"/>
                    <a:pt x="9" y="35"/>
                    <a:pt x="11" y="39"/>
                  </a:cubicBezTo>
                  <a:cubicBezTo>
                    <a:pt x="11" y="39"/>
                    <a:pt x="11" y="38"/>
                    <a:pt x="12" y="3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214"/>
            <p:cNvSpPr>
              <a:spLocks/>
            </p:cNvSpPr>
            <p:nvPr/>
          </p:nvSpPr>
          <p:spPr bwMode="auto">
            <a:xfrm>
              <a:off x="7550150" y="4470400"/>
              <a:ext cx="314325" cy="358775"/>
            </a:xfrm>
            <a:custGeom>
              <a:avLst/>
              <a:gdLst>
                <a:gd name="T0" fmla="*/ 0 w 50"/>
                <a:gd name="T1" fmla="*/ 1 h 57"/>
                <a:gd name="T2" fmla="*/ 1 w 50"/>
                <a:gd name="T3" fmla="*/ 24 h 57"/>
                <a:gd name="T4" fmla="*/ 18 w 50"/>
                <a:gd name="T5" fmla="*/ 57 h 57"/>
                <a:gd name="T6" fmla="*/ 21 w 50"/>
                <a:gd name="T7" fmla="*/ 55 h 57"/>
                <a:gd name="T8" fmla="*/ 16 w 50"/>
                <a:gd name="T9" fmla="*/ 27 h 57"/>
                <a:gd name="T10" fmla="*/ 15 w 50"/>
                <a:gd name="T11" fmla="*/ 16 h 57"/>
                <a:gd name="T12" fmla="*/ 24 w 50"/>
                <a:gd name="T13" fmla="*/ 17 h 57"/>
                <a:gd name="T14" fmla="*/ 26 w 50"/>
                <a:gd name="T15" fmla="*/ 18 h 57"/>
                <a:gd name="T16" fmla="*/ 36 w 50"/>
                <a:gd name="T17" fmla="*/ 16 h 57"/>
                <a:gd name="T18" fmla="*/ 49 w 50"/>
                <a:gd name="T19" fmla="*/ 14 h 57"/>
                <a:gd name="T20" fmla="*/ 48 w 50"/>
                <a:gd name="T21" fmla="*/ 6 h 57"/>
                <a:gd name="T22" fmla="*/ 27 w 50"/>
                <a:gd name="T23" fmla="*/ 7 h 57"/>
                <a:gd name="T24" fmla="*/ 20 w 50"/>
                <a:gd name="T25" fmla="*/ 7 h 57"/>
                <a:gd name="T26" fmla="*/ 17 w 50"/>
                <a:gd name="T27" fmla="*/ 7 h 57"/>
                <a:gd name="T28" fmla="*/ 16 w 50"/>
                <a:gd name="T29" fmla="*/ 5 h 57"/>
                <a:gd name="T30" fmla="*/ 14 w 50"/>
                <a:gd name="T31" fmla="*/ 5 h 57"/>
                <a:gd name="T32" fmla="*/ 12 w 50"/>
                <a:gd name="T33" fmla="*/ 1 h 57"/>
                <a:gd name="T34" fmla="*/ 5 w 50"/>
                <a:gd name="T35" fmla="*/ 0 h 57"/>
                <a:gd name="T36" fmla="*/ 1 w 50"/>
                <a:gd name="T37" fmla="*/ 0 h 57"/>
                <a:gd name="T38" fmla="*/ 0 w 50"/>
                <a:gd name="T39"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57">
                  <a:moveTo>
                    <a:pt x="0" y="1"/>
                  </a:moveTo>
                  <a:cubicBezTo>
                    <a:pt x="0" y="1"/>
                    <a:pt x="0" y="16"/>
                    <a:pt x="1" y="24"/>
                  </a:cubicBezTo>
                  <a:cubicBezTo>
                    <a:pt x="1" y="24"/>
                    <a:pt x="9" y="52"/>
                    <a:pt x="18" y="57"/>
                  </a:cubicBezTo>
                  <a:cubicBezTo>
                    <a:pt x="18" y="57"/>
                    <a:pt x="21" y="55"/>
                    <a:pt x="21" y="55"/>
                  </a:cubicBezTo>
                  <a:cubicBezTo>
                    <a:pt x="21" y="54"/>
                    <a:pt x="17" y="29"/>
                    <a:pt x="16" y="27"/>
                  </a:cubicBezTo>
                  <a:cubicBezTo>
                    <a:pt x="16" y="25"/>
                    <a:pt x="15" y="16"/>
                    <a:pt x="15" y="16"/>
                  </a:cubicBezTo>
                  <a:cubicBezTo>
                    <a:pt x="15" y="16"/>
                    <a:pt x="23" y="16"/>
                    <a:pt x="24" y="17"/>
                  </a:cubicBezTo>
                  <a:cubicBezTo>
                    <a:pt x="24" y="17"/>
                    <a:pt x="24" y="18"/>
                    <a:pt x="26" y="18"/>
                  </a:cubicBezTo>
                  <a:cubicBezTo>
                    <a:pt x="28" y="18"/>
                    <a:pt x="35" y="16"/>
                    <a:pt x="36" y="16"/>
                  </a:cubicBezTo>
                  <a:cubicBezTo>
                    <a:pt x="37" y="16"/>
                    <a:pt x="49" y="14"/>
                    <a:pt x="49" y="14"/>
                  </a:cubicBezTo>
                  <a:cubicBezTo>
                    <a:pt x="50" y="13"/>
                    <a:pt x="48" y="7"/>
                    <a:pt x="48" y="6"/>
                  </a:cubicBezTo>
                  <a:cubicBezTo>
                    <a:pt x="47" y="5"/>
                    <a:pt x="31" y="7"/>
                    <a:pt x="27" y="7"/>
                  </a:cubicBezTo>
                  <a:cubicBezTo>
                    <a:pt x="27" y="7"/>
                    <a:pt x="20" y="7"/>
                    <a:pt x="20" y="7"/>
                  </a:cubicBezTo>
                  <a:cubicBezTo>
                    <a:pt x="20" y="6"/>
                    <a:pt x="17" y="7"/>
                    <a:pt x="17" y="7"/>
                  </a:cubicBezTo>
                  <a:cubicBezTo>
                    <a:pt x="17" y="7"/>
                    <a:pt x="16" y="5"/>
                    <a:pt x="16" y="5"/>
                  </a:cubicBezTo>
                  <a:cubicBezTo>
                    <a:pt x="15" y="5"/>
                    <a:pt x="14" y="5"/>
                    <a:pt x="14" y="5"/>
                  </a:cubicBezTo>
                  <a:cubicBezTo>
                    <a:pt x="14" y="5"/>
                    <a:pt x="14" y="2"/>
                    <a:pt x="12" y="1"/>
                  </a:cubicBezTo>
                  <a:cubicBezTo>
                    <a:pt x="10" y="1"/>
                    <a:pt x="7" y="1"/>
                    <a:pt x="5" y="0"/>
                  </a:cubicBezTo>
                  <a:cubicBezTo>
                    <a:pt x="4" y="0"/>
                    <a:pt x="1" y="0"/>
                    <a:pt x="1" y="0"/>
                  </a:cubicBez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215"/>
            <p:cNvSpPr>
              <a:spLocks/>
            </p:cNvSpPr>
            <p:nvPr/>
          </p:nvSpPr>
          <p:spPr bwMode="auto">
            <a:xfrm>
              <a:off x="7550150" y="4470400"/>
              <a:ext cx="301625" cy="333375"/>
            </a:xfrm>
            <a:custGeom>
              <a:avLst/>
              <a:gdLst>
                <a:gd name="T0" fmla="*/ 47 w 48"/>
                <a:gd name="T1" fmla="*/ 7 h 53"/>
                <a:gd name="T2" fmla="*/ 28 w 48"/>
                <a:gd name="T3" fmla="*/ 9 h 53"/>
                <a:gd name="T4" fmla="*/ 20 w 48"/>
                <a:gd name="T5" fmla="*/ 14 h 53"/>
                <a:gd name="T6" fmla="*/ 25 w 48"/>
                <a:gd name="T7" fmla="*/ 9 h 53"/>
                <a:gd name="T8" fmla="*/ 18 w 48"/>
                <a:gd name="T9" fmla="*/ 14 h 53"/>
                <a:gd name="T10" fmla="*/ 22 w 48"/>
                <a:gd name="T11" fmla="*/ 9 h 53"/>
                <a:gd name="T12" fmla="*/ 17 w 48"/>
                <a:gd name="T13" fmla="*/ 13 h 53"/>
                <a:gd name="T14" fmla="*/ 18 w 48"/>
                <a:gd name="T15" fmla="*/ 9 h 53"/>
                <a:gd name="T16" fmla="*/ 18 w 48"/>
                <a:gd name="T17" fmla="*/ 8 h 53"/>
                <a:gd name="T18" fmla="*/ 17 w 48"/>
                <a:gd name="T19" fmla="*/ 8 h 53"/>
                <a:gd name="T20" fmla="*/ 15 w 48"/>
                <a:gd name="T21" fmla="*/ 12 h 53"/>
                <a:gd name="T22" fmla="*/ 16 w 48"/>
                <a:gd name="T23" fmla="*/ 7 h 53"/>
                <a:gd name="T24" fmla="*/ 14 w 48"/>
                <a:gd name="T25" fmla="*/ 10 h 53"/>
                <a:gd name="T26" fmla="*/ 14 w 48"/>
                <a:gd name="T27" fmla="*/ 10 h 53"/>
                <a:gd name="T28" fmla="*/ 13 w 48"/>
                <a:gd name="T29" fmla="*/ 2 h 53"/>
                <a:gd name="T30" fmla="*/ 12 w 48"/>
                <a:gd name="T31" fmla="*/ 1 h 53"/>
                <a:gd name="T32" fmla="*/ 9 w 48"/>
                <a:gd name="T33" fmla="*/ 1 h 53"/>
                <a:gd name="T34" fmla="*/ 9 w 48"/>
                <a:gd name="T35" fmla="*/ 1 h 53"/>
                <a:gd name="T36" fmla="*/ 6 w 48"/>
                <a:gd name="T37" fmla="*/ 1 h 53"/>
                <a:gd name="T38" fmla="*/ 8 w 48"/>
                <a:gd name="T39" fmla="*/ 3 h 53"/>
                <a:gd name="T40" fmla="*/ 1 w 48"/>
                <a:gd name="T41" fmla="*/ 0 h 53"/>
                <a:gd name="T42" fmla="*/ 0 w 48"/>
                <a:gd name="T43" fmla="*/ 1 h 53"/>
                <a:gd name="T44" fmla="*/ 0 w 48"/>
                <a:gd name="T45" fmla="*/ 2 h 53"/>
                <a:gd name="T46" fmla="*/ 3 w 48"/>
                <a:gd name="T47" fmla="*/ 5 h 53"/>
                <a:gd name="T48" fmla="*/ 1 w 48"/>
                <a:gd name="T49" fmla="*/ 14 h 53"/>
                <a:gd name="T50" fmla="*/ 1 w 48"/>
                <a:gd name="T51" fmla="*/ 21 h 53"/>
                <a:gd name="T52" fmla="*/ 1 w 48"/>
                <a:gd name="T53" fmla="*/ 24 h 53"/>
                <a:gd name="T54" fmla="*/ 2 w 48"/>
                <a:gd name="T55" fmla="*/ 27 h 53"/>
                <a:gd name="T56" fmla="*/ 4 w 48"/>
                <a:gd name="T57" fmla="*/ 15 h 53"/>
                <a:gd name="T58" fmla="*/ 5 w 48"/>
                <a:gd name="T59" fmla="*/ 5 h 53"/>
                <a:gd name="T60" fmla="*/ 4 w 48"/>
                <a:gd name="T61" fmla="*/ 16 h 53"/>
                <a:gd name="T62" fmla="*/ 5 w 48"/>
                <a:gd name="T63" fmla="*/ 27 h 53"/>
                <a:gd name="T64" fmla="*/ 13 w 48"/>
                <a:gd name="T65" fmla="*/ 48 h 53"/>
                <a:gd name="T66" fmla="*/ 18 w 48"/>
                <a:gd name="T67" fmla="*/ 53 h 53"/>
                <a:gd name="T68" fmla="*/ 15 w 48"/>
                <a:gd name="T69" fmla="*/ 33 h 53"/>
                <a:gd name="T70" fmla="*/ 15 w 48"/>
                <a:gd name="T71" fmla="*/ 15 h 53"/>
                <a:gd name="T72" fmla="*/ 21 w 48"/>
                <a:gd name="T73" fmla="*/ 15 h 53"/>
                <a:gd name="T74" fmla="*/ 27 w 48"/>
                <a:gd name="T75" fmla="*/ 14 h 53"/>
                <a:gd name="T76" fmla="*/ 26 w 48"/>
                <a:gd name="T77" fmla="*/ 15 h 53"/>
                <a:gd name="T78" fmla="*/ 33 w 48"/>
                <a:gd name="T79" fmla="*/ 15 h 53"/>
                <a:gd name="T80" fmla="*/ 48 w 48"/>
                <a:gd name="T81" fmla="*/ 12 h 53"/>
                <a:gd name="T82" fmla="*/ 47 w 48"/>
                <a:gd name="T83"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8" h="53">
                  <a:moveTo>
                    <a:pt x="47" y="7"/>
                  </a:moveTo>
                  <a:cubicBezTo>
                    <a:pt x="45" y="6"/>
                    <a:pt x="28" y="9"/>
                    <a:pt x="28" y="9"/>
                  </a:cubicBezTo>
                  <a:cubicBezTo>
                    <a:pt x="28" y="9"/>
                    <a:pt x="22" y="14"/>
                    <a:pt x="20" y="14"/>
                  </a:cubicBezTo>
                  <a:cubicBezTo>
                    <a:pt x="20" y="14"/>
                    <a:pt x="26" y="11"/>
                    <a:pt x="25" y="9"/>
                  </a:cubicBezTo>
                  <a:cubicBezTo>
                    <a:pt x="23" y="7"/>
                    <a:pt x="18" y="14"/>
                    <a:pt x="18" y="14"/>
                  </a:cubicBezTo>
                  <a:cubicBezTo>
                    <a:pt x="18" y="14"/>
                    <a:pt x="19" y="10"/>
                    <a:pt x="22" y="9"/>
                  </a:cubicBezTo>
                  <a:cubicBezTo>
                    <a:pt x="22" y="9"/>
                    <a:pt x="19" y="7"/>
                    <a:pt x="17" y="13"/>
                  </a:cubicBezTo>
                  <a:cubicBezTo>
                    <a:pt x="17" y="13"/>
                    <a:pt x="17" y="10"/>
                    <a:pt x="18" y="9"/>
                  </a:cubicBezTo>
                  <a:cubicBezTo>
                    <a:pt x="18" y="9"/>
                    <a:pt x="18" y="8"/>
                    <a:pt x="18" y="8"/>
                  </a:cubicBezTo>
                  <a:cubicBezTo>
                    <a:pt x="20" y="8"/>
                    <a:pt x="18" y="7"/>
                    <a:pt x="17" y="8"/>
                  </a:cubicBezTo>
                  <a:cubicBezTo>
                    <a:pt x="16" y="9"/>
                    <a:pt x="15" y="12"/>
                    <a:pt x="15" y="12"/>
                  </a:cubicBezTo>
                  <a:cubicBezTo>
                    <a:pt x="15" y="12"/>
                    <a:pt x="14" y="8"/>
                    <a:pt x="16" y="7"/>
                  </a:cubicBezTo>
                  <a:cubicBezTo>
                    <a:pt x="16" y="7"/>
                    <a:pt x="13" y="6"/>
                    <a:pt x="14" y="10"/>
                  </a:cubicBezTo>
                  <a:cubicBezTo>
                    <a:pt x="14" y="10"/>
                    <a:pt x="14" y="10"/>
                    <a:pt x="14" y="10"/>
                  </a:cubicBezTo>
                  <a:cubicBezTo>
                    <a:pt x="14" y="14"/>
                    <a:pt x="10" y="5"/>
                    <a:pt x="13" y="2"/>
                  </a:cubicBezTo>
                  <a:cubicBezTo>
                    <a:pt x="13" y="2"/>
                    <a:pt x="13" y="1"/>
                    <a:pt x="12" y="1"/>
                  </a:cubicBezTo>
                  <a:cubicBezTo>
                    <a:pt x="12" y="1"/>
                    <a:pt x="11" y="1"/>
                    <a:pt x="9" y="1"/>
                  </a:cubicBezTo>
                  <a:cubicBezTo>
                    <a:pt x="9" y="1"/>
                    <a:pt x="9" y="1"/>
                    <a:pt x="9" y="1"/>
                  </a:cubicBezTo>
                  <a:cubicBezTo>
                    <a:pt x="9" y="1"/>
                    <a:pt x="5" y="1"/>
                    <a:pt x="6" y="1"/>
                  </a:cubicBezTo>
                  <a:cubicBezTo>
                    <a:pt x="6" y="1"/>
                    <a:pt x="7" y="3"/>
                    <a:pt x="8" y="3"/>
                  </a:cubicBezTo>
                  <a:cubicBezTo>
                    <a:pt x="8" y="3"/>
                    <a:pt x="3" y="3"/>
                    <a:pt x="1" y="0"/>
                  </a:cubicBezTo>
                  <a:cubicBezTo>
                    <a:pt x="0" y="1"/>
                    <a:pt x="0" y="1"/>
                    <a:pt x="0" y="1"/>
                  </a:cubicBezTo>
                  <a:cubicBezTo>
                    <a:pt x="0" y="1"/>
                    <a:pt x="0" y="1"/>
                    <a:pt x="0" y="2"/>
                  </a:cubicBezTo>
                  <a:cubicBezTo>
                    <a:pt x="1" y="3"/>
                    <a:pt x="2" y="4"/>
                    <a:pt x="3" y="5"/>
                  </a:cubicBezTo>
                  <a:cubicBezTo>
                    <a:pt x="4" y="5"/>
                    <a:pt x="1" y="7"/>
                    <a:pt x="1" y="14"/>
                  </a:cubicBezTo>
                  <a:cubicBezTo>
                    <a:pt x="1" y="17"/>
                    <a:pt x="1" y="19"/>
                    <a:pt x="1" y="21"/>
                  </a:cubicBezTo>
                  <a:cubicBezTo>
                    <a:pt x="1" y="22"/>
                    <a:pt x="1" y="23"/>
                    <a:pt x="1" y="24"/>
                  </a:cubicBezTo>
                  <a:cubicBezTo>
                    <a:pt x="1" y="24"/>
                    <a:pt x="1" y="25"/>
                    <a:pt x="2" y="27"/>
                  </a:cubicBezTo>
                  <a:cubicBezTo>
                    <a:pt x="4" y="15"/>
                    <a:pt x="4" y="15"/>
                    <a:pt x="4" y="15"/>
                  </a:cubicBezTo>
                  <a:cubicBezTo>
                    <a:pt x="5" y="5"/>
                    <a:pt x="5" y="5"/>
                    <a:pt x="5" y="5"/>
                  </a:cubicBezTo>
                  <a:cubicBezTo>
                    <a:pt x="4" y="16"/>
                    <a:pt x="4" y="16"/>
                    <a:pt x="4" y="16"/>
                  </a:cubicBezTo>
                  <a:cubicBezTo>
                    <a:pt x="4" y="16"/>
                    <a:pt x="4" y="27"/>
                    <a:pt x="5" y="27"/>
                  </a:cubicBezTo>
                  <a:cubicBezTo>
                    <a:pt x="6" y="28"/>
                    <a:pt x="13" y="47"/>
                    <a:pt x="13" y="48"/>
                  </a:cubicBezTo>
                  <a:cubicBezTo>
                    <a:pt x="14" y="48"/>
                    <a:pt x="18" y="53"/>
                    <a:pt x="18" y="53"/>
                  </a:cubicBezTo>
                  <a:cubicBezTo>
                    <a:pt x="18" y="53"/>
                    <a:pt x="15" y="35"/>
                    <a:pt x="15" y="33"/>
                  </a:cubicBezTo>
                  <a:cubicBezTo>
                    <a:pt x="15" y="31"/>
                    <a:pt x="15" y="15"/>
                    <a:pt x="15" y="15"/>
                  </a:cubicBezTo>
                  <a:cubicBezTo>
                    <a:pt x="15" y="15"/>
                    <a:pt x="20" y="15"/>
                    <a:pt x="21" y="15"/>
                  </a:cubicBezTo>
                  <a:cubicBezTo>
                    <a:pt x="22" y="14"/>
                    <a:pt x="26" y="14"/>
                    <a:pt x="27" y="14"/>
                  </a:cubicBezTo>
                  <a:cubicBezTo>
                    <a:pt x="27" y="14"/>
                    <a:pt x="25" y="15"/>
                    <a:pt x="26" y="15"/>
                  </a:cubicBezTo>
                  <a:cubicBezTo>
                    <a:pt x="27" y="16"/>
                    <a:pt x="31" y="15"/>
                    <a:pt x="33" y="15"/>
                  </a:cubicBezTo>
                  <a:cubicBezTo>
                    <a:pt x="34" y="14"/>
                    <a:pt x="48" y="12"/>
                    <a:pt x="48" y="12"/>
                  </a:cubicBezTo>
                  <a:cubicBezTo>
                    <a:pt x="48" y="12"/>
                    <a:pt x="48" y="7"/>
                    <a:pt x="47" y="7"/>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216"/>
            <p:cNvSpPr>
              <a:spLocks/>
            </p:cNvSpPr>
            <p:nvPr/>
          </p:nvSpPr>
          <p:spPr bwMode="auto">
            <a:xfrm>
              <a:off x="7524750" y="5132388"/>
              <a:ext cx="101600" cy="106362"/>
            </a:xfrm>
            <a:custGeom>
              <a:avLst/>
              <a:gdLst>
                <a:gd name="T0" fmla="*/ 8 w 16"/>
                <a:gd name="T1" fmla="*/ 2 h 17"/>
                <a:gd name="T2" fmla="*/ 5 w 16"/>
                <a:gd name="T3" fmla="*/ 7 h 17"/>
                <a:gd name="T4" fmla="*/ 1 w 16"/>
                <a:gd name="T5" fmla="*/ 15 h 17"/>
                <a:gd name="T6" fmla="*/ 8 w 16"/>
                <a:gd name="T7" fmla="*/ 15 h 17"/>
                <a:gd name="T8" fmla="*/ 12 w 16"/>
                <a:gd name="T9" fmla="*/ 10 h 17"/>
                <a:gd name="T10" fmla="*/ 15 w 16"/>
                <a:gd name="T11" fmla="*/ 8 h 17"/>
                <a:gd name="T12" fmla="*/ 15 w 16"/>
                <a:gd name="T13" fmla="*/ 2 h 17"/>
                <a:gd name="T14" fmla="*/ 8 w 16"/>
                <a:gd name="T15" fmla="*/ 2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8" y="2"/>
                  </a:moveTo>
                  <a:cubicBezTo>
                    <a:pt x="8" y="2"/>
                    <a:pt x="6" y="6"/>
                    <a:pt x="5" y="7"/>
                  </a:cubicBezTo>
                  <a:cubicBezTo>
                    <a:pt x="4" y="9"/>
                    <a:pt x="0" y="13"/>
                    <a:pt x="1" y="15"/>
                  </a:cubicBezTo>
                  <a:cubicBezTo>
                    <a:pt x="1" y="15"/>
                    <a:pt x="5" y="17"/>
                    <a:pt x="8" y="15"/>
                  </a:cubicBezTo>
                  <a:cubicBezTo>
                    <a:pt x="11" y="13"/>
                    <a:pt x="11" y="10"/>
                    <a:pt x="12" y="10"/>
                  </a:cubicBezTo>
                  <a:cubicBezTo>
                    <a:pt x="12" y="10"/>
                    <a:pt x="15" y="10"/>
                    <a:pt x="15" y="8"/>
                  </a:cubicBezTo>
                  <a:cubicBezTo>
                    <a:pt x="16" y="6"/>
                    <a:pt x="16" y="4"/>
                    <a:pt x="15" y="2"/>
                  </a:cubicBezTo>
                  <a:cubicBezTo>
                    <a:pt x="14" y="0"/>
                    <a:pt x="8" y="2"/>
                    <a:pt x="8"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17"/>
            <p:cNvSpPr>
              <a:spLocks/>
            </p:cNvSpPr>
            <p:nvPr/>
          </p:nvSpPr>
          <p:spPr bwMode="auto">
            <a:xfrm>
              <a:off x="7493000" y="5119688"/>
              <a:ext cx="63500" cy="93662"/>
            </a:xfrm>
            <a:custGeom>
              <a:avLst/>
              <a:gdLst>
                <a:gd name="T0" fmla="*/ 2 w 10"/>
                <a:gd name="T1" fmla="*/ 2 h 15"/>
                <a:gd name="T2" fmla="*/ 2 w 10"/>
                <a:gd name="T3" fmla="*/ 7 h 15"/>
                <a:gd name="T4" fmla="*/ 2 w 10"/>
                <a:gd name="T5" fmla="*/ 14 h 15"/>
                <a:gd name="T6" fmla="*/ 9 w 10"/>
                <a:gd name="T7" fmla="*/ 14 h 15"/>
                <a:gd name="T8" fmla="*/ 8 w 10"/>
                <a:gd name="T9" fmla="*/ 8 h 15"/>
                <a:gd name="T10" fmla="*/ 8 w 10"/>
                <a:gd name="T11" fmla="*/ 2 h 15"/>
                <a:gd name="T12" fmla="*/ 2 w 10"/>
                <a:gd name="T13" fmla="*/ 2 h 15"/>
              </a:gdLst>
              <a:ahLst/>
              <a:cxnLst>
                <a:cxn ang="0">
                  <a:pos x="T0" y="T1"/>
                </a:cxn>
                <a:cxn ang="0">
                  <a:pos x="T2" y="T3"/>
                </a:cxn>
                <a:cxn ang="0">
                  <a:pos x="T4" y="T5"/>
                </a:cxn>
                <a:cxn ang="0">
                  <a:pos x="T6" y="T7"/>
                </a:cxn>
                <a:cxn ang="0">
                  <a:pos x="T8" y="T9"/>
                </a:cxn>
                <a:cxn ang="0">
                  <a:pos x="T10" y="T11"/>
                </a:cxn>
                <a:cxn ang="0">
                  <a:pos x="T12" y="T13"/>
                </a:cxn>
              </a:cxnLst>
              <a:rect l="0" t="0" r="r" b="b"/>
              <a:pathLst>
                <a:path w="10" h="15">
                  <a:moveTo>
                    <a:pt x="2" y="2"/>
                  </a:moveTo>
                  <a:cubicBezTo>
                    <a:pt x="2" y="2"/>
                    <a:pt x="2" y="6"/>
                    <a:pt x="2" y="7"/>
                  </a:cubicBezTo>
                  <a:cubicBezTo>
                    <a:pt x="1" y="9"/>
                    <a:pt x="0" y="13"/>
                    <a:pt x="2" y="14"/>
                  </a:cubicBezTo>
                  <a:cubicBezTo>
                    <a:pt x="2" y="14"/>
                    <a:pt x="7" y="15"/>
                    <a:pt x="9" y="14"/>
                  </a:cubicBezTo>
                  <a:cubicBezTo>
                    <a:pt x="10" y="12"/>
                    <a:pt x="8" y="8"/>
                    <a:pt x="8" y="8"/>
                  </a:cubicBezTo>
                  <a:cubicBezTo>
                    <a:pt x="8" y="8"/>
                    <a:pt x="9" y="3"/>
                    <a:pt x="8" y="2"/>
                  </a:cubicBezTo>
                  <a:cubicBezTo>
                    <a:pt x="8" y="0"/>
                    <a:pt x="4" y="1"/>
                    <a:pt x="2"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18"/>
            <p:cNvSpPr>
              <a:spLocks/>
            </p:cNvSpPr>
            <p:nvPr/>
          </p:nvSpPr>
          <p:spPr bwMode="auto">
            <a:xfrm>
              <a:off x="7431088" y="4760913"/>
              <a:ext cx="125413" cy="339725"/>
            </a:xfrm>
            <a:custGeom>
              <a:avLst/>
              <a:gdLst>
                <a:gd name="T0" fmla="*/ 14 w 20"/>
                <a:gd name="T1" fmla="*/ 33 h 54"/>
                <a:gd name="T2" fmla="*/ 14 w 20"/>
                <a:gd name="T3" fmla="*/ 23 h 54"/>
                <a:gd name="T4" fmla="*/ 12 w 20"/>
                <a:gd name="T5" fmla="*/ 31 h 54"/>
                <a:gd name="T6" fmla="*/ 11 w 20"/>
                <a:gd name="T7" fmla="*/ 22 h 54"/>
                <a:gd name="T8" fmla="*/ 6 w 20"/>
                <a:gd name="T9" fmla="*/ 14 h 54"/>
                <a:gd name="T10" fmla="*/ 3 w 20"/>
                <a:gd name="T11" fmla="*/ 4 h 54"/>
                <a:gd name="T12" fmla="*/ 3 w 20"/>
                <a:gd name="T13" fmla="*/ 0 h 54"/>
                <a:gd name="T14" fmla="*/ 3 w 20"/>
                <a:gd name="T15" fmla="*/ 0 h 54"/>
                <a:gd name="T16" fmla="*/ 1 w 20"/>
                <a:gd name="T17" fmla="*/ 3 h 54"/>
                <a:gd name="T18" fmla="*/ 1 w 20"/>
                <a:gd name="T19" fmla="*/ 7 h 54"/>
                <a:gd name="T20" fmla="*/ 7 w 20"/>
                <a:gd name="T21" fmla="*/ 25 h 54"/>
                <a:gd name="T22" fmla="*/ 14 w 20"/>
                <a:gd name="T23" fmla="*/ 49 h 54"/>
                <a:gd name="T24" fmla="*/ 18 w 20"/>
                <a:gd name="T25" fmla="*/ 54 h 54"/>
                <a:gd name="T26" fmla="*/ 15 w 20"/>
                <a:gd name="T27" fmla="*/ 48 h 54"/>
                <a:gd name="T28" fmla="*/ 19 w 20"/>
                <a:gd name="T29" fmla="*/ 50 h 54"/>
                <a:gd name="T30" fmla="*/ 17 w 20"/>
                <a:gd name="T31" fmla="*/ 44 h 54"/>
                <a:gd name="T32" fmla="*/ 14 w 20"/>
                <a:gd name="T33" fmla="*/ 3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54">
                  <a:moveTo>
                    <a:pt x="14" y="33"/>
                  </a:moveTo>
                  <a:cubicBezTo>
                    <a:pt x="15" y="31"/>
                    <a:pt x="14" y="23"/>
                    <a:pt x="14" y="23"/>
                  </a:cubicBezTo>
                  <a:cubicBezTo>
                    <a:pt x="14" y="23"/>
                    <a:pt x="14" y="32"/>
                    <a:pt x="12" y="31"/>
                  </a:cubicBezTo>
                  <a:cubicBezTo>
                    <a:pt x="10" y="31"/>
                    <a:pt x="11" y="23"/>
                    <a:pt x="11" y="22"/>
                  </a:cubicBezTo>
                  <a:cubicBezTo>
                    <a:pt x="11" y="20"/>
                    <a:pt x="6" y="14"/>
                    <a:pt x="6" y="14"/>
                  </a:cubicBezTo>
                  <a:cubicBezTo>
                    <a:pt x="4" y="12"/>
                    <a:pt x="1" y="6"/>
                    <a:pt x="3" y="4"/>
                  </a:cubicBezTo>
                  <a:cubicBezTo>
                    <a:pt x="3" y="3"/>
                    <a:pt x="3" y="1"/>
                    <a:pt x="3" y="0"/>
                  </a:cubicBezTo>
                  <a:cubicBezTo>
                    <a:pt x="3" y="0"/>
                    <a:pt x="3" y="0"/>
                    <a:pt x="3" y="0"/>
                  </a:cubicBezTo>
                  <a:cubicBezTo>
                    <a:pt x="2" y="0"/>
                    <a:pt x="2" y="2"/>
                    <a:pt x="1" y="3"/>
                  </a:cubicBezTo>
                  <a:cubicBezTo>
                    <a:pt x="0" y="4"/>
                    <a:pt x="0" y="6"/>
                    <a:pt x="1" y="7"/>
                  </a:cubicBezTo>
                  <a:cubicBezTo>
                    <a:pt x="2" y="8"/>
                    <a:pt x="5" y="21"/>
                    <a:pt x="7" y="25"/>
                  </a:cubicBezTo>
                  <a:cubicBezTo>
                    <a:pt x="8" y="30"/>
                    <a:pt x="14" y="49"/>
                    <a:pt x="14" y="49"/>
                  </a:cubicBezTo>
                  <a:cubicBezTo>
                    <a:pt x="16" y="53"/>
                    <a:pt x="18" y="54"/>
                    <a:pt x="18" y="54"/>
                  </a:cubicBezTo>
                  <a:cubicBezTo>
                    <a:pt x="17" y="53"/>
                    <a:pt x="15" y="48"/>
                    <a:pt x="15" y="48"/>
                  </a:cubicBezTo>
                  <a:cubicBezTo>
                    <a:pt x="16" y="47"/>
                    <a:pt x="18" y="52"/>
                    <a:pt x="19" y="50"/>
                  </a:cubicBezTo>
                  <a:cubicBezTo>
                    <a:pt x="20" y="49"/>
                    <a:pt x="17" y="45"/>
                    <a:pt x="17" y="44"/>
                  </a:cubicBezTo>
                  <a:cubicBezTo>
                    <a:pt x="17" y="42"/>
                    <a:pt x="13" y="36"/>
                    <a:pt x="14" y="3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19"/>
            <p:cNvSpPr>
              <a:spLocks/>
            </p:cNvSpPr>
            <p:nvPr/>
          </p:nvSpPr>
          <p:spPr bwMode="auto">
            <a:xfrm>
              <a:off x="7486650" y="4476750"/>
              <a:ext cx="50800" cy="220662"/>
            </a:xfrm>
            <a:custGeom>
              <a:avLst/>
              <a:gdLst>
                <a:gd name="T0" fmla="*/ 0 w 8"/>
                <a:gd name="T1" fmla="*/ 31 h 35"/>
                <a:gd name="T2" fmla="*/ 4 w 8"/>
                <a:gd name="T3" fmla="*/ 35 h 35"/>
                <a:gd name="T4" fmla="*/ 8 w 8"/>
                <a:gd name="T5" fmla="*/ 31 h 35"/>
                <a:gd name="T6" fmla="*/ 7 w 8"/>
                <a:gd name="T7" fmla="*/ 8 h 35"/>
                <a:gd name="T8" fmla="*/ 5 w 8"/>
                <a:gd name="T9" fmla="*/ 4 h 35"/>
                <a:gd name="T10" fmla="*/ 6 w 8"/>
                <a:gd name="T11" fmla="*/ 2 h 35"/>
                <a:gd name="T12" fmla="*/ 4 w 8"/>
                <a:gd name="T13" fmla="*/ 1 h 35"/>
                <a:gd name="T14" fmla="*/ 2 w 8"/>
                <a:gd name="T15" fmla="*/ 4 h 35"/>
                <a:gd name="T16" fmla="*/ 1 w 8"/>
                <a:gd name="T17" fmla="*/ 7 h 35"/>
                <a:gd name="T18" fmla="*/ 0 w 8"/>
                <a:gd name="T19" fmla="*/ 3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35">
                  <a:moveTo>
                    <a:pt x="0" y="31"/>
                  </a:moveTo>
                  <a:cubicBezTo>
                    <a:pt x="4" y="35"/>
                    <a:pt x="4" y="35"/>
                    <a:pt x="4" y="35"/>
                  </a:cubicBezTo>
                  <a:cubicBezTo>
                    <a:pt x="8" y="31"/>
                    <a:pt x="8" y="31"/>
                    <a:pt x="8" y="31"/>
                  </a:cubicBezTo>
                  <a:cubicBezTo>
                    <a:pt x="8" y="31"/>
                    <a:pt x="7" y="8"/>
                    <a:pt x="7" y="8"/>
                  </a:cubicBezTo>
                  <a:cubicBezTo>
                    <a:pt x="7" y="7"/>
                    <a:pt x="5" y="4"/>
                    <a:pt x="5" y="4"/>
                  </a:cubicBezTo>
                  <a:cubicBezTo>
                    <a:pt x="6" y="2"/>
                    <a:pt x="6" y="2"/>
                    <a:pt x="6" y="2"/>
                  </a:cubicBezTo>
                  <a:cubicBezTo>
                    <a:pt x="6" y="2"/>
                    <a:pt x="6" y="0"/>
                    <a:pt x="4" y="1"/>
                  </a:cubicBezTo>
                  <a:cubicBezTo>
                    <a:pt x="3" y="2"/>
                    <a:pt x="2" y="4"/>
                    <a:pt x="2" y="4"/>
                  </a:cubicBezTo>
                  <a:cubicBezTo>
                    <a:pt x="1" y="7"/>
                    <a:pt x="1" y="7"/>
                    <a:pt x="1" y="7"/>
                  </a:cubicBezTo>
                  <a:lnTo>
                    <a:pt x="0" y="31"/>
                  </a:ln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20"/>
            <p:cNvSpPr>
              <a:spLocks/>
            </p:cNvSpPr>
            <p:nvPr/>
          </p:nvSpPr>
          <p:spPr bwMode="auto">
            <a:xfrm>
              <a:off x="7889875" y="4476750"/>
              <a:ext cx="12700" cy="19050"/>
            </a:xfrm>
            <a:custGeom>
              <a:avLst/>
              <a:gdLst>
                <a:gd name="T0" fmla="*/ 0 w 2"/>
                <a:gd name="T1" fmla="*/ 3 h 3"/>
                <a:gd name="T2" fmla="*/ 2 w 2"/>
                <a:gd name="T3" fmla="*/ 1 h 3"/>
                <a:gd name="T4" fmla="*/ 1 w 2"/>
                <a:gd name="T5" fmla="*/ 0 h 3"/>
                <a:gd name="T6" fmla="*/ 0 w 2"/>
                <a:gd name="T7" fmla="*/ 3 h 3"/>
              </a:gdLst>
              <a:ahLst/>
              <a:cxnLst>
                <a:cxn ang="0">
                  <a:pos x="T0" y="T1"/>
                </a:cxn>
                <a:cxn ang="0">
                  <a:pos x="T2" y="T3"/>
                </a:cxn>
                <a:cxn ang="0">
                  <a:pos x="T4" y="T5"/>
                </a:cxn>
                <a:cxn ang="0">
                  <a:pos x="T6" y="T7"/>
                </a:cxn>
              </a:cxnLst>
              <a:rect l="0" t="0" r="r" b="b"/>
              <a:pathLst>
                <a:path w="2" h="3">
                  <a:moveTo>
                    <a:pt x="0" y="3"/>
                  </a:moveTo>
                  <a:cubicBezTo>
                    <a:pt x="0" y="3"/>
                    <a:pt x="1" y="1"/>
                    <a:pt x="2" y="1"/>
                  </a:cubicBezTo>
                  <a:cubicBezTo>
                    <a:pt x="1" y="0"/>
                    <a:pt x="1" y="0"/>
                    <a:pt x="1" y="0"/>
                  </a:cubicBezTo>
                  <a:cubicBezTo>
                    <a:pt x="1" y="0"/>
                    <a:pt x="0" y="3"/>
                    <a:pt x="0" y="3"/>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221"/>
            <p:cNvSpPr>
              <a:spLocks/>
            </p:cNvSpPr>
            <p:nvPr/>
          </p:nvSpPr>
          <p:spPr bwMode="auto">
            <a:xfrm>
              <a:off x="7889875" y="4451350"/>
              <a:ext cx="19050" cy="25400"/>
            </a:xfrm>
            <a:custGeom>
              <a:avLst/>
              <a:gdLst>
                <a:gd name="T0" fmla="*/ 0 w 3"/>
                <a:gd name="T1" fmla="*/ 4 h 4"/>
                <a:gd name="T2" fmla="*/ 1 w 3"/>
                <a:gd name="T3" fmla="*/ 2 h 4"/>
                <a:gd name="T4" fmla="*/ 3 w 3"/>
                <a:gd name="T5" fmla="*/ 0 h 4"/>
                <a:gd name="T6" fmla="*/ 0 w 3"/>
                <a:gd name="T7" fmla="*/ 2 h 4"/>
                <a:gd name="T8" fmla="*/ 0 w 3"/>
                <a:gd name="T9" fmla="*/ 4 h 4"/>
              </a:gdLst>
              <a:ahLst/>
              <a:cxnLst>
                <a:cxn ang="0">
                  <a:pos x="T0" y="T1"/>
                </a:cxn>
                <a:cxn ang="0">
                  <a:pos x="T2" y="T3"/>
                </a:cxn>
                <a:cxn ang="0">
                  <a:pos x="T4" y="T5"/>
                </a:cxn>
                <a:cxn ang="0">
                  <a:pos x="T6" y="T7"/>
                </a:cxn>
                <a:cxn ang="0">
                  <a:pos x="T8" y="T9"/>
                </a:cxn>
              </a:cxnLst>
              <a:rect l="0" t="0" r="r" b="b"/>
              <a:pathLst>
                <a:path w="3" h="4">
                  <a:moveTo>
                    <a:pt x="0" y="4"/>
                  </a:moveTo>
                  <a:cubicBezTo>
                    <a:pt x="0" y="4"/>
                    <a:pt x="0" y="2"/>
                    <a:pt x="1" y="2"/>
                  </a:cubicBezTo>
                  <a:cubicBezTo>
                    <a:pt x="1" y="2"/>
                    <a:pt x="3" y="0"/>
                    <a:pt x="3" y="0"/>
                  </a:cubicBezTo>
                  <a:cubicBezTo>
                    <a:pt x="0" y="2"/>
                    <a:pt x="0" y="2"/>
                    <a:pt x="0" y="2"/>
                  </a:cubicBezTo>
                  <a:lnTo>
                    <a:pt x="0" y="4"/>
                  </a:ln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9" name="TextBox 88"/>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90" name="TextBox 89"/>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200916390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down)">
                                      <p:cBhvr>
                                        <p:cTn id="7" dur="500"/>
                                        <p:tgtEl>
                                          <p:spTgt spid="5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1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D838368-8878-4244-B574-E036D67A420E}" type="datetime1">
              <a:rPr lang="zh-CN" altLang="en-US" smtClean="0"/>
              <a:t>2017/5/27</a:t>
            </a:fld>
            <a:endParaRPr lang="zh-CN" altLang="en-US"/>
          </a:p>
        </p:txBody>
      </p:sp>
      <p:grpSp>
        <p:nvGrpSpPr>
          <p:cNvPr id="4" name="组合 3"/>
          <p:cNvGrpSpPr/>
          <p:nvPr/>
        </p:nvGrpSpPr>
        <p:grpSpPr>
          <a:xfrm>
            <a:off x="1187624" y="1634379"/>
            <a:ext cx="3098800" cy="1093787"/>
            <a:chOff x="1187624" y="1117180"/>
            <a:chExt cx="3098800" cy="1093787"/>
          </a:xfrm>
        </p:grpSpPr>
        <p:sp>
          <p:nvSpPr>
            <p:cNvPr id="5" name="矩形 4"/>
            <p:cNvSpPr/>
            <p:nvPr/>
          </p:nvSpPr>
          <p:spPr>
            <a:xfrm>
              <a:off x="1187624" y="1117180"/>
              <a:ext cx="706438" cy="69215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b="1">
                <a:latin typeface="微软雅黑" pitchFamily="34" charset="-122"/>
                <a:ea typeface="微软雅黑" pitchFamily="34" charset="-122"/>
              </a:endParaRPr>
            </a:p>
          </p:txBody>
        </p:sp>
        <p:sp>
          <p:nvSpPr>
            <p:cNvPr id="6" name="矩形 5"/>
            <p:cNvSpPr/>
            <p:nvPr/>
          </p:nvSpPr>
          <p:spPr>
            <a:xfrm>
              <a:off x="2233787" y="1123530"/>
              <a:ext cx="2052637" cy="477837"/>
            </a:xfrm>
            <a:prstGeom prst="rect">
              <a:avLst/>
            </a:prstGeom>
            <a:solidFill>
              <a:srgbClr val="E74C2E"/>
            </a:solidFill>
            <a:ln w="12700" cap="flat" cmpd="sng" algn="ctr">
              <a:noFill/>
              <a:prstDash val="solid"/>
              <a:miter lim="800000"/>
            </a:ln>
            <a:effectLst/>
          </p:spPr>
          <p:txBody>
            <a:bodyPr anchor="ctr"/>
            <a:lstStyle/>
            <a:p>
              <a:pPr eaLnBrk="1" fontAlgn="auto" hangingPunct="1">
                <a:spcBef>
                  <a:spcPts val="0"/>
                </a:spcBef>
                <a:spcAft>
                  <a:spcPts val="0"/>
                </a:spcAft>
                <a:defRPr/>
              </a:pPr>
              <a:r>
                <a:rPr lang="zh-CN" altLang="en-US" sz="1200" b="1" kern="0" dirty="0">
                  <a:solidFill>
                    <a:srgbClr val="FFFFFF"/>
                  </a:solidFill>
                  <a:latin typeface="微软雅黑" pitchFamily="34" charset="-122"/>
                  <a:ea typeface="微软雅黑" pitchFamily="34" charset="-122"/>
                </a:rPr>
                <a:t>点击添加标题</a:t>
              </a:r>
              <a:endParaRPr lang="en-US" altLang="zh-CN" sz="1200" b="1" kern="0" dirty="0">
                <a:solidFill>
                  <a:srgbClr val="FFFFFF"/>
                </a:solidFill>
                <a:latin typeface="微软雅黑" pitchFamily="34" charset="-122"/>
                <a:ea typeface="微软雅黑" pitchFamily="34" charset="-122"/>
              </a:endParaRPr>
            </a:p>
          </p:txBody>
        </p:sp>
        <p:sp>
          <p:nvSpPr>
            <p:cNvPr id="7" name="直角三角形 6"/>
            <p:cNvSpPr/>
            <p:nvPr/>
          </p:nvSpPr>
          <p:spPr>
            <a:xfrm rot="5400000" flipH="1" flipV="1">
              <a:off x="2087737" y="1142580"/>
              <a:ext cx="169862" cy="119062"/>
            </a:xfrm>
            <a:prstGeom prst="rtTriangle">
              <a:avLst/>
            </a:prstGeom>
            <a:solidFill>
              <a:srgbClr val="CB351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800" b="1" kern="0">
                <a:solidFill>
                  <a:srgbClr val="909090"/>
                </a:solidFill>
                <a:latin typeface="微软雅黑" pitchFamily="34" charset="-122"/>
                <a:ea typeface="微软雅黑" pitchFamily="34" charset="-122"/>
              </a:endParaRPr>
            </a:p>
          </p:txBody>
        </p:sp>
        <p:sp>
          <p:nvSpPr>
            <p:cNvPr id="8" name="文本框 30"/>
            <p:cNvSpPr txBox="1">
              <a:spLocks noChangeArrowheads="1"/>
            </p:cNvSpPr>
            <p:nvPr/>
          </p:nvSpPr>
          <p:spPr bwMode="auto">
            <a:xfrm>
              <a:off x="2123728" y="1610892"/>
              <a:ext cx="20288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000" b="1" dirty="0">
                  <a:solidFill>
                    <a:schemeClr val="tx1">
                      <a:lumMod val="65000"/>
                      <a:lumOff val="35000"/>
                    </a:schemeClr>
                  </a:solidFill>
                  <a:latin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ndParaRPr>
            </a:p>
            <a:p>
              <a:r>
                <a:rPr lang="zh-CN" altLang="en-US" sz="1000" b="1" dirty="0">
                  <a:solidFill>
                    <a:schemeClr val="tx1">
                      <a:lumMod val="65000"/>
                      <a:lumOff val="35000"/>
                    </a:schemeClr>
                  </a:solidFill>
                  <a:latin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ndParaRPr>
            </a:p>
          </p:txBody>
        </p:sp>
      </p:grpSp>
      <p:grpSp>
        <p:nvGrpSpPr>
          <p:cNvPr id="9" name="组合 8"/>
          <p:cNvGrpSpPr/>
          <p:nvPr/>
        </p:nvGrpSpPr>
        <p:grpSpPr>
          <a:xfrm>
            <a:off x="1187624" y="3123454"/>
            <a:ext cx="3098800" cy="1092200"/>
            <a:chOff x="1187624" y="2606255"/>
            <a:chExt cx="3098800" cy="1092200"/>
          </a:xfrm>
        </p:grpSpPr>
        <p:sp>
          <p:nvSpPr>
            <p:cNvPr id="10" name="矩形 9"/>
            <p:cNvSpPr/>
            <p:nvPr/>
          </p:nvSpPr>
          <p:spPr>
            <a:xfrm>
              <a:off x="1187624" y="2606255"/>
              <a:ext cx="706438" cy="693737"/>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b="1">
                <a:latin typeface="微软雅黑" pitchFamily="34" charset="-122"/>
                <a:ea typeface="微软雅黑" pitchFamily="34" charset="-122"/>
              </a:endParaRPr>
            </a:p>
          </p:txBody>
        </p:sp>
        <p:sp>
          <p:nvSpPr>
            <p:cNvPr id="11" name="矩形 10"/>
            <p:cNvSpPr/>
            <p:nvPr/>
          </p:nvSpPr>
          <p:spPr>
            <a:xfrm>
              <a:off x="2233787" y="2614192"/>
              <a:ext cx="2052637" cy="476250"/>
            </a:xfrm>
            <a:prstGeom prst="rect">
              <a:avLst/>
            </a:prstGeom>
            <a:solidFill>
              <a:srgbClr val="E74C2E"/>
            </a:solidFill>
            <a:ln w="12700" cap="flat" cmpd="sng" algn="ctr">
              <a:noFill/>
              <a:prstDash val="solid"/>
              <a:miter lim="800000"/>
            </a:ln>
            <a:effectLst/>
          </p:spPr>
          <p:txBody>
            <a:bodyPr anchor="ctr"/>
            <a:lstStyle/>
            <a:p>
              <a:pPr eaLnBrk="1" fontAlgn="auto" hangingPunct="1">
                <a:spcBef>
                  <a:spcPts val="0"/>
                </a:spcBef>
                <a:spcAft>
                  <a:spcPts val="0"/>
                </a:spcAft>
                <a:defRPr/>
              </a:pPr>
              <a:r>
                <a:rPr lang="zh-CN" altLang="en-US" sz="1200" b="1" kern="0" dirty="0">
                  <a:solidFill>
                    <a:srgbClr val="FFFFFF"/>
                  </a:solidFill>
                  <a:latin typeface="微软雅黑" pitchFamily="34" charset="-122"/>
                  <a:ea typeface="微软雅黑" pitchFamily="34" charset="-122"/>
                </a:rPr>
                <a:t>点击添加标题</a:t>
              </a:r>
              <a:endParaRPr lang="en-US" altLang="zh-CN" sz="1200" b="1" kern="0" dirty="0">
                <a:solidFill>
                  <a:srgbClr val="FFFFFF"/>
                </a:solidFill>
                <a:latin typeface="微软雅黑" pitchFamily="34" charset="-122"/>
                <a:ea typeface="微软雅黑" pitchFamily="34" charset="-122"/>
              </a:endParaRPr>
            </a:p>
          </p:txBody>
        </p:sp>
        <p:sp>
          <p:nvSpPr>
            <p:cNvPr id="12" name="直角三角形 11"/>
            <p:cNvSpPr/>
            <p:nvPr/>
          </p:nvSpPr>
          <p:spPr>
            <a:xfrm rot="5400000" flipH="1" flipV="1">
              <a:off x="2087736" y="2633243"/>
              <a:ext cx="169863" cy="119062"/>
            </a:xfrm>
            <a:prstGeom prst="rtTriangle">
              <a:avLst/>
            </a:prstGeom>
            <a:solidFill>
              <a:srgbClr val="CB351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800" b="1" kern="0">
                <a:solidFill>
                  <a:srgbClr val="909090"/>
                </a:solidFill>
                <a:latin typeface="微软雅黑" pitchFamily="34" charset="-122"/>
                <a:ea typeface="微软雅黑" pitchFamily="34" charset="-122"/>
              </a:endParaRPr>
            </a:p>
          </p:txBody>
        </p:sp>
        <p:sp>
          <p:nvSpPr>
            <p:cNvPr id="13" name="文本框 31"/>
            <p:cNvSpPr txBox="1">
              <a:spLocks noChangeArrowheads="1"/>
            </p:cNvSpPr>
            <p:nvPr/>
          </p:nvSpPr>
          <p:spPr bwMode="auto">
            <a:xfrm>
              <a:off x="2123728" y="3098380"/>
              <a:ext cx="20288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050" b="1" dirty="0">
                  <a:solidFill>
                    <a:schemeClr val="tx1">
                      <a:lumMod val="65000"/>
                      <a:lumOff val="35000"/>
                    </a:schemeClr>
                  </a:solidFill>
                  <a:latin typeface="微软雅黑" pitchFamily="34" charset="-122"/>
                </a:rPr>
                <a:t>请在此粘贴或者输入你的文字内容</a:t>
              </a:r>
              <a:endParaRPr lang="en-US" altLang="zh-CN" sz="1050" b="1" dirty="0">
                <a:solidFill>
                  <a:schemeClr val="tx1">
                    <a:lumMod val="65000"/>
                    <a:lumOff val="35000"/>
                  </a:schemeClr>
                </a:solidFill>
                <a:latin typeface="微软雅黑" pitchFamily="34" charset="-122"/>
              </a:endParaRPr>
            </a:p>
            <a:p>
              <a:r>
                <a:rPr lang="zh-CN" altLang="en-US" sz="1050" b="1" dirty="0">
                  <a:solidFill>
                    <a:schemeClr val="tx1">
                      <a:lumMod val="65000"/>
                      <a:lumOff val="35000"/>
                    </a:schemeClr>
                  </a:solidFill>
                  <a:latin typeface="微软雅黑" pitchFamily="34" charset="-122"/>
                </a:rPr>
                <a:t>请在此粘贴或者输入你的文字内容</a:t>
              </a:r>
              <a:endParaRPr lang="en-US" altLang="zh-CN" sz="1050" b="1" dirty="0">
                <a:solidFill>
                  <a:schemeClr val="tx1">
                    <a:lumMod val="65000"/>
                    <a:lumOff val="35000"/>
                  </a:schemeClr>
                </a:solidFill>
                <a:latin typeface="微软雅黑" pitchFamily="34" charset="-122"/>
              </a:endParaRPr>
            </a:p>
          </p:txBody>
        </p:sp>
      </p:grpSp>
      <p:grpSp>
        <p:nvGrpSpPr>
          <p:cNvPr id="14" name="组合 13"/>
          <p:cNvGrpSpPr/>
          <p:nvPr/>
        </p:nvGrpSpPr>
        <p:grpSpPr>
          <a:xfrm>
            <a:off x="5091287" y="1640729"/>
            <a:ext cx="3119437" cy="1093787"/>
            <a:chOff x="5091287" y="1123530"/>
            <a:chExt cx="3119437" cy="1093787"/>
          </a:xfrm>
        </p:grpSpPr>
        <p:sp>
          <p:nvSpPr>
            <p:cNvPr id="15" name="矩形 14"/>
            <p:cNvSpPr/>
            <p:nvPr/>
          </p:nvSpPr>
          <p:spPr>
            <a:xfrm>
              <a:off x="5091287" y="1131467"/>
              <a:ext cx="706437" cy="692150"/>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b="1">
                <a:latin typeface="微软雅黑" pitchFamily="34" charset="-122"/>
                <a:ea typeface="微软雅黑" pitchFamily="34" charset="-122"/>
              </a:endParaRPr>
            </a:p>
          </p:txBody>
        </p:sp>
        <p:sp>
          <p:nvSpPr>
            <p:cNvPr id="16" name="矩形 15"/>
            <p:cNvSpPr/>
            <p:nvPr/>
          </p:nvSpPr>
          <p:spPr>
            <a:xfrm>
              <a:off x="6150149" y="1131467"/>
              <a:ext cx="2060575" cy="476250"/>
            </a:xfrm>
            <a:prstGeom prst="rect">
              <a:avLst/>
            </a:prstGeom>
            <a:solidFill>
              <a:srgbClr val="E74C2E"/>
            </a:solidFill>
            <a:ln w="12700" cap="flat" cmpd="sng" algn="ctr">
              <a:noFill/>
              <a:prstDash val="solid"/>
              <a:miter lim="800000"/>
            </a:ln>
            <a:effectLst/>
          </p:spPr>
          <p:txBody>
            <a:bodyPr anchor="ctr"/>
            <a:lstStyle/>
            <a:p>
              <a:pPr eaLnBrk="1" fontAlgn="auto" hangingPunct="1">
                <a:spcBef>
                  <a:spcPts val="0"/>
                </a:spcBef>
                <a:spcAft>
                  <a:spcPts val="0"/>
                </a:spcAft>
                <a:defRPr/>
              </a:pPr>
              <a:r>
                <a:rPr lang="zh-CN" altLang="en-US" sz="1200" b="1" kern="0" dirty="0">
                  <a:solidFill>
                    <a:srgbClr val="FFFFFF"/>
                  </a:solidFill>
                  <a:latin typeface="微软雅黑" pitchFamily="34" charset="-122"/>
                  <a:ea typeface="微软雅黑" pitchFamily="34" charset="-122"/>
                </a:rPr>
                <a:t>点击添加标题</a:t>
              </a:r>
              <a:endParaRPr lang="en-US" altLang="zh-CN" sz="1200" b="1" kern="0" dirty="0">
                <a:solidFill>
                  <a:srgbClr val="FFFFFF"/>
                </a:solidFill>
                <a:latin typeface="微软雅黑" pitchFamily="34" charset="-122"/>
                <a:ea typeface="微软雅黑" pitchFamily="34" charset="-122"/>
              </a:endParaRPr>
            </a:p>
          </p:txBody>
        </p:sp>
        <p:sp>
          <p:nvSpPr>
            <p:cNvPr id="17" name="直角三角形 16"/>
            <p:cNvSpPr/>
            <p:nvPr/>
          </p:nvSpPr>
          <p:spPr>
            <a:xfrm rot="5400000" flipH="1" flipV="1">
              <a:off x="6012036" y="1147343"/>
              <a:ext cx="168275" cy="120650"/>
            </a:xfrm>
            <a:prstGeom prst="rtTriangle">
              <a:avLst/>
            </a:prstGeom>
            <a:solidFill>
              <a:srgbClr val="CB351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100" b="1" kern="0">
                <a:solidFill>
                  <a:srgbClr val="909090"/>
                </a:solidFill>
                <a:latin typeface="微软雅黑" pitchFamily="34" charset="-122"/>
                <a:ea typeface="微软雅黑" pitchFamily="34" charset="-122"/>
              </a:endParaRPr>
            </a:p>
          </p:txBody>
        </p:sp>
        <p:sp>
          <p:nvSpPr>
            <p:cNvPr id="18" name="文本框 38"/>
            <p:cNvSpPr txBox="1">
              <a:spLocks noChangeArrowheads="1"/>
            </p:cNvSpPr>
            <p:nvPr/>
          </p:nvSpPr>
          <p:spPr bwMode="auto">
            <a:xfrm>
              <a:off x="6084168" y="1617242"/>
              <a:ext cx="20288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050" b="1" dirty="0">
                  <a:solidFill>
                    <a:schemeClr val="tx1">
                      <a:lumMod val="65000"/>
                      <a:lumOff val="35000"/>
                    </a:schemeClr>
                  </a:solidFill>
                  <a:latin typeface="微软雅黑" pitchFamily="34" charset="-122"/>
                </a:rPr>
                <a:t>请在此粘贴或者输入你的文字内容</a:t>
              </a:r>
              <a:endParaRPr lang="en-US" altLang="zh-CN" sz="1050" b="1" dirty="0">
                <a:solidFill>
                  <a:schemeClr val="tx1">
                    <a:lumMod val="65000"/>
                    <a:lumOff val="35000"/>
                  </a:schemeClr>
                </a:solidFill>
                <a:latin typeface="微软雅黑" pitchFamily="34" charset="-122"/>
              </a:endParaRPr>
            </a:p>
            <a:p>
              <a:r>
                <a:rPr lang="zh-CN" altLang="en-US" sz="1050" b="1" dirty="0">
                  <a:solidFill>
                    <a:schemeClr val="tx1">
                      <a:lumMod val="65000"/>
                      <a:lumOff val="35000"/>
                    </a:schemeClr>
                  </a:solidFill>
                  <a:latin typeface="微软雅黑" pitchFamily="34" charset="-122"/>
                </a:rPr>
                <a:t>请在此粘贴或者输入你的文字内容</a:t>
              </a:r>
              <a:endParaRPr lang="en-US" altLang="zh-CN" sz="1050" b="1" dirty="0">
                <a:solidFill>
                  <a:schemeClr val="tx1">
                    <a:lumMod val="65000"/>
                    <a:lumOff val="35000"/>
                  </a:schemeClr>
                </a:solidFill>
                <a:latin typeface="微软雅黑" pitchFamily="34" charset="-122"/>
              </a:endParaRPr>
            </a:p>
          </p:txBody>
        </p:sp>
      </p:grpSp>
      <p:grpSp>
        <p:nvGrpSpPr>
          <p:cNvPr id="19" name="组合 18"/>
          <p:cNvGrpSpPr/>
          <p:nvPr/>
        </p:nvGrpSpPr>
        <p:grpSpPr>
          <a:xfrm>
            <a:off x="5091553" y="3124139"/>
            <a:ext cx="3119171" cy="1097865"/>
            <a:chOff x="5091553" y="2606940"/>
            <a:chExt cx="3119171" cy="1097865"/>
          </a:xfrm>
        </p:grpSpPr>
        <p:sp>
          <p:nvSpPr>
            <p:cNvPr id="20" name="矩形 19"/>
            <p:cNvSpPr/>
            <p:nvPr/>
          </p:nvSpPr>
          <p:spPr>
            <a:xfrm>
              <a:off x="5091553" y="2606940"/>
              <a:ext cx="705485" cy="692451"/>
            </a:xfrm>
            <a:prstGeom prst="rect">
              <a:avLst/>
            </a:prstGeom>
            <a:blipFill>
              <a:blip r:embed="rId6"/>
              <a:srcRect/>
              <a:stretch>
                <a:fillRect l="1340" r="134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b="1">
                <a:latin typeface="微软雅黑" pitchFamily="34" charset="-122"/>
                <a:ea typeface="微软雅黑" pitchFamily="34" charset="-122"/>
              </a:endParaRPr>
            </a:p>
          </p:txBody>
        </p:sp>
        <p:sp>
          <p:nvSpPr>
            <p:cNvPr id="21" name="矩形 20"/>
            <p:cNvSpPr/>
            <p:nvPr/>
          </p:nvSpPr>
          <p:spPr>
            <a:xfrm>
              <a:off x="6150149" y="2622130"/>
              <a:ext cx="2060575" cy="476250"/>
            </a:xfrm>
            <a:prstGeom prst="rect">
              <a:avLst/>
            </a:prstGeom>
            <a:solidFill>
              <a:srgbClr val="E74C2E"/>
            </a:solidFill>
            <a:ln w="12700" cap="flat" cmpd="sng" algn="ctr">
              <a:noFill/>
              <a:prstDash val="solid"/>
              <a:miter lim="800000"/>
            </a:ln>
            <a:effectLst/>
          </p:spPr>
          <p:txBody>
            <a:bodyPr anchor="ctr"/>
            <a:lstStyle/>
            <a:p>
              <a:pPr eaLnBrk="1" fontAlgn="auto" hangingPunct="1">
                <a:spcBef>
                  <a:spcPts val="0"/>
                </a:spcBef>
                <a:spcAft>
                  <a:spcPts val="0"/>
                </a:spcAft>
                <a:defRPr/>
              </a:pPr>
              <a:r>
                <a:rPr lang="zh-CN" altLang="en-US" sz="1200" b="1" kern="0" dirty="0">
                  <a:solidFill>
                    <a:srgbClr val="FFFFFF"/>
                  </a:solidFill>
                  <a:latin typeface="微软雅黑" pitchFamily="34" charset="-122"/>
                  <a:ea typeface="微软雅黑" pitchFamily="34" charset="-122"/>
                </a:rPr>
                <a:t>点击添加标题</a:t>
              </a:r>
              <a:endParaRPr lang="en-US" altLang="zh-CN" sz="1200" b="1" kern="0" dirty="0">
                <a:solidFill>
                  <a:srgbClr val="FFFFFF"/>
                </a:solidFill>
                <a:latin typeface="微软雅黑" pitchFamily="34" charset="-122"/>
                <a:ea typeface="微软雅黑" pitchFamily="34" charset="-122"/>
              </a:endParaRPr>
            </a:p>
          </p:txBody>
        </p:sp>
        <p:sp>
          <p:nvSpPr>
            <p:cNvPr id="22" name="直角三角形 21"/>
            <p:cNvSpPr/>
            <p:nvPr/>
          </p:nvSpPr>
          <p:spPr>
            <a:xfrm rot="5400000" flipH="1" flipV="1">
              <a:off x="6012036" y="2638005"/>
              <a:ext cx="168275" cy="120650"/>
            </a:xfrm>
            <a:prstGeom prst="rtTriangle">
              <a:avLst/>
            </a:prstGeom>
            <a:solidFill>
              <a:srgbClr val="CB351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100" b="1" kern="0">
                <a:solidFill>
                  <a:srgbClr val="909090"/>
                </a:solidFill>
                <a:latin typeface="微软雅黑" pitchFamily="34" charset="-122"/>
                <a:ea typeface="微软雅黑" pitchFamily="34" charset="-122"/>
              </a:endParaRPr>
            </a:p>
          </p:txBody>
        </p:sp>
        <p:sp>
          <p:nvSpPr>
            <p:cNvPr id="23" name="文本框 39"/>
            <p:cNvSpPr txBox="1">
              <a:spLocks noChangeArrowheads="1"/>
            </p:cNvSpPr>
            <p:nvPr/>
          </p:nvSpPr>
          <p:spPr bwMode="auto">
            <a:xfrm>
              <a:off x="6084168" y="3104730"/>
              <a:ext cx="20288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050" b="1" dirty="0">
                  <a:solidFill>
                    <a:schemeClr val="tx1">
                      <a:lumMod val="65000"/>
                      <a:lumOff val="35000"/>
                    </a:schemeClr>
                  </a:solidFill>
                  <a:latin typeface="微软雅黑" pitchFamily="34" charset="-122"/>
                </a:rPr>
                <a:t>请在此粘贴或者输入你的文字内容</a:t>
              </a:r>
              <a:endParaRPr lang="en-US" altLang="zh-CN" sz="1050" b="1" dirty="0">
                <a:solidFill>
                  <a:schemeClr val="tx1">
                    <a:lumMod val="65000"/>
                    <a:lumOff val="35000"/>
                  </a:schemeClr>
                </a:solidFill>
                <a:latin typeface="微软雅黑" pitchFamily="34" charset="-122"/>
              </a:endParaRPr>
            </a:p>
            <a:p>
              <a:r>
                <a:rPr lang="zh-CN" altLang="en-US" sz="1050" b="1" dirty="0">
                  <a:solidFill>
                    <a:schemeClr val="tx1">
                      <a:lumMod val="65000"/>
                      <a:lumOff val="35000"/>
                    </a:schemeClr>
                  </a:solidFill>
                  <a:latin typeface="微软雅黑" pitchFamily="34" charset="-122"/>
                </a:rPr>
                <a:t>请在此粘贴或者输入你的文字内容</a:t>
              </a:r>
              <a:endParaRPr lang="en-US" altLang="zh-CN" sz="1050" b="1" dirty="0">
                <a:solidFill>
                  <a:schemeClr val="tx1">
                    <a:lumMod val="65000"/>
                    <a:lumOff val="35000"/>
                  </a:schemeClr>
                </a:solidFill>
                <a:latin typeface="微软雅黑" pitchFamily="34" charset="-122"/>
              </a:endParaRPr>
            </a:p>
          </p:txBody>
        </p:sp>
      </p:grpSp>
      <p:sp>
        <p:nvSpPr>
          <p:cNvPr id="29" name="TextBox 28"/>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30" name="TextBox 29"/>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89458095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5BE6061-F44D-4ABF-806C-D0E152543A46}" type="datetime1">
              <a:rPr lang="zh-CN" altLang="en-US" smtClean="0"/>
              <a:t>2017/5/27</a:t>
            </a:fld>
            <a:endParaRPr lang="zh-CN" altLang="en-US"/>
          </a:p>
        </p:txBody>
      </p:sp>
      <p:grpSp>
        <p:nvGrpSpPr>
          <p:cNvPr id="24" name="组合 23"/>
          <p:cNvGrpSpPr/>
          <p:nvPr/>
        </p:nvGrpSpPr>
        <p:grpSpPr>
          <a:xfrm>
            <a:off x="1120190" y="3594799"/>
            <a:ext cx="7034213" cy="790575"/>
            <a:chOff x="971550" y="3508375"/>
            <a:chExt cx="7034213" cy="790575"/>
          </a:xfrm>
        </p:grpSpPr>
        <p:sp>
          <p:nvSpPr>
            <p:cNvPr id="25" name="椭圆 8"/>
            <p:cNvSpPr>
              <a:spLocks noChangeArrowheads="1"/>
            </p:cNvSpPr>
            <p:nvPr/>
          </p:nvSpPr>
          <p:spPr bwMode="auto">
            <a:xfrm>
              <a:off x="971550" y="3508375"/>
              <a:ext cx="7034213" cy="790575"/>
            </a:xfrm>
            <a:custGeom>
              <a:avLst/>
              <a:gdLst>
                <a:gd name="T0" fmla="*/ 0 w 7034766"/>
                <a:gd name="T1" fmla="*/ 0 h 791278"/>
                <a:gd name="T2" fmla="*/ 7034766 w 7034766"/>
                <a:gd name="T3" fmla="*/ 791278 h 791278"/>
              </a:gdLst>
              <a:ahLst/>
              <a:cxnLst/>
              <a:rect l="T0" t="T1" r="T2" b="T3"/>
              <a:pathLst>
                <a:path w="7034766" h="791278">
                  <a:moveTo>
                    <a:pt x="3517383" y="0"/>
                  </a:moveTo>
                  <a:cubicBezTo>
                    <a:pt x="5027813" y="0"/>
                    <a:pt x="6344283" y="318829"/>
                    <a:pt x="7034766" y="791278"/>
                  </a:cubicBezTo>
                  <a:cubicBezTo>
                    <a:pt x="6205735" y="440222"/>
                    <a:pt x="4938050" y="216024"/>
                    <a:pt x="3517383" y="216024"/>
                  </a:cubicBezTo>
                  <a:cubicBezTo>
                    <a:pt x="2096717" y="216024"/>
                    <a:pt x="829032" y="440222"/>
                    <a:pt x="0" y="791278"/>
                  </a:cubicBezTo>
                  <a:cubicBezTo>
                    <a:pt x="690483" y="318829"/>
                    <a:pt x="2006953" y="0"/>
                    <a:pt x="3517383" y="0"/>
                  </a:cubicBezTo>
                  <a:close/>
                </a:path>
              </a:pathLst>
            </a:custGeom>
            <a:solidFill>
              <a:schemeClr val="tx1">
                <a:lumMod val="65000"/>
                <a:lumOff val="35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26" name="TextBox 87"/>
            <p:cNvSpPr>
              <a:spLocks noChangeArrowheads="1"/>
            </p:cNvSpPr>
            <p:nvPr/>
          </p:nvSpPr>
          <p:spPr bwMode="auto">
            <a:xfrm>
              <a:off x="2224032" y="3960396"/>
              <a:ext cx="4619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b="1" dirty="0">
                  <a:solidFill>
                    <a:srgbClr val="E74C2E"/>
                  </a:solidFill>
                  <a:latin typeface="微软雅黑" pitchFamily="34" charset="-122"/>
                  <a:ea typeface="微软雅黑" pitchFamily="34" charset="-122"/>
                </a:rPr>
                <a:t>请在此处输入您的文本请在此处输入您的文本</a:t>
              </a:r>
              <a:endParaRPr lang="zh-CN" altLang="en-US" sz="1600" b="1" dirty="0">
                <a:solidFill>
                  <a:srgbClr val="E74C2E"/>
                </a:solidFill>
                <a:latin typeface="微软雅黑" pitchFamily="34" charset="-122"/>
                <a:ea typeface="微软雅黑" pitchFamily="34" charset="-122"/>
                <a:sym typeface="微软雅黑" pitchFamily="34" charset="-122"/>
              </a:endParaRPr>
            </a:p>
          </p:txBody>
        </p:sp>
      </p:grpSp>
      <p:grpSp>
        <p:nvGrpSpPr>
          <p:cNvPr id="27" name="组合 26"/>
          <p:cNvGrpSpPr/>
          <p:nvPr/>
        </p:nvGrpSpPr>
        <p:grpSpPr>
          <a:xfrm>
            <a:off x="3776078" y="1124649"/>
            <a:ext cx="1728787" cy="2555875"/>
            <a:chOff x="3627438" y="1038225"/>
            <a:chExt cx="1728787" cy="2555875"/>
          </a:xfrm>
        </p:grpSpPr>
        <p:grpSp>
          <p:nvGrpSpPr>
            <p:cNvPr id="28" name="Group 5"/>
            <p:cNvGrpSpPr>
              <a:grpSpLocks/>
            </p:cNvGrpSpPr>
            <p:nvPr/>
          </p:nvGrpSpPr>
          <p:grpSpPr bwMode="auto">
            <a:xfrm>
              <a:off x="3627438" y="1865313"/>
              <a:ext cx="1728787" cy="1728787"/>
              <a:chOff x="0" y="0"/>
              <a:chExt cx="1728192" cy="1728192"/>
            </a:xfrm>
          </p:grpSpPr>
          <p:sp>
            <p:nvSpPr>
              <p:cNvPr id="30" name="五角星 68"/>
              <p:cNvSpPr>
                <a:spLocks noChangeArrowheads="1"/>
              </p:cNvSpPr>
              <p:nvPr/>
            </p:nvSpPr>
            <p:spPr bwMode="auto">
              <a:xfrm>
                <a:off x="0" y="0"/>
                <a:ext cx="1728192" cy="1728192"/>
              </a:xfrm>
              <a:prstGeom prst="star5">
                <a:avLst/>
              </a:prstGeom>
              <a:solidFill>
                <a:srgbClr val="E74C2E"/>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31" name="五角星 32"/>
              <p:cNvSpPr>
                <a:spLocks noChangeArrowheads="1"/>
              </p:cNvSpPr>
              <p:nvPr/>
            </p:nvSpPr>
            <p:spPr bwMode="auto">
              <a:xfrm>
                <a:off x="330116" y="1204861"/>
                <a:ext cx="1067960" cy="523331"/>
              </a:xfrm>
              <a:custGeom>
                <a:avLst/>
                <a:gdLst>
                  <a:gd name="T0" fmla="*/ 0 w 1067960"/>
                  <a:gd name="T1" fmla="*/ 0 h 523331"/>
                  <a:gd name="T2" fmla="*/ 1067960 w 1067960"/>
                  <a:gd name="T3" fmla="*/ 523331 h 523331"/>
                </a:gdLst>
                <a:ahLst/>
                <a:cxnLst/>
                <a:rect l="T0" t="T1" r="T2" b="T3"/>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close/>
                  </a:path>
                </a:pathLst>
              </a:custGeom>
              <a:solidFill>
                <a:schemeClr val="bg1">
                  <a:lumMod val="50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32" name="TextBox 70"/>
              <p:cNvSpPr>
                <a:spLocks noChangeArrowheads="1"/>
              </p:cNvSpPr>
              <p:nvPr/>
            </p:nvSpPr>
            <p:spPr bwMode="auto">
              <a:xfrm>
                <a:off x="606653" y="479375"/>
                <a:ext cx="51488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400" dirty="0" smtClean="0">
                    <a:solidFill>
                      <a:srgbClr val="FFFFFF"/>
                    </a:solidFill>
                    <a:latin typeface="微软雅黑" pitchFamily="34" charset="-122"/>
                    <a:ea typeface="微软雅黑" pitchFamily="34" charset="-122"/>
                    <a:sym typeface="微软雅黑" pitchFamily="34" charset="-122"/>
                  </a:rPr>
                  <a:t>3</a:t>
                </a:r>
                <a:endParaRPr lang="zh-CN" altLang="en-US" sz="4400" dirty="0">
                  <a:solidFill>
                    <a:srgbClr val="FFFFFF"/>
                  </a:solidFill>
                  <a:latin typeface="微软雅黑" pitchFamily="34" charset="-122"/>
                  <a:ea typeface="微软雅黑" pitchFamily="34" charset="-122"/>
                  <a:sym typeface="微软雅黑" pitchFamily="34" charset="-122"/>
                </a:endParaRPr>
              </a:p>
            </p:txBody>
          </p:sp>
        </p:grpSp>
        <p:sp>
          <p:nvSpPr>
            <p:cNvPr id="29" name="TextBox 88"/>
            <p:cNvSpPr>
              <a:spLocks noChangeArrowheads="1"/>
            </p:cNvSpPr>
            <p:nvPr/>
          </p:nvSpPr>
          <p:spPr bwMode="auto">
            <a:xfrm>
              <a:off x="3744913" y="1038225"/>
              <a:ext cx="15001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请在此处输入您的文本请在此处输入您的文本</a:t>
              </a:r>
              <a:endPar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endParaRPr>
            </a:p>
          </p:txBody>
        </p:sp>
      </p:grpSp>
      <p:grpSp>
        <p:nvGrpSpPr>
          <p:cNvPr id="33" name="组合 32"/>
          <p:cNvGrpSpPr/>
          <p:nvPr/>
        </p:nvGrpSpPr>
        <p:grpSpPr>
          <a:xfrm>
            <a:off x="2301290" y="1578674"/>
            <a:ext cx="1528763" cy="2232025"/>
            <a:chOff x="2152650" y="1492250"/>
            <a:chExt cx="1528763" cy="2232025"/>
          </a:xfrm>
        </p:grpSpPr>
        <p:grpSp>
          <p:nvGrpSpPr>
            <p:cNvPr id="34" name="Group 9"/>
            <p:cNvGrpSpPr>
              <a:grpSpLocks/>
            </p:cNvGrpSpPr>
            <p:nvPr/>
          </p:nvGrpSpPr>
          <p:grpSpPr bwMode="auto">
            <a:xfrm rot="21120000">
              <a:off x="2282825" y="2327275"/>
              <a:ext cx="1398588" cy="1397000"/>
              <a:chOff x="0" y="0"/>
              <a:chExt cx="1728192" cy="1728192"/>
            </a:xfrm>
          </p:grpSpPr>
          <p:sp>
            <p:nvSpPr>
              <p:cNvPr id="36" name="五角星 72"/>
              <p:cNvSpPr>
                <a:spLocks noChangeArrowheads="1"/>
              </p:cNvSpPr>
              <p:nvPr/>
            </p:nvSpPr>
            <p:spPr bwMode="auto">
              <a:xfrm>
                <a:off x="0" y="0"/>
                <a:ext cx="1728192" cy="1728192"/>
              </a:xfrm>
              <a:prstGeom prst="star5">
                <a:avLst/>
              </a:prstGeom>
              <a:solidFill>
                <a:srgbClr val="E74C2E"/>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37" name="五角星 32"/>
              <p:cNvSpPr>
                <a:spLocks noChangeArrowheads="1"/>
              </p:cNvSpPr>
              <p:nvPr/>
            </p:nvSpPr>
            <p:spPr bwMode="auto">
              <a:xfrm>
                <a:off x="330116" y="1204861"/>
                <a:ext cx="1067960" cy="523331"/>
              </a:xfrm>
              <a:custGeom>
                <a:avLst/>
                <a:gdLst>
                  <a:gd name="T0" fmla="*/ 0 w 1067960"/>
                  <a:gd name="T1" fmla="*/ 0 h 523331"/>
                  <a:gd name="T2" fmla="*/ 1067960 w 1067960"/>
                  <a:gd name="T3" fmla="*/ 523331 h 523331"/>
                </a:gdLst>
                <a:ahLst/>
                <a:cxnLst/>
                <a:rect l="T0" t="T1" r="T2" b="T3"/>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close/>
                  </a:path>
                </a:pathLst>
              </a:custGeom>
              <a:solidFill>
                <a:schemeClr val="bg1">
                  <a:lumMod val="50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38" name="TextBox 74"/>
              <p:cNvSpPr>
                <a:spLocks noChangeArrowheads="1"/>
              </p:cNvSpPr>
              <p:nvPr/>
            </p:nvSpPr>
            <p:spPr bwMode="auto">
              <a:xfrm>
                <a:off x="582524" y="479375"/>
                <a:ext cx="563145" cy="798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600" dirty="0">
                    <a:solidFill>
                      <a:srgbClr val="FFFFFF"/>
                    </a:solidFill>
                    <a:latin typeface="微软雅黑" pitchFamily="34" charset="-122"/>
                    <a:ea typeface="微软雅黑" pitchFamily="34" charset="-122"/>
                    <a:sym typeface="微软雅黑" pitchFamily="34" charset="-122"/>
                  </a:rPr>
                  <a:t>2</a:t>
                </a:r>
                <a:endParaRPr lang="zh-CN" altLang="en-US" sz="3600" dirty="0">
                  <a:solidFill>
                    <a:srgbClr val="FFFFFF"/>
                  </a:solidFill>
                  <a:latin typeface="微软雅黑" pitchFamily="34" charset="-122"/>
                  <a:ea typeface="微软雅黑" pitchFamily="34" charset="-122"/>
                  <a:sym typeface="微软雅黑" pitchFamily="34" charset="-122"/>
                </a:endParaRPr>
              </a:p>
            </p:txBody>
          </p:sp>
        </p:grpSp>
        <p:sp>
          <p:nvSpPr>
            <p:cNvPr id="35" name="TextBox 89"/>
            <p:cNvSpPr>
              <a:spLocks noChangeArrowheads="1"/>
            </p:cNvSpPr>
            <p:nvPr/>
          </p:nvSpPr>
          <p:spPr bwMode="auto">
            <a:xfrm>
              <a:off x="2152650" y="1492250"/>
              <a:ext cx="1501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请在此处输入您的文本请在此处输入您的文本</a:t>
              </a:r>
              <a:endPar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endParaRPr>
            </a:p>
          </p:txBody>
        </p:sp>
      </p:grpSp>
      <p:grpSp>
        <p:nvGrpSpPr>
          <p:cNvPr id="39" name="组合 38"/>
          <p:cNvGrpSpPr/>
          <p:nvPr/>
        </p:nvGrpSpPr>
        <p:grpSpPr>
          <a:xfrm>
            <a:off x="5449303" y="1578674"/>
            <a:ext cx="1522412" cy="2192338"/>
            <a:chOff x="5300663" y="1492250"/>
            <a:chExt cx="1522412" cy="2192338"/>
          </a:xfrm>
        </p:grpSpPr>
        <p:grpSp>
          <p:nvGrpSpPr>
            <p:cNvPr id="40" name="Group 17"/>
            <p:cNvGrpSpPr>
              <a:grpSpLocks/>
            </p:cNvGrpSpPr>
            <p:nvPr/>
          </p:nvGrpSpPr>
          <p:grpSpPr bwMode="auto">
            <a:xfrm rot="480000">
              <a:off x="5300663" y="2286000"/>
              <a:ext cx="1398587" cy="1398588"/>
              <a:chOff x="0" y="0"/>
              <a:chExt cx="1728192" cy="1728192"/>
            </a:xfrm>
          </p:grpSpPr>
          <p:sp>
            <p:nvSpPr>
              <p:cNvPr id="42" name="五角星 80"/>
              <p:cNvSpPr>
                <a:spLocks noChangeArrowheads="1"/>
              </p:cNvSpPr>
              <p:nvPr/>
            </p:nvSpPr>
            <p:spPr bwMode="auto">
              <a:xfrm>
                <a:off x="0" y="0"/>
                <a:ext cx="1728192" cy="1728192"/>
              </a:xfrm>
              <a:prstGeom prst="star5">
                <a:avLst/>
              </a:prstGeom>
              <a:solidFill>
                <a:srgbClr val="E74C2E"/>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43" name="五角星 32"/>
              <p:cNvSpPr>
                <a:spLocks noChangeArrowheads="1"/>
              </p:cNvSpPr>
              <p:nvPr/>
            </p:nvSpPr>
            <p:spPr bwMode="auto">
              <a:xfrm>
                <a:off x="330116" y="1204861"/>
                <a:ext cx="1067960" cy="523331"/>
              </a:xfrm>
              <a:custGeom>
                <a:avLst/>
                <a:gdLst>
                  <a:gd name="T0" fmla="*/ 0 w 1067960"/>
                  <a:gd name="T1" fmla="*/ 0 h 523331"/>
                  <a:gd name="T2" fmla="*/ 1067960 w 1067960"/>
                  <a:gd name="T3" fmla="*/ 523331 h 523331"/>
                </a:gdLst>
                <a:ahLst/>
                <a:cxnLst/>
                <a:rect l="T0" t="T1" r="T2" b="T3"/>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close/>
                  </a:path>
                </a:pathLst>
              </a:custGeom>
              <a:solidFill>
                <a:schemeClr val="bg1">
                  <a:lumMod val="50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44" name="TextBox 82"/>
              <p:cNvSpPr>
                <a:spLocks noChangeArrowheads="1"/>
              </p:cNvSpPr>
              <p:nvPr/>
            </p:nvSpPr>
            <p:spPr bwMode="auto">
              <a:xfrm>
                <a:off x="582524" y="479375"/>
                <a:ext cx="563145" cy="798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600" dirty="0" smtClean="0">
                    <a:solidFill>
                      <a:srgbClr val="FFFFFF"/>
                    </a:solidFill>
                    <a:latin typeface="微软雅黑" pitchFamily="34" charset="-122"/>
                    <a:ea typeface="微软雅黑" pitchFamily="34" charset="-122"/>
                    <a:sym typeface="微软雅黑" pitchFamily="34" charset="-122"/>
                  </a:rPr>
                  <a:t>4</a:t>
                </a:r>
                <a:endParaRPr lang="zh-CN" altLang="en-US" sz="3600" dirty="0">
                  <a:solidFill>
                    <a:srgbClr val="FFFFFF"/>
                  </a:solidFill>
                  <a:latin typeface="微软雅黑" pitchFamily="34" charset="-122"/>
                  <a:ea typeface="微软雅黑" pitchFamily="34" charset="-122"/>
                  <a:sym typeface="微软雅黑" pitchFamily="34" charset="-122"/>
                </a:endParaRPr>
              </a:p>
            </p:txBody>
          </p:sp>
        </p:grpSp>
        <p:sp>
          <p:nvSpPr>
            <p:cNvPr id="41" name="TextBox 90"/>
            <p:cNvSpPr>
              <a:spLocks noChangeArrowheads="1"/>
            </p:cNvSpPr>
            <p:nvPr/>
          </p:nvSpPr>
          <p:spPr bwMode="auto">
            <a:xfrm>
              <a:off x="5321300" y="1492250"/>
              <a:ext cx="1501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请在此处输入您的文本请在此处输入您的文本</a:t>
              </a:r>
              <a:endPar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endParaRPr>
            </a:p>
          </p:txBody>
        </p:sp>
      </p:grpSp>
      <p:grpSp>
        <p:nvGrpSpPr>
          <p:cNvPr id="45" name="组合 44"/>
          <p:cNvGrpSpPr/>
          <p:nvPr/>
        </p:nvGrpSpPr>
        <p:grpSpPr>
          <a:xfrm>
            <a:off x="910640" y="2043812"/>
            <a:ext cx="1574800" cy="1992312"/>
            <a:chOff x="762000" y="1957388"/>
            <a:chExt cx="1574800" cy="1992312"/>
          </a:xfrm>
        </p:grpSpPr>
        <p:grpSp>
          <p:nvGrpSpPr>
            <p:cNvPr id="46" name="Group 13"/>
            <p:cNvGrpSpPr>
              <a:grpSpLocks/>
            </p:cNvGrpSpPr>
            <p:nvPr/>
          </p:nvGrpSpPr>
          <p:grpSpPr bwMode="auto">
            <a:xfrm rot="20618073">
              <a:off x="1119188" y="2730500"/>
              <a:ext cx="1217612" cy="1219200"/>
              <a:chOff x="0" y="0"/>
              <a:chExt cx="1728192" cy="1728192"/>
            </a:xfrm>
          </p:grpSpPr>
          <p:sp>
            <p:nvSpPr>
              <p:cNvPr id="48" name="五角星 76"/>
              <p:cNvSpPr>
                <a:spLocks noChangeArrowheads="1"/>
              </p:cNvSpPr>
              <p:nvPr/>
            </p:nvSpPr>
            <p:spPr bwMode="auto">
              <a:xfrm>
                <a:off x="0" y="0"/>
                <a:ext cx="1728192" cy="1728192"/>
              </a:xfrm>
              <a:prstGeom prst="star5">
                <a:avLst/>
              </a:prstGeom>
              <a:solidFill>
                <a:srgbClr val="E74C2E"/>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49" name="五角星 32"/>
              <p:cNvSpPr>
                <a:spLocks noChangeArrowheads="1"/>
              </p:cNvSpPr>
              <p:nvPr/>
            </p:nvSpPr>
            <p:spPr bwMode="auto">
              <a:xfrm>
                <a:off x="330116" y="1204861"/>
                <a:ext cx="1067960" cy="523331"/>
              </a:xfrm>
              <a:custGeom>
                <a:avLst/>
                <a:gdLst>
                  <a:gd name="T0" fmla="*/ 0 w 1067960"/>
                  <a:gd name="T1" fmla="*/ 0 h 523331"/>
                  <a:gd name="T2" fmla="*/ 1067960 w 1067960"/>
                  <a:gd name="T3" fmla="*/ 523331 h 523331"/>
                </a:gdLst>
                <a:ahLst/>
                <a:cxnLst/>
                <a:rect l="T0" t="T1" r="T2" b="T3"/>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close/>
                  </a:path>
                </a:pathLst>
              </a:custGeom>
              <a:solidFill>
                <a:schemeClr val="bg1">
                  <a:lumMod val="50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50" name="TextBox 78"/>
              <p:cNvSpPr>
                <a:spLocks noChangeArrowheads="1"/>
              </p:cNvSpPr>
              <p:nvPr/>
            </p:nvSpPr>
            <p:spPr bwMode="auto">
              <a:xfrm>
                <a:off x="572902" y="493115"/>
                <a:ext cx="582386" cy="785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smtClean="0">
                    <a:solidFill>
                      <a:srgbClr val="FFFFFF"/>
                    </a:solidFill>
                    <a:latin typeface="微软雅黑" pitchFamily="34" charset="-122"/>
                    <a:ea typeface="微软雅黑" pitchFamily="34" charset="-122"/>
                    <a:sym typeface="微软雅黑" pitchFamily="34" charset="-122"/>
                  </a:rPr>
                  <a:t>1</a:t>
                </a:r>
                <a:endParaRPr lang="zh-CN" altLang="en-US" sz="3000" dirty="0">
                  <a:solidFill>
                    <a:srgbClr val="FFFFFF"/>
                  </a:solidFill>
                  <a:latin typeface="微软雅黑" pitchFamily="34" charset="-122"/>
                  <a:ea typeface="微软雅黑" pitchFamily="34" charset="-122"/>
                  <a:sym typeface="微软雅黑" pitchFamily="34" charset="-122"/>
                </a:endParaRPr>
              </a:p>
            </p:txBody>
          </p:sp>
        </p:grpSp>
        <p:sp>
          <p:nvSpPr>
            <p:cNvPr id="47" name="TextBox 91"/>
            <p:cNvSpPr>
              <a:spLocks noChangeArrowheads="1"/>
            </p:cNvSpPr>
            <p:nvPr/>
          </p:nvSpPr>
          <p:spPr bwMode="auto">
            <a:xfrm>
              <a:off x="762000" y="1957388"/>
              <a:ext cx="15001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请在此处输入您的</a:t>
              </a:r>
              <a:r>
                <a:rPr lang="zh-CN" altLang="en-US" sz="1000" dirty="0" smtClean="0">
                  <a:solidFill>
                    <a:schemeClr val="tx1">
                      <a:lumMod val="65000"/>
                      <a:lumOff val="35000"/>
                    </a:schemeClr>
                  </a:solidFill>
                  <a:latin typeface="微软雅黑" pitchFamily="34" charset="-122"/>
                  <a:ea typeface="微软雅黑" pitchFamily="34" charset="-122"/>
                </a:rPr>
                <a:t>文本</a:t>
              </a:r>
              <a:r>
                <a:rPr lang="zh-CN" altLang="en-US" sz="1000" dirty="0">
                  <a:solidFill>
                    <a:schemeClr val="tx1">
                      <a:lumMod val="65000"/>
                      <a:lumOff val="35000"/>
                    </a:schemeClr>
                  </a:solidFill>
                  <a:latin typeface="微软雅黑" pitchFamily="34" charset="-122"/>
                  <a:ea typeface="微软雅黑" pitchFamily="34" charset="-122"/>
                </a:rPr>
                <a:t>请在此处输入您的文本</a:t>
              </a:r>
              <a:endPar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endParaRPr>
            </a:p>
          </p:txBody>
        </p:sp>
      </p:grpSp>
      <p:grpSp>
        <p:nvGrpSpPr>
          <p:cNvPr id="51" name="组合 50"/>
          <p:cNvGrpSpPr/>
          <p:nvPr/>
        </p:nvGrpSpPr>
        <p:grpSpPr>
          <a:xfrm>
            <a:off x="6793915" y="2043812"/>
            <a:ext cx="1628775" cy="1992312"/>
            <a:chOff x="6645275" y="1957388"/>
            <a:chExt cx="1628775" cy="1992312"/>
          </a:xfrm>
        </p:grpSpPr>
        <p:grpSp>
          <p:nvGrpSpPr>
            <p:cNvPr id="52" name="Group 21"/>
            <p:cNvGrpSpPr>
              <a:grpSpLocks/>
            </p:cNvGrpSpPr>
            <p:nvPr/>
          </p:nvGrpSpPr>
          <p:grpSpPr bwMode="auto">
            <a:xfrm rot="967929">
              <a:off x="6645275" y="2730500"/>
              <a:ext cx="1217613" cy="1219200"/>
              <a:chOff x="0" y="0"/>
              <a:chExt cx="1728192" cy="1728192"/>
            </a:xfrm>
          </p:grpSpPr>
          <p:sp>
            <p:nvSpPr>
              <p:cNvPr id="54" name="五角星 84"/>
              <p:cNvSpPr>
                <a:spLocks noChangeArrowheads="1"/>
              </p:cNvSpPr>
              <p:nvPr/>
            </p:nvSpPr>
            <p:spPr bwMode="auto">
              <a:xfrm>
                <a:off x="0" y="0"/>
                <a:ext cx="1728192" cy="1728192"/>
              </a:xfrm>
              <a:prstGeom prst="star5">
                <a:avLst/>
              </a:prstGeom>
              <a:solidFill>
                <a:srgbClr val="E74C2E"/>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55" name="五角星 32"/>
              <p:cNvSpPr>
                <a:spLocks noChangeArrowheads="1"/>
              </p:cNvSpPr>
              <p:nvPr/>
            </p:nvSpPr>
            <p:spPr bwMode="auto">
              <a:xfrm>
                <a:off x="330116" y="1204861"/>
                <a:ext cx="1067960" cy="523331"/>
              </a:xfrm>
              <a:custGeom>
                <a:avLst/>
                <a:gdLst>
                  <a:gd name="T0" fmla="*/ 0 w 1067960"/>
                  <a:gd name="T1" fmla="*/ 0 h 523331"/>
                  <a:gd name="T2" fmla="*/ 1067960 w 1067960"/>
                  <a:gd name="T3" fmla="*/ 523331 h 523331"/>
                </a:gdLst>
                <a:ahLst/>
                <a:cxnLst/>
                <a:rect l="T0" t="T1" r="T2" b="T3"/>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close/>
                  </a:path>
                </a:pathLst>
              </a:custGeom>
              <a:solidFill>
                <a:schemeClr val="bg1">
                  <a:lumMod val="50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56" name="TextBox 86"/>
              <p:cNvSpPr>
                <a:spLocks noChangeArrowheads="1"/>
              </p:cNvSpPr>
              <p:nvPr/>
            </p:nvSpPr>
            <p:spPr bwMode="auto">
              <a:xfrm>
                <a:off x="572902" y="493115"/>
                <a:ext cx="582386" cy="785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rgbClr val="FFFFFF"/>
                    </a:solidFill>
                    <a:latin typeface="微软雅黑" pitchFamily="34" charset="-122"/>
                    <a:ea typeface="微软雅黑" pitchFamily="34" charset="-122"/>
                    <a:sym typeface="微软雅黑" pitchFamily="34" charset="-122"/>
                  </a:rPr>
                  <a:t>5</a:t>
                </a:r>
                <a:endParaRPr lang="zh-CN" altLang="en-US" sz="3000" dirty="0">
                  <a:solidFill>
                    <a:srgbClr val="FFFFFF"/>
                  </a:solidFill>
                  <a:latin typeface="微软雅黑" pitchFamily="34" charset="-122"/>
                  <a:ea typeface="微软雅黑" pitchFamily="34" charset="-122"/>
                  <a:sym typeface="微软雅黑" pitchFamily="34" charset="-122"/>
                </a:endParaRPr>
              </a:p>
            </p:txBody>
          </p:sp>
        </p:grpSp>
        <p:sp>
          <p:nvSpPr>
            <p:cNvPr id="53" name="TextBox 92"/>
            <p:cNvSpPr>
              <a:spLocks noChangeArrowheads="1"/>
            </p:cNvSpPr>
            <p:nvPr/>
          </p:nvSpPr>
          <p:spPr bwMode="auto">
            <a:xfrm>
              <a:off x="6772275" y="1957388"/>
              <a:ext cx="1501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请在此处输入您的文本请在此处输入您的文本</a:t>
              </a:r>
              <a:endPar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endParaRPr>
            </a:p>
          </p:txBody>
        </p:sp>
      </p:grpSp>
      <p:sp>
        <p:nvSpPr>
          <p:cNvPr id="62" name="TextBox 61"/>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63" name="TextBox 62"/>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415829332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1000"/>
                                        <p:tgtEl>
                                          <p:spTgt spid="24"/>
                                        </p:tgtEl>
                                      </p:cBhvr>
                                    </p:animEffect>
                                  </p:childTnLst>
                                </p:cTn>
                              </p:par>
                            </p:childTnLst>
                          </p:cTn>
                        </p:par>
                        <p:par>
                          <p:cTn id="8" fill="hold">
                            <p:stCondLst>
                              <p:cond delay="1000"/>
                            </p:stCondLst>
                            <p:childTnLst>
                              <p:par>
                                <p:cTn id="9" presetID="15" presetClass="entr" presetSubtype="0"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3000" fill="hold"/>
                                        <p:tgtEl>
                                          <p:spTgt spid="45"/>
                                        </p:tgtEl>
                                        <p:attrNameLst>
                                          <p:attrName>ppt_w</p:attrName>
                                        </p:attrNameLst>
                                      </p:cBhvr>
                                      <p:tavLst>
                                        <p:tav tm="0">
                                          <p:val>
                                            <p:fltVal val="0"/>
                                          </p:val>
                                        </p:tav>
                                        <p:tav tm="100000">
                                          <p:val>
                                            <p:strVal val="#ppt_w"/>
                                          </p:val>
                                        </p:tav>
                                      </p:tavLst>
                                    </p:anim>
                                    <p:anim calcmode="lin" valueType="num">
                                      <p:cBhvr>
                                        <p:cTn id="12" dur="3000" fill="hold"/>
                                        <p:tgtEl>
                                          <p:spTgt spid="45"/>
                                        </p:tgtEl>
                                        <p:attrNameLst>
                                          <p:attrName>ppt_h</p:attrName>
                                        </p:attrNameLst>
                                      </p:cBhvr>
                                      <p:tavLst>
                                        <p:tav tm="0">
                                          <p:val>
                                            <p:fltVal val="0"/>
                                          </p:val>
                                        </p:tav>
                                        <p:tav tm="100000">
                                          <p:val>
                                            <p:strVal val="#ppt_h"/>
                                          </p:val>
                                        </p:tav>
                                      </p:tavLst>
                                    </p:anim>
                                    <p:anim calcmode="lin" valueType="num">
                                      <p:cBhvr>
                                        <p:cTn id="13" dur="3000" fill="hold"/>
                                        <p:tgtEl>
                                          <p:spTgt spid="45"/>
                                        </p:tgtEl>
                                        <p:attrNameLst>
                                          <p:attrName>ppt_x</p:attrName>
                                        </p:attrNameLst>
                                      </p:cBhvr>
                                      <p:tavLst>
                                        <p:tav tm="0" fmla="#ppt_x+(cos(-2*pi*(1-$))*-#ppt_x-sin(-2*pi*(1-$))*(1-#ppt_y))*(1-$)">
                                          <p:val>
                                            <p:fltVal val="0"/>
                                          </p:val>
                                        </p:tav>
                                        <p:tav tm="100000">
                                          <p:val>
                                            <p:fltVal val="1"/>
                                          </p:val>
                                        </p:tav>
                                      </p:tavLst>
                                    </p:anim>
                                    <p:anim calcmode="lin" valueType="num">
                                      <p:cBhvr>
                                        <p:cTn id="14" dur="3000" fill="hold"/>
                                        <p:tgtEl>
                                          <p:spTgt spid="45"/>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3000" fill="hold"/>
                                        <p:tgtEl>
                                          <p:spTgt spid="33"/>
                                        </p:tgtEl>
                                        <p:attrNameLst>
                                          <p:attrName>ppt_w</p:attrName>
                                        </p:attrNameLst>
                                      </p:cBhvr>
                                      <p:tavLst>
                                        <p:tav tm="0">
                                          <p:val>
                                            <p:fltVal val="0"/>
                                          </p:val>
                                        </p:tav>
                                        <p:tav tm="100000">
                                          <p:val>
                                            <p:strVal val="#ppt_w"/>
                                          </p:val>
                                        </p:tav>
                                      </p:tavLst>
                                    </p:anim>
                                    <p:anim calcmode="lin" valueType="num">
                                      <p:cBhvr>
                                        <p:cTn id="18" dur="3000" fill="hold"/>
                                        <p:tgtEl>
                                          <p:spTgt spid="33"/>
                                        </p:tgtEl>
                                        <p:attrNameLst>
                                          <p:attrName>ppt_h</p:attrName>
                                        </p:attrNameLst>
                                      </p:cBhvr>
                                      <p:tavLst>
                                        <p:tav tm="0">
                                          <p:val>
                                            <p:fltVal val="0"/>
                                          </p:val>
                                        </p:tav>
                                        <p:tav tm="100000">
                                          <p:val>
                                            <p:strVal val="#ppt_h"/>
                                          </p:val>
                                        </p:tav>
                                      </p:tavLst>
                                    </p:anim>
                                    <p:anim calcmode="lin" valueType="num">
                                      <p:cBhvr>
                                        <p:cTn id="19" dur="3000" fill="hold"/>
                                        <p:tgtEl>
                                          <p:spTgt spid="33"/>
                                        </p:tgtEl>
                                        <p:attrNameLst>
                                          <p:attrName>ppt_x</p:attrName>
                                        </p:attrNameLst>
                                      </p:cBhvr>
                                      <p:tavLst>
                                        <p:tav tm="0" fmla="#ppt_x+(cos(-2*pi*(1-$))*-#ppt_x-sin(-2*pi*(1-$))*(1-#ppt_y))*(1-$)">
                                          <p:val>
                                            <p:fltVal val="0"/>
                                          </p:val>
                                        </p:tav>
                                        <p:tav tm="100000">
                                          <p:val>
                                            <p:fltVal val="1"/>
                                          </p:val>
                                        </p:tav>
                                      </p:tavLst>
                                    </p:anim>
                                    <p:anim calcmode="lin" valueType="num">
                                      <p:cBhvr>
                                        <p:cTn id="20" dur="3000" fill="hold"/>
                                        <p:tgtEl>
                                          <p:spTgt spid="33"/>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p:cTn id="23" dur="3000" fill="hold"/>
                                        <p:tgtEl>
                                          <p:spTgt spid="27"/>
                                        </p:tgtEl>
                                        <p:attrNameLst>
                                          <p:attrName>ppt_w</p:attrName>
                                        </p:attrNameLst>
                                      </p:cBhvr>
                                      <p:tavLst>
                                        <p:tav tm="0">
                                          <p:val>
                                            <p:fltVal val="0"/>
                                          </p:val>
                                        </p:tav>
                                        <p:tav tm="100000">
                                          <p:val>
                                            <p:strVal val="#ppt_w"/>
                                          </p:val>
                                        </p:tav>
                                      </p:tavLst>
                                    </p:anim>
                                    <p:anim calcmode="lin" valueType="num">
                                      <p:cBhvr>
                                        <p:cTn id="24" dur="3000" fill="hold"/>
                                        <p:tgtEl>
                                          <p:spTgt spid="27"/>
                                        </p:tgtEl>
                                        <p:attrNameLst>
                                          <p:attrName>ppt_h</p:attrName>
                                        </p:attrNameLst>
                                      </p:cBhvr>
                                      <p:tavLst>
                                        <p:tav tm="0">
                                          <p:val>
                                            <p:fltVal val="0"/>
                                          </p:val>
                                        </p:tav>
                                        <p:tav tm="100000">
                                          <p:val>
                                            <p:strVal val="#ppt_h"/>
                                          </p:val>
                                        </p:tav>
                                      </p:tavLst>
                                    </p:anim>
                                    <p:anim calcmode="lin" valueType="num">
                                      <p:cBhvr>
                                        <p:cTn id="25" dur="3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26" dur="3000" fill="hold"/>
                                        <p:tgtEl>
                                          <p:spTgt spid="2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3000" fill="hold"/>
                                        <p:tgtEl>
                                          <p:spTgt spid="39"/>
                                        </p:tgtEl>
                                        <p:attrNameLst>
                                          <p:attrName>ppt_w</p:attrName>
                                        </p:attrNameLst>
                                      </p:cBhvr>
                                      <p:tavLst>
                                        <p:tav tm="0">
                                          <p:val>
                                            <p:fltVal val="0"/>
                                          </p:val>
                                        </p:tav>
                                        <p:tav tm="100000">
                                          <p:val>
                                            <p:strVal val="#ppt_w"/>
                                          </p:val>
                                        </p:tav>
                                      </p:tavLst>
                                    </p:anim>
                                    <p:anim calcmode="lin" valueType="num">
                                      <p:cBhvr>
                                        <p:cTn id="30" dur="3000" fill="hold"/>
                                        <p:tgtEl>
                                          <p:spTgt spid="39"/>
                                        </p:tgtEl>
                                        <p:attrNameLst>
                                          <p:attrName>ppt_h</p:attrName>
                                        </p:attrNameLst>
                                      </p:cBhvr>
                                      <p:tavLst>
                                        <p:tav tm="0">
                                          <p:val>
                                            <p:fltVal val="0"/>
                                          </p:val>
                                        </p:tav>
                                        <p:tav tm="100000">
                                          <p:val>
                                            <p:strVal val="#ppt_h"/>
                                          </p:val>
                                        </p:tav>
                                      </p:tavLst>
                                    </p:anim>
                                    <p:anim calcmode="lin" valueType="num">
                                      <p:cBhvr>
                                        <p:cTn id="31" dur="3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32" dur="3000" fill="hold"/>
                                        <p:tgtEl>
                                          <p:spTgt spid="39"/>
                                        </p:tgtEl>
                                        <p:attrNameLst>
                                          <p:attrName>ppt_y</p:attrName>
                                        </p:attrNameLst>
                                      </p:cBhvr>
                                      <p:tavLst>
                                        <p:tav tm="0" fmla="#ppt_y+(sin(-2*pi*(1-$))*-#ppt_x+cos(-2*pi*(1-$))*(1-#ppt_y))*(1-$)">
                                          <p:val>
                                            <p:fltVal val="0"/>
                                          </p:val>
                                        </p:tav>
                                        <p:tav tm="100000">
                                          <p:val>
                                            <p:fltVal val="1"/>
                                          </p:val>
                                        </p:tav>
                                      </p:tavLst>
                                    </p:anim>
                                  </p:childTnLst>
                                </p:cTn>
                              </p:par>
                              <p:par>
                                <p:cTn id="33" presetID="15" presetClass="entr" presetSubtype="0" fill="hold" nodeType="with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p:cTn id="35" dur="3000" fill="hold"/>
                                        <p:tgtEl>
                                          <p:spTgt spid="51"/>
                                        </p:tgtEl>
                                        <p:attrNameLst>
                                          <p:attrName>ppt_w</p:attrName>
                                        </p:attrNameLst>
                                      </p:cBhvr>
                                      <p:tavLst>
                                        <p:tav tm="0">
                                          <p:val>
                                            <p:fltVal val="0"/>
                                          </p:val>
                                        </p:tav>
                                        <p:tav tm="100000">
                                          <p:val>
                                            <p:strVal val="#ppt_w"/>
                                          </p:val>
                                        </p:tav>
                                      </p:tavLst>
                                    </p:anim>
                                    <p:anim calcmode="lin" valueType="num">
                                      <p:cBhvr>
                                        <p:cTn id="36" dur="3000" fill="hold"/>
                                        <p:tgtEl>
                                          <p:spTgt spid="51"/>
                                        </p:tgtEl>
                                        <p:attrNameLst>
                                          <p:attrName>ppt_h</p:attrName>
                                        </p:attrNameLst>
                                      </p:cBhvr>
                                      <p:tavLst>
                                        <p:tav tm="0">
                                          <p:val>
                                            <p:fltVal val="0"/>
                                          </p:val>
                                        </p:tav>
                                        <p:tav tm="100000">
                                          <p:val>
                                            <p:strVal val="#ppt_h"/>
                                          </p:val>
                                        </p:tav>
                                      </p:tavLst>
                                    </p:anim>
                                    <p:anim calcmode="lin" valueType="num">
                                      <p:cBhvr>
                                        <p:cTn id="37" dur="3000" fill="hold"/>
                                        <p:tgtEl>
                                          <p:spTgt spid="51"/>
                                        </p:tgtEl>
                                        <p:attrNameLst>
                                          <p:attrName>ppt_x</p:attrName>
                                        </p:attrNameLst>
                                      </p:cBhvr>
                                      <p:tavLst>
                                        <p:tav tm="0" fmla="#ppt_x+(cos(-2*pi*(1-$))*-#ppt_x-sin(-2*pi*(1-$))*(1-#ppt_y))*(1-$)">
                                          <p:val>
                                            <p:fltVal val="0"/>
                                          </p:val>
                                        </p:tav>
                                        <p:tav tm="100000">
                                          <p:val>
                                            <p:fltVal val="1"/>
                                          </p:val>
                                        </p:tav>
                                      </p:tavLst>
                                    </p:anim>
                                    <p:anim calcmode="lin" valueType="num">
                                      <p:cBhvr>
                                        <p:cTn id="38" dur="3000" fill="hold"/>
                                        <p:tgtEl>
                                          <p:spTgt spid="5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CE6706D-4B7F-48FF-B951-1E1CC71DAA65}" type="datetime1">
              <a:rPr lang="zh-CN" altLang="en-US" smtClean="0"/>
              <a:t>2017/5/27</a:t>
            </a:fld>
            <a:endParaRPr lang="zh-CN" altLang="en-US"/>
          </a:p>
        </p:txBody>
      </p:sp>
      <p:grpSp>
        <p:nvGrpSpPr>
          <p:cNvPr id="4" name="Group 6"/>
          <p:cNvGrpSpPr>
            <a:grpSpLocks/>
          </p:cNvGrpSpPr>
          <p:nvPr/>
        </p:nvGrpSpPr>
        <p:grpSpPr bwMode="auto">
          <a:xfrm>
            <a:off x="1398985" y="1673327"/>
            <a:ext cx="917972" cy="917972"/>
            <a:chOff x="0" y="0"/>
            <a:chExt cx="1224136" cy="1224136"/>
          </a:xfrm>
        </p:grpSpPr>
        <p:sp>
          <p:nvSpPr>
            <p:cNvPr id="5" name="椭圆 44"/>
            <p:cNvSpPr>
              <a:spLocks noChangeArrowheads="1"/>
            </p:cNvSpPr>
            <p:nvPr/>
          </p:nvSpPr>
          <p:spPr bwMode="auto">
            <a:xfrm>
              <a:off x="0" y="0"/>
              <a:ext cx="1224136" cy="1224136"/>
            </a:xfrm>
            <a:prstGeom prst="ellipse">
              <a:avLst/>
            </a:prstGeom>
            <a:solidFill>
              <a:srgbClr val="E74C2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6" name="Group 8"/>
            <p:cNvGrpSpPr>
              <a:grpSpLocks/>
            </p:cNvGrpSpPr>
            <p:nvPr/>
          </p:nvGrpSpPr>
          <p:grpSpPr bwMode="auto">
            <a:xfrm>
              <a:off x="455517" y="389024"/>
              <a:ext cx="293688" cy="446088"/>
              <a:chOff x="0" y="0"/>
              <a:chExt cx="293688" cy="446088"/>
            </a:xfrm>
          </p:grpSpPr>
          <p:sp>
            <p:nvSpPr>
              <p:cNvPr id="7" name="Freeform 1016"/>
              <p:cNvSpPr>
                <a:spLocks noChangeArrowheads="1"/>
              </p:cNvSpPr>
              <p:nvPr/>
            </p:nvSpPr>
            <p:spPr bwMode="auto">
              <a:xfrm>
                <a:off x="0" y="0"/>
                <a:ext cx="293688" cy="352425"/>
              </a:xfrm>
              <a:custGeom>
                <a:avLst/>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60"/>
                  <a:gd name="T47" fmla="*/ 50 w 50"/>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8" name="Freeform 1017"/>
              <p:cNvSpPr>
                <a:spLocks noChangeArrowheads="1"/>
              </p:cNvSpPr>
              <p:nvPr/>
            </p:nvSpPr>
            <p:spPr bwMode="auto">
              <a:xfrm>
                <a:off x="76200" y="376237"/>
                <a:ext cx="141288" cy="22225"/>
              </a:xfrm>
              <a:custGeom>
                <a:avLst/>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4"/>
                  <a:gd name="T26" fmla="*/ 24 w 2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9" name="Freeform 1018"/>
              <p:cNvSpPr>
                <a:spLocks noChangeArrowheads="1"/>
              </p:cNvSpPr>
              <p:nvPr/>
            </p:nvSpPr>
            <p:spPr bwMode="auto">
              <a:xfrm>
                <a:off x="76200" y="415925"/>
                <a:ext cx="141288" cy="30163"/>
              </a:xfrm>
              <a:custGeom>
                <a:avLst/>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5"/>
                  <a:gd name="T26" fmla="*/ 24 w 2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grpSp>
      <p:grpSp>
        <p:nvGrpSpPr>
          <p:cNvPr id="10" name="Group 12"/>
          <p:cNvGrpSpPr>
            <a:grpSpLocks/>
          </p:cNvGrpSpPr>
          <p:nvPr/>
        </p:nvGrpSpPr>
        <p:grpSpPr bwMode="auto">
          <a:xfrm>
            <a:off x="2721769" y="1673327"/>
            <a:ext cx="917972" cy="917972"/>
            <a:chOff x="0" y="0"/>
            <a:chExt cx="1224136" cy="1224136"/>
          </a:xfrm>
        </p:grpSpPr>
        <p:sp>
          <p:nvSpPr>
            <p:cNvPr id="11" name="椭圆 50"/>
            <p:cNvSpPr>
              <a:spLocks noChangeArrowheads="1"/>
            </p:cNvSpPr>
            <p:nvPr/>
          </p:nvSpPr>
          <p:spPr bwMode="auto">
            <a:xfrm>
              <a:off x="0" y="0"/>
              <a:ext cx="1224136" cy="1224136"/>
            </a:xfrm>
            <a:prstGeom prst="ellipse">
              <a:avLst/>
            </a:prstGeom>
            <a:solidFill>
              <a:schemeClr val="bg1">
                <a:lumMod val="6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12" name="Freeform 1001"/>
            <p:cNvSpPr>
              <a:spLocks noEditPoints="1" noChangeArrowheads="1"/>
            </p:cNvSpPr>
            <p:nvPr/>
          </p:nvSpPr>
          <p:spPr bwMode="auto">
            <a:xfrm>
              <a:off x="358172" y="312058"/>
              <a:ext cx="492125" cy="546100"/>
            </a:xfrm>
            <a:custGeom>
              <a:avLst/>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3"/>
                <a:gd name="T98" fmla="*/ 84 w 84"/>
                <a:gd name="T99" fmla="*/ 93 h 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grpSp>
      <p:grpSp>
        <p:nvGrpSpPr>
          <p:cNvPr id="13" name="Group 15"/>
          <p:cNvGrpSpPr>
            <a:grpSpLocks/>
          </p:cNvGrpSpPr>
          <p:nvPr/>
        </p:nvGrpSpPr>
        <p:grpSpPr bwMode="auto">
          <a:xfrm>
            <a:off x="4044553" y="1673327"/>
            <a:ext cx="919163" cy="917972"/>
            <a:chOff x="0" y="0"/>
            <a:chExt cx="1224136" cy="1224136"/>
          </a:xfrm>
        </p:grpSpPr>
        <p:sp>
          <p:nvSpPr>
            <p:cNvPr id="14" name="椭圆 53"/>
            <p:cNvSpPr>
              <a:spLocks noChangeArrowheads="1"/>
            </p:cNvSpPr>
            <p:nvPr/>
          </p:nvSpPr>
          <p:spPr bwMode="auto">
            <a:xfrm>
              <a:off x="0" y="0"/>
              <a:ext cx="1224136" cy="1224136"/>
            </a:xfrm>
            <a:prstGeom prst="ellipse">
              <a:avLst/>
            </a:prstGeom>
            <a:solidFill>
              <a:srgbClr val="E74C2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15" name="Group 17"/>
            <p:cNvGrpSpPr>
              <a:grpSpLocks/>
            </p:cNvGrpSpPr>
            <p:nvPr/>
          </p:nvGrpSpPr>
          <p:grpSpPr bwMode="auto">
            <a:xfrm>
              <a:off x="358824" y="389024"/>
              <a:ext cx="381000" cy="492126"/>
              <a:chOff x="0" y="0"/>
              <a:chExt cx="381000" cy="492126"/>
            </a:xfrm>
          </p:grpSpPr>
          <p:sp>
            <p:nvSpPr>
              <p:cNvPr id="16" name="Freeform 1011"/>
              <p:cNvSpPr>
                <a:spLocks noChangeArrowheads="1"/>
              </p:cNvSpPr>
              <p:nvPr/>
            </p:nvSpPr>
            <p:spPr bwMode="auto">
              <a:xfrm>
                <a:off x="182562" y="0"/>
                <a:ext cx="46038" cy="111125"/>
              </a:xfrm>
              <a:custGeom>
                <a:avLst/>
                <a:gdLst>
                  <a:gd name="T0" fmla="*/ 8 w 8"/>
                  <a:gd name="T1" fmla="*/ 15 h 19"/>
                  <a:gd name="T2" fmla="*/ 4 w 8"/>
                  <a:gd name="T3" fmla="*/ 19 h 19"/>
                  <a:gd name="T4" fmla="*/ 4 w 8"/>
                  <a:gd name="T5" fmla="*/ 19 h 19"/>
                  <a:gd name="T6" fmla="*/ 0 w 8"/>
                  <a:gd name="T7" fmla="*/ 15 h 19"/>
                  <a:gd name="T8" fmla="*/ 0 w 8"/>
                  <a:gd name="T9" fmla="*/ 5 h 19"/>
                  <a:gd name="T10" fmla="*/ 4 w 8"/>
                  <a:gd name="T11" fmla="*/ 0 h 19"/>
                  <a:gd name="T12" fmla="*/ 4 w 8"/>
                  <a:gd name="T13" fmla="*/ 0 h 19"/>
                  <a:gd name="T14" fmla="*/ 8 w 8"/>
                  <a:gd name="T15" fmla="*/ 5 h 19"/>
                  <a:gd name="T16" fmla="*/ 8 w 8"/>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9"/>
                  <a:gd name="T29" fmla="*/ 8 w 8"/>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9">
                    <a:moveTo>
                      <a:pt x="8" y="15"/>
                    </a:moveTo>
                    <a:cubicBezTo>
                      <a:pt x="8" y="17"/>
                      <a:pt x="6"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6" y="0"/>
                      <a:pt x="8" y="2"/>
                      <a:pt x="8" y="5"/>
                    </a:cubicBezTo>
                    <a:lnTo>
                      <a:pt x="8" y="1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17" name="Freeform 1012"/>
              <p:cNvSpPr>
                <a:spLocks noChangeArrowheads="1"/>
              </p:cNvSpPr>
              <p:nvPr/>
            </p:nvSpPr>
            <p:spPr bwMode="auto">
              <a:xfrm>
                <a:off x="293687" y="0"/>
                <a:ext cx="52388" cy="111125"/>
              </a:xfrm>
              <a:custGeom>
                <a:avLst/>
                <a:gdLst>
                  <a:gd name="T0" fmla="*/ 9 w 9"/>
                  <a:gd name="T1" fmla="*/ 15 h 19"/>
                  <a:gd name="T2" fmla="*/ 4 w 9"/>
                  <a:gd name="T3" fmla="*/ 19 h 19"/>
                  <a:gd name="T4" fmla="*/ 4 w 9"/>
                  <a:gd name="T5" fmla="*/ 19 h 19"/>
                  <a:gd name="T6" fmla="*/ 0 w 9"/>
                  <a:gd name="T7" fmla="*/ 15 h 19"/>
                  <a:gd name="T8" fmla="*/ 0 w 9"/>
                  <a:gd name="T9" fmla="*/ 5 h 19"/>
                  <a:gd name="T10" fmla="*/ 4 w 9"/>
                  <a:gd name="T11" fmla="*/ 0 h 19"/>
                  <a:gd name="T12" fmla="*/ 4 w 9"/>
                  <a:gd name="T13" fmla="*/ 0 h 19"/>
                  <a:gd name="T14" fmla="*/ 9 w 9"/>
                  <a:gd name="T15" fmla="*/ 5 h 19"/>
                  <a:gd name="T16" fmla="*/ 9 w 9"/>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9"/>
                  <a:gd name="T29" fmla="*/ 9 w 9"/>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9">
                    <a:moveTo>
                      <a:pt x="9" y="15"/>
                    </a:moveTo>
                    <a:cubicBezTo>
                      <a:pt x="9" y="17"/>
                      <a:pt x="7"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7" y="0"/>
                      <a:pt x="9" y="2"/>
                      <a:pt x="9" y="5"/>
                    </a:cubicBezTo>
                    <a:lnTo>
                      <a:pt x="9" y="1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18" name="Freeform 1013"/>
              <p:cNvSpPr>
                <a:spLocks noChangeArrowheads="1"/>
              </p:cNvSpPr>
              <p:nvPr/>
            </p:nvSpPr>
            <p:spPr bwMode="auto">
              <a:xfrm>
                <a:off x="147637" y="134938"/>
                <a:ext cx="233363" cy="204788"/>
              </a:xfrm>
              <a:custGeom>
                <a:avLst/>
                <a:gdLst>
                  <a:gd name="T0" fmla="*/ 35 w 40"/>
                  <a:gd name="T1" fmla="*/ 0 h 35"/>
                  <a:gd name="T2" fmla="*/ 5 w 40"/>
                  <a:gd name="T3" fmla="*/ 0 h 35"/>
                  <a:gd name="T4" fmla="*/ 0 w 40"/>
                  <a:gd name="T5" fmla="*/ 0 h 35"/>
                  <a:gd name="T6" fmla="*/ 0 w 40"/>
                  <a:gd name="T7" fmla="*/ 4 h 35"/>
                  <a:gd name="T8" fmla="*/ 0 w 40"/>
                  <a:gd name="T9" fmla="*/ 10 h 35"/>
                  <a:gd name="T10" fmla="*/ 0 w 40"/>
                  <a:gd name="T11" fmla="*/ 27 h 35"/>
                  <a:gd name="T12" fmla="*/ 5 w 40"/>
                  <a:gd name="T13" fmla="*/ 31 h 35"/>
                  <a:gd name="T14" fmla="*/ 12 w 40"/>
                  <a:gd name="T15" fmla="*/ 31 h 35"/>
                  <a:gd name="T16" fmla="*/ 16 w 40"/>
                  <a:gd name="T17" fmla="*/ 35 h 35"/>
                  <a:gd name="T18" fmla="*/ 25 w 40"/>
                  <a:gd name="T19" fmla="*/ 35 h 35"/>
                  <a:gd name="T20" fmla="*/ 29 w 40"/>
                  <a:gd name="T21" fmla="*/ 31 h 35"/>
                  <a:gd name="T22" fmla="*/ 35 w 40"/>
                  <a:gd name="T23" fmla="*/ 31 h 35"/>
                  <a:gd name="T24" fmla="*/ 40 w 40"/>
                  <a:gd name="T25" fmla="*/ 27 h 35"/>
                  <a:gd name="T26" fmla="*/ 40 w 40"/>
                  <a:gd name="T27" fmla="*/ 10 h 35"/>
                  <a:gd name="T28" fmla="*/ 40 w 40"/>
                  <a:gd name="T29" fmla="*/ 4 h 35"/>
                  <a:gd name="T30" fmla="*/ 40 w 40"/>
                  <a:gd name="T31" fmla="*/ 0 h 35"/>
                  <a:gd name="T32" fmla="*/ 35 w 40"/>
                  <a:gd name="T33" fmla="*/ 0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35"/>
                  <a:gd name="T53" fmla="*/ 40 w 40"/>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35">
                    <a:moveTo>
                      <a:pt x="35" y="0"/>
                    </a:moveTo>
                    <a:cubicBezTo>
                      <a:pt x="5" y="0"/>
                      <a:pt x="5" y="0"/>
                      <a:pt x="5" y="0"/>
                    </a:cubicBezTo>
                    <a:cubicBezTo>
                      <a:pt x="0" y="0"/>
                      <a:pt x="0" y="0"/>
                      <a:pt x="0" y="0"/>
                    </a:cubicBezTo>
                    <a:cubicBezTo>
                      <a:pt x="0" y="4"/>
                      <a:pt x="0" y="4"/>
                      <a:pt x="0" y="4"/>
                    </a:cubicBezTo>
                    <a:cubicBezTo>
                      <a:pt x="0" y="10"/>
                      <a:pt x="0" y="10"/>
                      <a:pt x="0" y="10"/>
                    </a:cubicBezTo>
                    <a:cubicBezTo>
                      <a:pt x="0" y="27"/>
                      <a:pt x="0" y="27"/>
                      <a:pt x="0" y="27"/>
                    </a:cubicBezTo>
                    <a:cubicBezTo>
                      <a:pt x="0" y="29"/>
                      <a:pt x="2" y="31"/>
                      <a:pt x="5" y="31"/>
                    </a:cubicBezTo>
                    <a:cubicBezTo>
                      <a:pt x="12" y="31"/>
                      <a:pt x="12" y="31"/>
                      <a:pt x="12" y="31"/>
                    </a:cubicBezTo>
                    <a:cubicBezTo>
                      <a:pt x="12" y="33"/>
                      <a:pt x="14" y="35"/>
                      <a:pt x="16" y="35"/>
                    </a:cubicBezTo>
                    <a:cubicBezTo>
                      <a:pt x="25" y="35"/>
                      <a:pt x="25" y="35"/>
                      <a:pt x="25" y="35"/>
                    </a:cubicBezTo>
                    <a:cubicBezTo>
                      <a:pt x="27" y="35"/>
                      <a:pt x="29" y="33"/>
                      <a:pt x="29" y="31"/>
                    </a:cubicBezTo>
                    <a:cubicBezTo>
                      <a:pt x="35" y="31"/>
                      <a:pt x="35" y="31"/>
                      <a:pt x="35" y="31"/>
                    </a:cubicBezTo>
                    <a:cubicBezTo>
                      <a:pt x="38" y="31"/>
                      <a:pt x="40" y="29"/>
                      <a:pt x="40" y="27"/>
                    </a:cubicBezTo>
                    <a:cubicBezTo>
                      <a:pt x="40" y="10"/>
                      <a:pt x="40" y="10"/>
                      <a:pt x="40" y="10"/>
                    </a:cubicBezTo>
                    <a:cubicBezTo>
                      <a:pt x="40" y="4"/>
                      <a:pt x="40" y="4"/>
                      <a:pt x="40" y="4"/>
                    </a:cubicBezTo>
                    <a:cubicBezTo>
                      <a:pt x="40" y="0"/>
                      <a:pt x="40" y="0"/>
                      <a:pt x="40" y="0"/>
                    </a:cubicBezTo>
                    <a:lnTo>
                      <a:pt x="35"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19" name="Freeform 1014"/>
              <p:cNvSpPr>
                <a:spLocks noChangeArrowheads="1"/>
              </p:cNvSpPr>
              <p:nvPr/>
            </p:nvSpPr>
            <p:spPr bwMode="auto">
              <a:xfrm>
                <a:off x="0" y="334963"/>
                <a:ext cx="280988" cy="157163"/>
              </a:xfrm>
              <a:custGeom>
                <a:avLst/>
                <a:gdLst>
                  <a:gd name="T0" fmla="*/ 45 w 48"/>
                  <a:gd name="T1" fmla="*/ 2 h 27"/>
                  <a:gd name="T2" fmla="*/ 43 w 48"/>
                  <a:gd name="T3" fmla="*/ 5 h 27"/>
                  <a:gd name="T4" fmla="*/ 43 w 48"/>
                  <a:gd name="T5" fmla="*/ 13 h 27"/>
                  <a:gd name="T6" fmla="*/ 35 w 48"/>
                  <a:gd name="T7" fmla="*/ 21 h 27"/>
                  <a:gd name="T8" fmla="*/ 27 w 48"/>
                  <a:gd name="T9" fmla="*/ 13 h 27"/>
                  <a:gd name="T10" fmla="*/ 13 w 48"/>
                  <a:gd name="T11" fmla="*/ 0 h 27"/>
                  <a:gd name="T12" fmla="*/ 0 w 48"/>
                  <a:gd name="T13" fmla="*/ 13 h 27"/>
                  <a:gd name="T14" fmla="*/ 3 w 48"/>
                  <a:gd name="T15" fmla="*/ 16 h 27"/>
                  <a:gd name="T16" fmla="*/ 6 w 48"/>
                  <a:gd name="T17" fmla="*/ 13 h 27"/>
                  <a:gd name="T18" fmla="*/ 13 w 48"/>
                  <a:gd name="T19" fmla="*/ 5 h 27"/>
                  <a:gd name="T20" fmla="*/ 21 w 48"/>
                  <a:gd name="T21" fmla="*/ 13 h 27"/>
                  <a:gd name="T22" fmla="*/ 35 w 48"/>
                  <a:gd name="T23" fmla="*/ 27 h 27"/>
                  <a:gd name="T24" fmla="*/ 48 w 48"/>
                  <a:gd name="T25" fmla="*/ 13 h 27"/>
                  <a:gd name="T26" fmla="*/ 48 w 48"/>
                  <a:gd name="T27" fmla="*/ 5 h 27"/>
                  <a:gd name="T28" fmla="*/ 45 w 48"/>
                  <a:gd name="T29" fmla="*/ 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27"/>
                  <a:gd name="T47" fmla="*/ 48 w 48"/>
                  <a:gd name="T48" fmla="*/ 27 h 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27">
                    <a:moveTo>
                      <a:pt x="45" y="2"/>
                    </a:moveTo>
                    <a:cubicBezTo>
                      <a:pt x="44" y="2"/>
                      <a:pt x="43" y="3"/>
                      <a:pt x="43" y="5"/>
                    </a:cubicBezTo>
                    <a:cubicBezTo>
                      <a:pt x="43" y="13"/>
                      <a:pt x="43" y="13"/>
                      <a:pt x="43" y="13"/>
                    </a:cubicBezTo>
                    <a:cubicBezTo>
                      <a:pt x="43" y="18"/>
                      <a:pt x="39" y="21"/>
                      <a:pt x="35" y="21"/>
                    </a:cubicBezTo>
                    <a:cubicBezTo>
                      <a:pt x="30" y="21"/>
                      <a:pt x="27" y="18"/>
                      <a:pt x="27" y="13"/>
                    </a:cubicBezTo>
                    <a:cubicBezTo>
                      <a:pt x="27" y="6"/>
                      <a:pt x="21" y="0"/>
                      <a:pt x="13" y="0"/>
                    </a:cubicBezTo>
                    <a:cubicBezTo>
                      <a:pt x="6" y="0"/>
                      <a:pt x="0" y="6"/>
                      <a:pt x="0" y="13"/>
                    </a:cubicBezTo>
                    <a:cubicBezTo>
                      <a:pt x="0" y="15"/>
                      <a:pt x="1" y="16"/>
                      <a:pt x="3" y="16"/>
                    </a:cubicBezTo>
                    <a:cubicBezTo>
                      <a:pt x="4" y="16"/>
                      <a:pt x="6" y="15"/>
                      <a:pt x="6" y="13"/>
                    </a:cubicBezTo>
                    <a:cubicBezTo>
                      <a:pt x="6" y="9"/>
                      <a:pt x="9" y="5"/>
                      <a:pt x="13" y="5"/>
                    </a:cubicBezTo>
                    <a:cubicBezTo>
                      <a:pt x="18" y="5"/>
                      <a:pt x="21" y="9"/>
                      <a:pt x="21" y="13"/>
                    </a:cubicBezTo>
                    <a:cubicBezTo>
                      <a:pt x="21" y="21"/>
                      <a:pt x="27" y="27"/>
                      <a:pt x="35" y="27"/>
                    </a:cubicBezTo>
                    <a:cubicBezTo>
                      <a:pt x="42" y="27"/>
                      <a:pt x="48" y="21"/>
                      <a:pt x="48" y="13"/>
                    </a:cubicBezTo>
                    <a:cubicBezTo>
                      <a:pt x="48" y="5"/>
                      <a:pt x="48" y="5"/>
                      <a:pt x="48" y="5"/>
                    </a:cubicBezTo>
                    <a:cubicBezTo>
                      <a:pt x="48" y="3"/>
                      <a:pt x="47" y="2"/>
                      <a:pt x="45"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grpSp>
      </p:grpSp>
      <p:grpSp>
        <p:nvGrpSpPr>
          <p:cNvPr id="20" name="Group 22"/>
          <p:cNvGrpSpPr>
            <a:grpSpLocks/>
          </p:cNvGrpSpPr>
          <p:nvPr/>
        </p:nvGrpSpPr>
        <p:grpSpPr bwMode="auto">
          <a:xfrm>
            <a:off x="5368529" y="1660229"/>
            <a:ext cx="917972" cy="917972"/>
            <a:chOff x="0" y="0"/>
            <a:chExt cx="1224136" cy="1224136"/>
          </a:xfrm>
        </p:grpSpPr>
        <p:sp>
          <p:nvSpPr>
            <p:cNvPr id="21" name="椭圆 60"/>
            <p:cNvSpPr>
              <a:spLocks noChangeArrowheads="1"/>
            </p:cNvSpPr>
            <p:nvPr/>
          </p:nvSpPr>
          <p:spPr bwMode="auto">
            <a:xfrm>
              <a:off x="0" y="0"/>
              <a:ext cx="1224136" cy="1224136"/>
            </a:xfrm>
            <a:prstGeom prst="ellipse">
              <a:avLst/>
            </a:prstGeom>
            <a:solidFill>
              <a:schemeClr val="bg1">
                <a:lumMod val="6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22" name="Freeform 1015"/>
            <p:cNvSpPr>
              <a:spLocks noChangeArrowheads="1"/>
            </p:cNvSpPr>
            <p:nvPr/>
          </p:nvSpPr>
          <p:spPr bwMode="auto">
            <a:xfrm>
              <a:off x="377672" y="461202"/>
              <a:ext cx="457200" cy="415925"/>
            </a:xfrm>
            <a:custGeom>
              <a:avLst/>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 name="T16" fmla="*/ 0 60000 65536"/>
                <a:gd name="T17" fmla="*/ 0 60000 65536"/>
                <a:gd name="T18" fmla="*/ 0 60000 65536"/>
                <a:gd name="T19" fmla="*/ 0 60000 65536"/>
                <a:gd name="T20" fmla="*/ 0 60000 65536"/>
                <a:gd name="T21" fmla="*/ 0 60000 65536"/>
                <a:gd name="T22" fmla="*/ 0 60000 65536"/>
                <a:gd name="T23" fmla="*/ 0 60000 65536"/>
                <a:gd name="T24" fmla="*/ 0 w 78"/>
                <a:gd name="T25" fmla="*/ 0 h 71"/>
                <a:gd name="T26" fmla="*/ 78 w 78"/>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grpSp>
        <p:nvGrpSpPr>
          <p:cNvPr id="23" name="Group 25"/>
          <p:cNvGrpSpPr>
            <a:grpSpLocks/>
          </p:cNvGrpSpPr>
          <p:nvPr/>
        </p:nvGrpSpPr>
        <p:grpSpPr bwMode="auto">
          <a:xfrm>
            <a:off x="6691312" y="1673327"/>
            <a:ext cx="917972" cy="917972"/>
            <a:chOff x="0" y="0"/>
            <a:chExt cx="1224136" cy="1224136"/>
          </a:xfrm>
        </p:grpSpPr>
        <p:sp>
          <p:nvSpPr>
            <p:cNvPr id="24" name="椭圆 63"/>
            <p:cNvSpPr>
              <a:spLocks noChangeArrowheads="1"/>
            </p:cNvSpPr>
            <p:nvPr/>
          </p:nvSpPr>
          <p:spPr bwMode="auto">
            <a:xfrm>
              <a:off x="0" y="0"/>
              <a:ext cx="1224136" cy="1224136"/>
            </a:xfrm>
            <a:prstGeom prst="ellipse">
              <a:avLst/>
            </a:prstGeom>
            <a:solidFill>
              <a:srgbClr val="E74C2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25" name="Group 27"/>
            <p:cNvGrpSpPr>
              <a:grpSpLocks/>
            </p:cNvGrpSpPr>
            <p:nvPr/>
          </p:nvGrpSpPr>
          <p:grpSpPr bwMode="auto">
            <a:xfrm>
              <a:off x="402004" y="462692"/>
              <a:ext cx="415398" cy="303451"/>
              <a:chOff x="0" y="0"/>
              <a:chExt cx="685800" cy="400050"/>
            </a:xfrm>
          </p:grpSpPr>
          <p:sp>
            <p:nvSpPr>
              <p:cNvPr id="26" name="Freeform 8"/>
              <p:cNvSpPr>
                <a:spLocks noChangeArrowheads="1"/>
              </p:cNvSpPr>
              <p:nvPr/>
            </p:nvSpPr>
            <p:spPr bwMode="auto">
              <a:xfrm>
                <a:off x="0" y="365125"/>
                <a:ext cx="685800" cy="34925"/>
              </a:xfrm>
              <a:custGeom>
                <a:avLst/>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7"/>
                  <a:gd name="T28" fmla="*/ 0 h 6"/>
                  <a:gd name="T29" fmla="*/ 117 w 117"/>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27" name="Freeform 9"/>
              <p:cNvSpPr>
                <a:spLocks noEditPoints="1" noChangeArrowheads="1"/>
              </p:cNvSpPr>
              <p:nvPr/>
            </p:nvSpPr>
            <p:spPr bwMode="auto">
              <a:xfrm>
                <a:off x="41275" y="0"/>
                <a:ext cx="603250" cy="346075"/>
              </a:xfrm>
              <a:custGeom>
                <a:avLst/>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59"/>
                  <a:gd name="T44" fmla="*/ 103 w 103"/>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grpSp>
      <p:grpSp>
        <p:nvGrpSpPr>
          <p:cNvPr id="28" name="Group 30"/>
          <p:cNvGrpSpPr>
            <a:grpSpLocks/>
          </p:cNvGrpSpPr>
          <p:nvPr/>
        </p:nvGrpSpPr>
        <p:grpSpPr bwMode="auto">
          <a:xfrm>
            <a:off x="1398984" y="2767512"/>
            <a:ext cx="6629400" cy="261610"/>
            <a:chOff x="0" y="0"/>
            <a:chExt cx="8838828" cy="348589"/>
          </a:xfrm>
        </p:grpSpPr>
        <p:sp>
          <p:nvSpPr>
            <p:cNvPr id="29" name="文本框 68"/>
            <p:cNvSpPr>
              <a:spLocks noChangeArrowheads="1"/>
            </p:cNvSpPr>
            <p:nvPr/>
          </p:nvSpPr>
          <p:spPr bwMode="auto">
            <a:xfrm>
              <a:off x="0"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30" name="文本框 69"/>
            <p:cNvSpPr>
              <a:spLocks noChangeArrowheads="1"/>
            </p:cNvSpPr>
            <p:nvPr/>
          </p:nvSpPr>
          <p:spPr bwMode="auto">
            <a:xfrm>
              <a:off x="1724111"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31" name="文本框 70"/>
            <p:cNvSpPr>
              <a:spLocks noChangeArrowheads="1"/>
            </p:cNvSpPr>
            <p:nvPr/>
          </p:nvSpPr>
          <p:spPr bwMode="auto">
            <a:xfrm>
              <a:off x="3553189"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32" name="文本框 71"/>
            <p:cNvSpPr>
              <a:spLocks noChangeArrowheads="1"/>
            </p:cNvSpPr>
            <p:nvPr/>
          </p:nvSpPr>
          <p:spPr bwMode="auto">
            <a:xfrm>
              <a:off x="5277301"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33" name="文本框 72"/>
            <p:cNvSpPr>
              <a:spLocks noChangeArrowheads="1"/>
            </p:cNvSpPr>
            <p:nvPr/>
          </p:nvSpPr>
          <p:spPr bwMode="auto">
            <a:xfrm>
              <a:off x="7058064"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grpSp>
      <p:sp>
        <p:nvSpPr>
          <p:cNvPr id="34" name="燕尾形 73"/>
          <p:cNvSpPr>
            <a:spLocks noChangeArrowheads="1"/>
          </p:cNvSpPr>
          <p:nvPr/>
        </p:nvSpPr>
        <p:spPr bwMode="auto">
          <a:xfrm>
            <a:off x="2427684" y="2087664"/>
            <a:ext cx="161925" cy="161925"/>
          </a:xfrm>
          <a:prstGeom prst="chevron">
            <a:avLst>
              <a:gd name="adj" fmla="val 50000"/>
            </a:avLst>
          </a:prstGeom>
          <a:solidFill>
            <a:srgbClr val="E74C2E"/>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35" name="燕尾形 74"/>
          <p:cNvSpPr>
            <a:spLocks noChangeArrowheads="1"/>
          </p:cNvSpPr>
          <p:nvPr/>
        </p:nvSpPr>
        <p:spPr bwMode="auto">
          <a:xfrm>
            <a:off x="3770709" y="2087664"/>
            <a:ext cx="161925" cy="161925"/>
          </a:xfrm>
          <a:prstGeom prst="chevron">
            <a:avLst>
              <a:gd name="adj" fmla="val 50000"/>
            </a:avLst>
          </a:prstGeom>
          <a:solidFill>
            <a:srgbClr val="E74C2E"/>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36" name="燕尾形 75"/>
          <p:cNvSpPr>
            <a:spLocks noChangeArrowheads="1"/>
          </p:cNvSpPr>
          <p:nvPr/>
        </p:nvSpPr>
        <p:spPr bwMode="auto">
          <a:xfrm>
            <a:off x="5087541" y="2087664"/>
            <a:ext cx="161925" cy="161925"/>
          </a:xfrm>
          <a:prstGeom prst="chevron">
            <a:avLst>
              <a:gd name="adj" fmla="val 50000"/>
            </a:avLst>
          </a:prstGeom>
          <a:solidFill>
            <a:srgbClr val="E74C2E"/>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37" name="燕尾形 76"/>
          <p:cNvSpPr>
            <a:spLocks noChangeArrowheads="1"/>
          </p:cNvSpPr>
          <p:nvPr/>
        </p:nvSpPr>
        <p:spPr bwMode="auto">
          <a:xfrm>
            <a:off x="6423422" y="2101951"/>
            <a:ext cx="161925" cy="161925"/>
          </a:xfrm>
          <a:prstGeom prst="chevron">
            <a:avLst>
              <a:gd name="adj" fmla="val 50000"/>
            </a:avLst>
          </a:prstGeom>
          <a:solidFill>
            <a:srgbClr val="E74C2E"/>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38" name="Group 40"/>
          <p:cNvGrpSpPr>
            <a:grpSpLocks/>
          </p:cNvGrpSpPr>
          <p:nvPr/>
        </p:nvGrpSpPr>
        <p:grpSpPr bwMode="auto">
          <a:xfrm>
            <a:off x="1383507" y="3405685"/>
            <a:ext cx="6463830" cy="840595"/>
            <a:chOff x="0" y="-1"/>
            <a:chExt cx="8618263" cy="1120674"/>
          </a:xfrm>
        </p:grpSpPr>
        <p:sp>
          <p:nvSpPr>
            <p:cNvPr id="39" name="矩形 78"/>
            <p:cNvSpPr>
              <a:spLocks noChangeArrowheads="1"/>
            </p:cNvSpPr>
            <p:nvPr/>
          </p:nvSpPr>
          <p:spPr bwMode="auto">
            <a:xfrm>
              <a:off x="0" y="0"/>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endParaRPr lang="zh-CN" altLang="en-US" sz="80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40" name="矩形 79"/>
            <p:cNvSpPr>
              <a:spLocks noChangeArrowheads="1"/>
            </p:cNvSpPr>
            <p:nvPr/>
          </p:nvSpPr>
          <p:spPr bwMode="auto">
            <a:xfrm>
              <a:off x="1714589" y="6397"/>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endParaRPr lang="zh-CN" altLang="en-US" sz="80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41" name="矩形 80"/>
            <p:cNvSpPr>
              <a:spLocks noChangeArrowheads="1"/>
            </p:cNvSpPr>
            <p:nvPr/>
          </p:nvSpPr>
          <p:spPr bwMode="auto">
            <a:xfrm>
              <a:off x="3474903" y="6397"/>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endParaRPr lang="zh-CN" altLang="en-US" sz="80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42" name="矩形 81"/>
            <p:cNvSpPr>
              <a:spLocks noChangeArrowheads="1"/>
            </p:cNvSpPr>
            <p:nvPr/>
          </p:nvSpPr>
          <p:spPr bwMode="auto">
            <a:xfrm>
              <a:off x="5189494" y="12795"/>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a:solidFill>
                  <a:schemeClr val="tx1">
                    <a:lumMod val="65000"/>
                    <a:lumOff val="35000"/>
                  </a:schemeClr>
                </a:solidFill>
                <a:latin typeface="微软雅黑" pitchFamily="34" charset="-122"/>
                <a:ea typeface="微软雅黑" pitchFamily="34" charset="-122"/>
                <a:sym typeface="微软雅黑" pitchFamily="34" charset="-122"/>
              </a:endParaRPr>
            </a:p>
            <a:p>
              <a:endParaRPr lang="zh-CN" altLang="en-US" sz="80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43" name="矩形 82"/>
            <p:cNvSpPr>
              <a:spLocks noChangeArrowheads="1"/>
            </p:cNvSpPr>
            <p:nvPr/>
          </p:nvSpPr>
          <p:spPr bwMode="auto">
            <a:xfrm>
              <a:off x="6938415" y="-1"/>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dirty="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dirty="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dirty="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dirty="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dirty="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dirty="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dirty="0">
                <a:solidFill>
                  <a:schemeClr val="tx1">
                    <a:lumMod val="65000"/>
                    <a:lumOff val="35000"/>
                  </a:schemeClr>
                </a:solidFill>
                <a:latin typeface="微软雅黑" pitchFamily="34" charset="-122"/>
                <a:ea typeface="微软雅黑" pitchFamily="34" charset="-122"/>
                <a:sym typeface="微软雅黑" pitchFamily="34" charset="-122"/>
              </a:endParaRPr>
            </a:p>
            <a:p>
              <a:r>
                <a:rPr lang="zh-CN" altLang="en-US" sz="800" dirty="0">
                  <a:solidFill>
                    <a:schemeClr val="tx1">
                      <a:lumMod val="65000"/>
                      <a:lumOff val="35000"/>
                    </a:schemeClr>
                  </a:solidFill>
                  <a:latin typeface="微软雅黑" pitchFamily="34" charset="-122"/>
                  <a:ea typeface="微软雅黑" pitchFamily="34" charset="-122"/>
                  <a:sym typeface="微软雅黑" pitchFamily="34" charset="-122"/>
                </a:rPr>
                <a:t>请在这里输入您要的</a:t>
              </a:r>
              <a:endParaRPr lang="en-US" sz="800" dirty="0">
                <a:solidFill>
                  <a:schemeClr val="tx1">
                    <a:lumMod val="65000"/>
                    <a:lumOff val="35000"/>
                  </a:schemeClr>
                </a:solidFill>
                <a:latin typeface="微软雅黑" pitchFamily="34" charset="-122"/>
                <a:ea typeface="微软雅黑" pitchFamily="34" charset="-122"/>
                <a:sym typeface="微软雅黑" pitchFamily="34" charset="-122"/>
              </a:endParaRPr>
            </a:p>
            <a:p>
              <a:endParaRPr lang="zh-CN" altLang="en-US" sz="800" dirty="0">
                <a:solidFill>
                  <a:schemeClr val="tx1">
                    <a:lumMod val="65000"/>
                    <a:lumOff val="35000"/>
                  </a:schemeClr>
                </a:solidFill>
                <a:latin typeface="微软雅黑" pitchFamily="34" charset="-122"/>
                <a:ea typeface="微软雅黑" pitchFamily="34" charset="-122"/>
                <a:sym typeface="微软雅黑" pitchFamily="34" charset="-122"/>
              </a:endParaRPr>
            </a:p>
          </p:txBody>
        </p:sp>
      </p:grpSp>
      <p:grpSp>
        <p:nvGrpSpPr>
          <p:cNvPr id="44" name="Group 46"/>
          <p:cNvGrpSpPr>
            <a:grpSpLocks/>
          </p:cNvGrpSpPr>
          <p:nvPr/>
        </p:nvGrpSpPr>
        <p:grpSpPr bwMode="auto">
          <a:xfrm>
            <a:off x="1446610" y="3104458"/>
            <a:ext cx="6365750" cy="230981"/>
            <a:chOff x="0" y="0"/>
            <a:chExt cx="8487614" cy="309189"/>
          </a:xfrm>
        </p:grpSpPr>
        <p:sp>
          <p:nvSpPr>
            <p:cNvPr id="45" name="矩形 84"/>
            <p:cNvSpPr>
              <a:spLocks noChangeArrowheads="1"/>
            </p:cNvSpPr>
            <p:nvPr/>
          </p:nvSpPr>
          <p:spPr bwMode="auto">
            <a:xfrm>
              <a:off x="0" y="0"/>
              <a:ext cx="8487614" cy="309189"/>
            </a:xfrm>
            <a:prstGeom prst="rect">
              <a:avLst/>
            </a:prstGeom>
            <a:solidFill>
              <a:srgbClr val="E74C2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6" name="燕尾形 85"/>
            <p:cNvSpPr>
              <a:spLocks noChangeArrowheads="1"/>
            </p:cNvSpPr>
            <p:nvPr/>
          </p:nvSpPr>
          <p:spPr bwMode="auto">
            <a:xfrm rot="5400000">
              <a:off x="447875" y="45803"/>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7" name="燕尾形 86"/>
            <p:cNvSpPr>
              <a:spLocks noChangeArrowheads="1"/>
            </p:cNvSpPr>
            <p:nvPr/>
          </p:nvSpPr>
          <p:spPr bwMode="auto">
            <a:xfrm rot="5400000">
              <a:off x="2193724" y="4580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8" name="燕尾形 87"/>
            <p:cNvSpPr>
              <a:spLocks noChangeArrowheads="1"/>
            </p:cNvSpPr>
            <p:nvPr/>
          </p:nvSpPr>
          <p:spPr bwMode="auto">
            <a:xfrm rot="5400000">
              <a:off x="4024557" y="51518"/>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9" name="燕尾形 88"/>
            <p:cNvSpPr>
              <a:spLocks noChangeArrowheads="1"/>
            </p:cNvSpPr>
            <p:nvPr/>
          </p:nvSpPr>
          <p:spPr bwMode="auto">
            <a:xfrm rot="5400000">
              <a:off x="5716320" y="40380"/>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50" name="燕尾形 89"/>
            <p:cNvSpPr>
              <a:spLocks noChangeArrowheads="1"/>
            </p:cNvSpPr>
            <p:nvPr/>
          </p:nvSpPr>
          <p:spPr bwMode="auto">
            <a:xfrm rot="5400000">
              <a:off x="7540696" y="5108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sp>
        <p:nvSpPr>
          <p:cNvPr id="56" name="TextBox 55"/>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57" name="TextBox 56"/>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162730473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00" fill="hold"/>
                                        <p:tgtEl>
                                          <p:spTgt spid="4"/>
                                        </p:tgtEl>
                                        <p:attrNameLst>
                                          <p:attrName>ppt_w</p:attrName>
                                        </p:attrNameLst>
                                      </p:cBhvr>
                                      <p:tavLst>
                                        <p:tav tm="0">
                                          <p:val>
                                            <p:fltVal val="0"/>
                                          </p:val>
                                        </p:tav>
                                        <p:tav tm="100000">
                                          <p:val>
                                            <p:strVal val="#ppt_w"/>
                                          </p:val>
                                        </p:tav>
                                      </p:tavLst>
                                    </p:anim>
                                    <p:anim calcmode="lin" valueType="num">
                                      <p:cBhvr>
                                        <p:cTn id="8" dur="300" fill="hold"/>
                                        <p:tgtEl>
                                          <p:spTgt spid="4"/>
                                        </p:tgtEl>
                                        <p:attrNameLst>
                                          <p:attrName>ppt_h</p:attrName>
                                        </p:attrNameLst>
                                      </p:cBhvr>
                                      <p:tavLst>
                                        <p:tav tm="0">
                                          <p:val>
                                            <p:fltVal val="0"/>
                                          </p:val>
                                        </p:tav>
                                        <p:tav tm="100000">
                                          <p:val>
                                            <p:strVal val="#ppt_h"/>
                                          </p:val>
                                        </p:tav>
                                      </p:tavLst>
                                    </p:anim>
                                    <p:animEffect>
                                      <p:cBhvr>
                                        <p:cTn id="9" dur="300"/>
                                        <p:tgtEl>
                                          <p:spTgt spid="4"/>
                                        </p:tgtEl>
                                      </p:cBhvr>
                                    </p:animEffect>
                                  </p:childTnLst>
                                </p:cTn>
                              </p:par>
                            </p:childTnLst>
                          </p:cTn>
                        </p:par>
                        <p:par>
                          <p:cTn id="10" fill="hold">
                            <p:stCondLst>
                              <p:cond delay="300"/>
                            </p:stCondLst>
                            <p:childTnLst>
                              <p:par>
                                <p:cTn id="11" presetID="10"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300" fill="hold"/>
                                        <p:tgtEl>
                                          <p:spTgt spid="10"/>
                                        </p:tgtEl>
                                        <p:attrNameLst>
                                          <p:attrName>ppt_w</p:attrName>
                                        </p:attrNameLst>
                                      </p:cBhvr>
                                      <p:tavLst>
                                        <p:tav tm="0">
                                          <p:val>
                                            <p:fltVal val="0"/>
                                          </p:val>
                                        </p:tav>
                                        <p:tav tm="100000">
                                          <p:val>
                                            <p:strVal val="#ppt_w"/>
                                          </p:val>
                                        </p:tav>
                                      </p:tavLst>
                                    </p:anim>
                                    <p:anim calcmode="lin" valueType="num">
                                      <p:cBhvr>
                                        <p:cTn id="14" dur="300" fill="hold"/>
                                        <p:tgtEl>
                                          <p:spTgt spid="10"/>
                                        </p:tgtEl>
                                        <p:attrNameLst>
                                          <p:attrName>ppt_h</p:attrName>
                                        </p:attrNameLst>
                                      </p:cBhvr>
                                      <p:tavLst>
                                        <p:tav tm="0">
                                          <p:val>
                                            <p:fltVal val="0"/>
                                          </p:val>
                                        </p:tav>
                                        <p:tav tm="100000">
                                          <p:val>
                                            <p:strVal val="#ppt_h"/>
                                          </p:val>
                                        </p:tav>
                                      </p:tavLst>
                                    </p:anim>
                                    <p:animEffect>
                                      <p:cBhvr>
                                        <p:cTn id="15" dur="300"/>
                                        <p:tgtEl>
                                          <p:spTgt spid="10"/>
                                        </p:tgtEl>
                                      </p:cBhvr>
                                    </p:animEffect>
                                  </p:childTnLst>
                                </p:cTn>
                              </p:par>
                            </p:childTnLst>
                          </p:cTn>
                        </p:par>
                        <p:par>
                          <p:cTn id="16" fill="hold">
                            <p:stCondLst>
                              <p:cond delay="60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300" fill="hold"/>
                                        <p:tgtEl>
                                          <p:spTgt spid="13"/>
                                        </p:tgtEl>
                                        <p:attrNameLst>
                                          <p:attrName>ppt_w</p:attrName>
                                        </p:attrNameLst>
                                      </p:cBhvr>
                                      <p:tavLst>
                                        <p:tav tm="0">
                                          <p:val>
                                            <p:fltVal val="0"/>
                                          </p:val>
                                        </p:tav>
                                        <p:tav tm="100000">
                                          <p:val>
                                            <p:strVal val="#ppt_w"/>
                                          </p:val>
                                        </p:tav>
                                      </p:tavLst>
                                    </p:anim>
                                    <p:anim calcmode="lin" valueType="num">
                                      <p:cBhvr>
                                        <p:cTn id="20" dur="300" fill="hold"/>
                                        <p:tgtEl>
                                          <p:spTgt spid="13"/>
                                        </p:tgtEl>
                                        <p:attrNameLst>
                                          <p:attrName>ppt_h</p:attrName>
                                        </p:attrNameLst>
                                      </p:cBhvr>
                                      <p:tavLst>
                                        <p:tav tm="0">
                                          <p:val>
                                            <p:fltVal val="0"/>
                                          </p:val>
                                        </p:tav>
                                        <p:tav tm="100000">
                                          <p:val>
                                            <p:strVal val="#ppt_h"/>
                                          </p:val>
                                        </p:tav>
                                      </p:tavLst>
                                    </p:anim>
                                    <p:animEffect>
                                      <p:cBhvr>
                                        <p:cTn id="21" dur="300"/>
                                        <p:tgtEl>
                                          <p:spTgt spid="13"/>
                                        </p:tgtEl>
                                      </p:cBhvr>
                                    </p:animEffect>
                                  </p:childTnLst>
                                </p:cTn>
                              </p:par>
                            </p:childTnLst>
                          </p:cTn>
                        </p:par>
                        <p:par>
                          <p:cTn id="22" fill="hold">
                            <p:stCondLst>
                              <p:cond delay="900"/>
                            </p:stCondLst>
                            <p:childTnLst>
                              <p:par>
                                <p:cTn id="23" presetID="10"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300" fill="hold"/>
                                        <p:tgtEl>
                                          <p:spTgt spid="20"/>
                                        </p:tgtEl>
                                        <p:attrNameLst>
                                          <p:attrName>ppt_w</p:attrName>
                                        </p:attrNameLst>
                                      </p:cBhvr>
                                      <p:tavLst>
                                        <p:tav tm="0">
                                          <p:val>
                                            <p:fltVal val="0"/>
                                          </p:val>
                                        </p:tav>
                                        <p:tav tm="100000">
                                          <p:val>
                                            <p:strVal val="#ppt_w"/>
                                          </p:val>
                                        </p:tav>
                                      </p:tavLst>
                                    </p:anim>
                                    <p:anim calcmode="lin" valueType="num">
                                      <p:cBhvr>
                                        <p:cTn id="26" dur="300" fill="hold"/>
                                        <p:tgtEl>
                                          <p:spTgt spid="20"/>
                                        </p:tgtEl>
                                        <p:attrNameLst>
                                          <p:attrName>ppt_h</p:attrName>
                                        </p:attrNameLst>
                                      </p:cBhvr>
                                      <p:tavLst>
                                        <p:tav tm="0">
                                          <p:val>
                                            <p:fltVal val="0"/>
                                          </p:val>
                                        </p:tav>
                                        <p:tav tm="100000">
                                          <p:val>
                                            <p:strVal val="#ppt_h"/>
                                          </p:val>
                                        </p:tav>
                                      </p:tavLst>
                                    </p:anim>
                                    <p:animEffect>
                                      <p:cBhvr>
                                        <p:cTn id="27" dur="300"/>
                                        <p:tgtEl>
                                          <p:spTgt spid="20"/>
                                        </p:tgtEl>
                                      </p:cBhvr>
                                    </p:animEffect>
                                  </p:childTnLst>
                                </p:cTn>
                              </p:par>
                            </p:childTnLst>
                          </p:cTn>
                        </p:par>
                        <p:par>
                          <p:cTn id="28" fill="hold">
                            <p:stCondLst>
                              <p:cond delay="1200"/>
                            </p:stCondLst>
                            <p:childTnLst>
                              <p:par>
                                <p:cTn id="29" presetID="10" presetClass="entr" presetSubtype="0"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300" fill="hold"/>
                                        <p:tgtEl>
                                          <p:spTgt spid="23"/>
                                        </p:tgtEl>
                                        <p:attrNameLst>
                                          <p:attrName>ppt_w</p:attrName>
                                        </p:attrNameLst>
                                      </p:cBhvr>
                                      <p:tavLst>
                                        <p:tav tm="0">
                                          <p:val>
                                            <p:fltVal val="0"/>
                                          </p:val>
                                        </p:tav>
                                        <p:tav tm="100000">
                                          <p:val>
                                            <p:strVal val="#ppt_w"/>
                                          </p:val>
                                        </p:tav>
                                      </p:tavLst>
                                    </p:anim>
                                    <p:anim calcmode="lin" valueType="num">
                                      <p:cBhvr>
                                        <p:cTn id="32" dur="300" fill="hold"/>
                                        <p:tgtEl>
                                          <p:spTgt spid="23"/>
                                        </p:tgtEl>
                                        <p:attrNameLst>
                                          <p:attrName>ppt_h</p:attrName>
                                        </p:attrNameLst>
                                      </p:cBhvr>
                                      <p:tavLst>
                                        <p:tav tm="0">
                                          <p:val>
                                            <p:fltVal val="0"/>
                                          </p:val>
                                        </p:tav>
                                        <p:tav tm="100000">
                                          <p:val>
                                            <p:strVal val="#ppt_h"/>
                                          </p:val>
                                        </p:tav>
                                      </p:tavLst>
                                    </p:anim>
                                    <p:animEffect>
                                      <p:cBhvr>
                                        <p:cTn id="33" dur="300"/>
                                        <p:tgtEl>
                                          <p:spTgt spid="23"/>
                                        </p:tgtEl>
                                      </p:cBhvr>
                                    </p:animEffect>
                                  </p:childTnLst>
                                </p:cTn>
                              </p:par>
                            </p:childTnLst>
                          </p:cTn>
                        </p:par>
                        <p:par>
                          <p:cTn id="34" fill="hold">
                            <p:stCondLst>
                              <p:cond delay="1500"/>
                            </p:stCondLst>
                            <p:childTnLst>
                              <p:par>
                                <p:cTn id="35" presetID="2" presetClass="entr" presetSubtype="8"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300" fill="hold"/>
                                        <p:tgtEl>
                                          <p:spTgt spid="34"/>
                                        </p:tgtEl>
                                        <p:attrNameLst>
                                          <p:attrName>ppt_x</p:attrName>
                                        </p:attrNameLst>
                                      </p:cBhvr>
                                      <p:tavLst>
                                        <p:tav tm="0">
                                          <p:val>
                                            <p:strVal val="0-#ppt_w/2"/>
                                          </p:val>
                                        </p:tav>
                                        <p:tav tm="100000">
                                          <p:val>
                                            <p:strVal val="#ppt_x"/>
                                          </p:val>
                                        </p:tav>
                                      </p:tavLst>
                                    </p:anim>
                                    <p:anim calcmode="lin" valueType="num">
                                      <p:cBhvr>
                                        <p:cTn id="38" dur="300" fill="hold"/>
                                        <p:tgtEl>
                                          <p:spTgt spid="34"/>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p:cTn id="41" dur="300" fill="hold"/>
                                        <p:tgtEl>
                                          <p:spTgt spid="35"/>
                                        </p:tgtEl>
                                        <p:attrNameLst>
                                          <p:attrName>ppt_x</p:attrName>
                                        </p:attrNameLst>
                                      </p:cBhvr>
                                      <p:tavLst>
                                        <p:tav tm="0">
                                          <p:val>
                                            <p:strVal val="0-#ppt_w/2"/>
                                          </p:val>
                                        </p:tav>
                                        <p:tav tm="100000">
                                          <p:val>
                                            <p:strVal val="#ppt_x"/>
                                          </p:val>
                                        </p:tav>
                                      </p:tavLst>
                                    </p:anim>
                                    <p:anim calcmode="lin" valueType="num">
                                      <p:cBhvr>
                                        <p:cTn id="42" dur="300" fill="hold"/>
                                        <p:tgtEl>
                                          <p:spTgt spid="3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p:cTn id="45" dur="300" fill="hold"/>
                                        <p:tgtEl>
                                          <p:spTgt spid="36"/>
                                        </p:tgtEl>
                                        <p:attrNameLst>
                                          <p:attrName>ppt_x</p:attrName>
                                        </p:attrNameLst>
                                      </p:cBhvr>
                                      <p:tavLst>
                                        <p:tav tm="0">
                                          <p:val>
                                            <p:strVal val="0-#ppt_w/2"/>
                                          </p:val>
                                        </p:tav>
                                        <p:tav tm="100000">
                                          <p:val>
                                            <p:strVal val="#ppt_x"/>
                                          </p:val>
                                        </p:tav>
                                      </p:tavLst>
                                    </p:anim>
                                    <p:anim calcmode="lin" valueType="num">
                                      <p:cBhvr>
                                        <p:cTn id="46" dur="300" fill="hold"/>
                                        <p:tgtEl>
                                          <p:spTgt spid="36"/>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37"/>
                                        </p:tgtEl>
                                        <p:attrNameLst>
                                          <p:attrName>style.visibility</p:attrName>
                                        </p:attrNameLst>
                                      </p:cBhvr>
                                      <p:to>
                                        <p:strVal val="visible"/>
                                      </p:to>
                                    </p:set>
                                    <p:anim calcmode="lin" valueType="num">
                                      <p:cBhvr>
                                        <p:cTn id="49" dur="300" fill="hold"/>
                                        <p:tgtEl>
                                          <p:spTgt spid="37"/>
                                        </p:tgtEl>
                                        <p:attrNameLst>
                                          <p:attrName>ppt_x</p:attrName>
                                        </p:attrNameLst>
                                      </p:cBhvr>
                                      <p:tavLst>
                                        <p:tav tm="0">
                                          <p:val>
                                            <p:strVal val="0-#ppt_w/2"/>
                                          </p:val>
                                        </p:tav>
                                        <p:tav tm="100000">
                                          <p:val>
                                            <p:strVal val="#ppt_x"/>
                                          </p:val>
                                        </p:tav>
                                      </p:tavLst>
                                    </p:anim>
                                    <p:anim calcmode="lin" valueType="num">
                                      <p:cBhvr>
                                        <p:cTn id="50" dur="300" fill="hold"/>
                                        <p:tgtEl>
                                          <p:spTgt spid="37"/>
                                        </p:tgtEl>
                                        <p:attrNameLst>
                                          <p:attrName>ppt_y</p:attrName>
                                        </p:attrNameLst>
                                      </p:cBhvr>
                                      <p:tavLst>
                                        <p:tav tm="0">
                                          <p:val>
                                            <p:strVal val="#ppt_y"/>
                                          </p:val>
                                        </p:tav>
                                        <p:tav tm="100000">
                                          <p:val>
                                            <p:strVal val="#ppt_y"/>
                                          </p:val>
                                        </p:tav>
                                      </p:tavLst>
                                    </p:anim>
                                  </p:childTnLst>
                                </p:cTn>
                              </p:par>
                            </p:childTnLst>
                          </p:cTn>
                        </p:par>
                        <p:par>
                          <p:cTn id="51" fill="hold">
                            <p:stCondLst>
                              <p:cond delay="1800"/>
                            </p:stCondLst>
                            <p:childTnLst>
                              <p:par>
                                <p:cTn id="52" presetID="42" presetClass="entr" presetSubtype="0"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p:cBhvr>
                                        <p:cTn id="54" dur="500"/>
                                        <p:tgtEl>
                                          <p:spTgt spid="28"/>
                                        </p:tgtEl>
                                      </p:cBhvr>
                                    </p:animEffect>
                                    <p:anim calcmode="lin" valueType="num">
                                      <p:cBhvr>
                                        <p:cTn id="55" dur="500" fill="hold"/>
                                        <p:tgtEl>
                                          <p:spTgt spid="28"/>
                                        </p:tgtEl>
                                        <p:attrNameLst>
                                          <p:attrName>ppt_x</p:attrName>
                                        </p:attrNameLst>
                                      </p:cBhvr>
                                      <p:tavLst>
                                        <p:tav tm="0">
                                          <p:val>
                                            <p:strVal val="#ppt_x"/>
                                          </p:val>
                                        </p:tav>
                                        <p:tav tm="100000">
                                          <p:val>
                                            <p:strVal val="#ppt_x"/>
                                          </p:val>
                                        </p:tav>
                                      </p:tavLst>
                                    </p:anim>
                                    <p:anim calcmode="lin" valueType="num">
                                      <p:cBhvr>
                                        <p:cTn id="56" dur="500" fill="hold"/>
                                        <p:tgtEl>
                                          <p:spTgt spid="28"/>
                                        </p:tgtEl>
                                        <p:attrNameLst>
                                          <p:attrName>ppt_y</p:attrName>
                                        </p:attrNameLst>
                                      </p:cBhvr>
                                      <p:tavLst>
                                        <p:tav tm="0">
                                          <p:val>
                                            <p:strVal val="#ppt_y+.1"/>
                                          </p:val>
                                        </p:tav>
                                        <p:tav tm="100000">
                                          <p:val>
                                            <p:strVal val="#ppt_y"/>
                                          </p:val>
                                        </p:tav>
                                      </p:tavLst>
                                    </p:anim>
                                  </p:childTnLst>
                                </p:cTn>
                              </p:par>
                            </p:childTnLst>
                          </p:cTn>
                        </p:par>
                        <p:par>
                          <p:cTn id="57" fill="hold">
                            <p:stCondLst>
                              <p:cond delay="2300"/>
                            </p:stCondLst>
                            <p:childTnLst>
                              <p:par>
                                <p:cTn id="58" presetID="22" presetClass="entr" presetSubtype="1" fill="hold" nodeType="afterEffect">
                                  <p:stCondLst>
                                    <p:cond delay="0"/>
                                  </p:stCondLst>
                                  <p:childTnLst>
                                    <p:set>
                                      <p:cBhvr>
                                        <p:cTn id="59" dur="1" fill="hold">
                                          <p:stCondLst>
                                            <p:cond delay="0"/>
                                          </p:stCondLst>
                                        </p:cTn>
                                        <p:tgtEl>
                                          <p:spTgt spid="44"/>
                                        </p:tgtEl>
                                        <p:attrNameLst>
                                          <p:attrName>style.visibility</p:attrName>
                                        </p:attrNameLst>
                                      </p:cBhvr>
                                      <p:to>
                                        <p:strVal val="visible"/>
                                      </p:to>
                                    </p:set>
                                    <p:animEffect>
                                      <p:cBhvr>
                                        <p:cTn id="60" dur="500"/>
                                        <p:tgtEl>
                                          <p:spTgt spid="44"/>
                                        </p:tgtEl>
                                      </p:cBhvr>
                                    </p:animEffect>
                                  </p:childTnLst>
                                </p:cTn>
                              </p:par>
                            </p:childTnLst>
                          </p:cTn>
                        </p:par>
                        <p:par>
                          <p:cTn id="61" fill="hold">
                            <p:stCondLst>
                              <p:cond delay="2800"/>
                            </p:stCondLst>
                            <p:childTnLst>
                              <p:par>
                                <p:cTn id="62" presetID="42" presetClass="entr" presetSubtype="0" fill="hold" nodeType="afterEffect">
                                  <p:stCondLst>
                                    <p:cond delay="0"/>
                                  </p:stCondLst>
                                  <p:childTnLst>
                                    <p:set>
                                      <p:cBhvr>
                                        <p:cTn id="63" dur="1" fill="hold">
                                          <p:stCondLst>
                                            <p:cond delay="0"/>
                                          </p:stCondLst>
                                        </p:cTn>
                                        <p:tgtEl>
                                          <p:spTgt spid="38"/>
                                        </p:tgtEl>
                                        <p:attrNameLst>
                                          <p:attrName>style.visibility</p:attrName>
                                        </p:attrNameLst>
                                      </p:cBhvr>
                                      <p:to>
                                        <p:strVal val="visible"/>
                                      </p:to>
                                    </p:set>
                                    <p:animEffect>
                                      <p:cBhvr>
                                        <p:cTn id="64" dur="300"/>
                                        <p:tgtEl>
                                          <p:spTgt spid="38"/>
                                        </p:tgtEl>
                                      </p:cBhvr>
                                    </p:animEffect>
                                    <p:anim calcmode="lin" valueType="num">
                                      <p:cBhvr>
                                        <p:cTn id="65" dur="300" fill="hold"/>
                                        <p:tgtEl>
                                          <p:spTgt spid="38"/>
                                        </p:tgtEl>
                                        <p:attrNameLst>
                                          <p:attrName>ppt_x</p:attrName>
                                        </p:attrNameLst>
                                      </p:cBhvr>
                                      <p:tavLst>
                                        <p:tav tm="0">
                                          <p:val>
                                            <p:strVal val="#ppt_x"/>
                                          </p:val>
                                        </p:tav>
                                        <p:tav tm="100000">
                                          <p:val>
                                            <p:strVal val="#ppt_x"/>
                                          </p:val>
                                        </p:tav>
                                      </p:tavLst>
                                    </p:anim>
                                    <p:anim calcmode="lin" valueType="num">
                                      <p:cBhvr>
                                        <p:cTn id="66" dur="3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ldLvl="0" animBg="1" autoUpdateAnimBg="0"/>
      <p:bldP spid="35" grpId="0" bldLvl="0" animBg="1" autoUpdateAnimBg="0"/>
      <p:bldP spid="36" grpId="0" bldLvl="0" animBg="1" autoUpdateAnimBg="0"/>
      <p:bldP spid="37" grpId="0" bldLvl="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56FF2FF-78E0-4EFD-95AD-79F2622A9C09}" type="datetime1">
              <a:rPr lang="zh-CN" altLang="en-US" smtClean="0"/>
              <a:t>2017/5/27</a:t>
            </a:fld>
            <a:endParaRPr lang="zh-CN" altLang="en-US"/>
          </a:p>
        </p:txBody>
      </p:sp>
      <p:grpSp>
        <p:nvGrpSpPr>
          <p:cNvPr id="36" name="组合 35"/>
          <p:cNvGrpSpPr/>
          <p:nvPr/>
        </p:nvGrpSpPr>
        <p:grpSpPr>
          <a:xfrm>
            <a:off x="6084168" y="1545062"/>
            <a:ext cx="1866375" cy="596609"/>
            <a:chOff x="6241409" y="2263298"/>
            <a:chExt cx="1866375" cy="596609"/>
          </a:xfrm>
        </p:grpSpPr>
        <p:sp>
          <p:nvSpPr>
            <p:cNvPr id="37" name="TextBox 36"/>
            <p:cNvSpPr txBox="1"/>
            <p:nvPr/>
          </p:nvSpPr>
          <p:spPr>
            <a:xfrm>
              <a:off x="6417578" y="2263298"/>
              <a:ext cx="1690206" cy="238527"/>
            </a:xfrm>
            <a:prstGeom prst="rect">
              <a:avLst/>
            </a:prstGeom>
            <a:noFill/>
          </p:spPr>
          <p:txBody>
            <a:bodyPr wrap="none" lIns="68580" tIns="34290" rIns="68580" bIns="34290" rtlCol="0">
              <a:spAutoFit/>
            </a:bodyPr>
            <a:lstStyle/>
            <a:p>
              <a:r>
                <a:rPr lang="zh-CN" altLang="en-US" sz="1100" dirty="0">
                  <a:solidFill>
                    <a:srgbClr val="E74C2E"/>
                  </a:solidFill>
                </a:rPr>
                <a:t>：目标值及当前完成情况</a:t>
              </a:r>
            </a:p>
          </p:txBody>
        </p:sp>
        <p:sp>
          <p:nvSpPr>
            <p:cNvPr id="38" name="TextBox 37"/>
            <p:cNvSpPr txBox="1"/>
            <p:nvPr/>
          </p:nvSpPr>
          <p:spPr>
            <a:xfrm>
              <a:off x="6417578" y="2611441"/>
              <a:ext cx="984885" cy="238527"/>
            </a:xfrm>
            <a:prstGeom prst="rect">
              <a:avLst/>
            </a:prstGeom>
            <a:noFill/>
          </p:spPr>
          <p:txBody>
            <a:bodyPr wrap="none" lIns="68580" tIns="34290" rIns="68580" bIns="34290" rtlCol="0">
              <a:spAutoFit/>
            </a:bodyPr>
            <a:lstStyle/>
            <a:p>
              <a:r>
                <a:rPr lang="zh-CN" altLang="en-US" sz="1100" dirty="0">
                  <a:solidFill>
                    <a:srgbClr val="E74C2E"/>
                  </a:solidFill>
                </a:rPr>
                <a:t>：完成百分比</a:t>
              </a:r>
            </a:p>
          </p:txBody>
        </p:sp>
        <p:grpSp>
          <p:nvGrpSpPr>
            <p:cNvPr id="39" name="组合 38"/>
            <p:cNvGrpSpPr/>
            <p:nvPr/>
          </p:nvGrpSpPr>
          <p:grpSpPr>
            <a:xfrm>
              <a:off x="6241409" y="2284488"/>
              <a:ext cx="175500" cy="216000"/>
              <a:chOff x="7464128" y="2542472"/>
              <a:chExt cx="683470" cy="2604255"/>
            </a:xfrm>
          </p:grpSpPr>
          <p:sp>
            <p:nvSpPr>
              <p:cNvPr id="46" name="Oval 24"/>
              <p:cNvSpPr>
                <a:spLocks noChangeArrowheads="1"/>
              </p:cNvSpPr>
              <p:nvPr/>
            </p:nvSpPr>
            <p:spPr bwMode="auto">
              <a:xfrm>
                <a:off x="7464128" y="2542472"/>
                <a:ext cx="683470" cy="341735"/>
              </a:xfrm>
              <a:prstGeom prst="ellipse">
                <a:avLst/>
              </a:prstGeom>
              <a:solidFill>
                <a:srgbClr val="AF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5"/>
              <p:cNvSpPr>
                <a:spLocks/>
              </p:cNvSpPr>
              <p:nvPr/>
            </p:nvSpPr>
            <p:spPr bwMode="auto">
              <a:xfrm>
                <a:off x="7464128" y="2702734"/>
                <a:ext cx="683470" cy="2443993"/>
              </a:xfrm>
              <a:custGeom>
                <a:avLst/>
                <a:gdLst>
                  <a:gd name="T0" fmla="*/ 0 w 30"/>
                  <a:gd name="T1" fmla="*/ 0 h 107"/>
                  <a:gd name="T2" fmla="*/ 0 w 30"/>
                  <a:gd name="T3" fmla="*/ 99 h 107"/>
                  <a:gd name="T4" fmla="*/ 15 w 30"/>
                  <a:gd name="T5" fmla="*/ 107 h 107"/>
                  <a:gd name="T6" fmla="*/ 30 w 30"/>
                  <a:gd name="T7" fmla="*/ 99 h 107"/>
                  <a:gd name="T8" fmla="*/ 30 w 30"/>
                  <a:gd name="T9" fmla="*/ 0 h 107"/>
                  <a:gd name="T10" fmla="*/ 15 w 30"/>
                  <a:gd name="T11" fmla="*/ 8 h 107"/>
                  <a:gd name="T12" fmla="*/ 0 w 30"/>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30" h="107">
                    <a:moveTo>
                      <a:pt x="0" y="0"/>
                    </a:moveTo>
                    <a:cubicBezTo>
                      <a:pt x="0" y="99"/>
                      <a:pt x="0" y="99"/>
                      <a:pt x="0" y="99"/>
                    </a:cubicBezTo>
                    <a:cubicBezTo>
                      <a:pt x="0" y="99"/>
                      <a:pt x="0" y="107"/>
                      <a:pt x="15" y="107"/>
                    </a:cubicBezTo>
                    <a:cubicBezTo>
                      <a:pt x="30" y="107"/>
                      <a:pt x="30" y="99"/>
                      <a:pt x="30" y="99"/>
                    </a:cubicBezTo>
                    <a:cubicBezTo>
                      <a:pt x="30" y="0"/>
                      <a:pt x="30" y="0"/>
                      <a:pt x="30" y="0"/>
                    </a:cubicBezTo>
                    <a:cubicBezTo>
                      <a:pt x="30" y="0"/>
                      <a:pt x="30" y="8"/>
                      <a:pt x="15" y="8"/>
                    </a:cubicBezTo>
                    <a:cubicBezTo>
                      <a:pt x="0" y="8"/>
                      <a:pt x="0" y="0"/>
                      <a:pt x="0" y="0"/>
                    </a:cubicBezTo>
                    <a:close/>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7"/>
              <p:cNvSpPr>
                <a:spLocks/>
              </p:cNvSpPr>
              <p:nvPr/>
            </p:nvSpPr>
            <p:spPr bwMode="auto">
              <a:xfrm>
                <a:off x="7464128" y="4176639"/>
                <a:ext cx="683470" cy="970087"/>
              </a:xfrm>
              <a:custGeom>
                <a:avLst/>
                <a:gdLst>
                  <a:gd name="T0" fmla="*/ 0 w 30"/>
                  <a:gd name="T1" fmla="*/ 0 h 54"/>
                  <a:gd name="T2" fmla="*/ 0 w 30"/>
                  <a:gd name="T3" fmla="*/ 46 h 54"/>
                  <a:gd name="T4" fmla="*/ 15 w 30"/>
                  <a:gd name="T5" fmla="*/ 54 h 54"/>
                  <a:gd name="T6" fmla="*/ 30 w 30"/>
                  <a:gd name="T7" fmla="*/ 46 h 54"/>
                  <a:gd name="T8" fmla="*/ 30 w 30"/>
                  <a:gd name="T9" fmla="*/ 0 h 54"/>
                  <a:gd name="T10" fmla="*/ 15 w 30"/>
                  <a:gd name="T11" fmla="*/ 8 h 54"/>
                  <a:gd name="T12" fmla="*/ 0 w 3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0" h="54">
                    <a:moveTo>
                      <a:pt x="0" y="0"/>
                    </a:moveTo>
                    <a:cubicBezTo>
                      <a:pt x="0" y="46"/>
                      <a:pt x="0" y="46"/>
                      <a:pt x="0" y="46"/>
                    </a:cubicBezTo>
                    <a:cubicBezTo>
                      <a:pt x="0" y="46"/>
                      <a:pt x="0" y="54"/>
                      <a:pt x="15" y="54"/>
                    </a:cubicBezTo>
                    <a:cubicBezTo>
                      <a:pt x="30" y="54"/>
                      <a:pt x="30" y="46"/>
                      <a:pt x="30" y="46"/>
                    </a:cubicBezTo>
                    <a:cubicBezTo>
                      <a:pt x="30" y="0"/>
                      <a:pt x="30" y="0"/>
                      <a:pt x="30" y="0"/>
                    </a:cubicBezTo>
                    <a:cubicBezTo>
                      <a:pt x="30" y="0"/>
                      <a:pt x="30" y="8"/>
                      <a:pt x="15" y="8"/>
                    </a:cubicBezTo>
                    <a:cubicBezTo>
                      <a:pt x="0" y="8"/>
                      <a:pt x="0" y="0"/>
                      <a:pt x="0" y="0"/>
                    </a:cubicBezTo>
                    <a:close/>
                  </a:path>
                </a:pathLst>
              </a:custGeom>
              <a:solidFill>
                <a:srgbClr val="E58C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a:off x="6249607" y="2631033"/>
              <a:ext cx="174263" cy="228874"/>
              <a:chOff x="7804302" y="3566767"/>
              <a:chExt cx="232351" cy="305165"/>
            </a:xfrm>
          </p:grpSpPr>
          <p:sp>
            <p:nvSpPr>
              <p:cNvPr id="41" name="矩形 40"/>
              <p:cNvSpPr/>
              <p:nvPr/>
            </p:nvSpPr>
            <p:spPr>
              <a:xfrm>
                <a:off x="7804302" y="3566767"/>
                <a:ext cx="232351" cy="305165"/>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7837858" y="3651680"/>
                <a:ext cx="155656" cy="164944"/>
                <a:chOff x="5442967" y="1302096"/>
                <a:chExt cx="2600720" cy="999590"/>
              </a:xfrm>
            </p:grpSpPr>
            <p:cxnSp>
              <p:nvCxnSpPr>
                <p:cNvPr id="43" name="直接连接符 42"/>
                <p:cNvCxnSpPr/>
                <p:nvPr/>
              </p:nvCxnSpPr>
              <p:spPr>
                <a:xfrm flipV="1">
                  <a:off x="5442967" y="1784355"/>
                  <a:ext cx="867300" cy="49602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6310267" y="1798977"/>
                  <a:ext cx="869749" cy="50270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7180016" y="1302096"/>
                  <a:ext cx="863671" cy="99959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grpSp>
      <p:grpSp>
        <p:nvGrpSpPr>
          <p:cNvPr id="49" name="组合 48"/>
          <p:cNvGrpSpPr/>
          <p:nvPr/>
        </p:nvGrpSpPr>
        <p:grpSpPr>
          <a:xfrm>
            <a:off x="331663" y="1275606"/>
            <a:ext cx="4636970" cy="2852147"/>
            <a:chOff x="1115888" y="1591811"/>
            <a:chExt cx="4636970" cy="2852147"/>
          </a:xfrm>
        </p:grpSpPr>
        <p:sp>
          <p:nvSpPr>
            <p:cNvPr id="50" name="矩形 73"/>
            <p:cNvSpPr/>
            <p:nvPr/>
          </p:nvSpPr>
          <p:spPr>
            <a:xfrm>
              <a:off x="1419733" y="1981900"/>
              <a:ext cx="3853645" cy="2127630"/>
            </a:xfrm>
            <a:custGeom>
              <a:avLst/>
              <a:gdLst>
                <a:gd name="connsiteX0" fmla="*/ 0 w 5129804"/>
                <a:gd name="connsiteY0" fmla="*/ 0 h 2828451"/>
                <a:gd name="connsiteX1" fmla="*/ 5129804 w 5129804"/>
                <a:gd name="connsiteY1" fmla="*/ 0 h 2828451"/>
                <a:gd name="connsiteX2" fmla="*/ 5129804 w 5129804"/>
                <a:gd name="connsiteY2" fmla="*/ 2828451 h 2828451"/>
                <a:gd name="connsiteX3" fmla="*/ 0 w 5129804"/>
                <a:gd name="connsiteY3" fmla="*/ 2828451 h 2828451"/>
                <a:gd name="connsiteX4" fmla="*/ 0 w 5129804"/>
                <a:gd name="connsiteY4" fmla="*/ 0 h 2828451"/>
                <a:gd name="connsiteX0" fmla="*/ 0 w 5138193"/>
                <a:gd name="connsiteY0" fmla="*/ 8389 h 2828451"/>
                <a:gd name="connsiteX1" fmla="*/ 5138193 w 5138193"/>
                <a:gd name="connsiteY1" fmla="*/ 0 h 2828451"/>
                <a:gd name="connsiteX2" fmla="*/ 5138193 w 5138193"/>
                <a:gd name="connsiteY2" fmla="*/ 2828451 h 2828451"/>
                <a:gd name="connsiteX3" fmla="*/ 8389 w 5138193"/>
                <a:gd name="connsiteY3" fmla="*/ 2828451 h 2828451"/>
                <a:gd name="connsiteX4" fmla="*/ 0 w 5138193"/>
                <a:gd name="connsiteY4" fmla="*/ 8389 h 2828451"/>
                <a:gd name="connsiteX0" fmla="*/ 0 w 5138193"/>
                <a:gd name="connsiteY0" fmla="*/ 0 h 2836840"/>
                <a:gd name="connsiteX1" fmla="*/ 5138193 w 5138193"/>
                <a:gd name="connsiteY1" fmla="*/ 8389 h 2836840"/>
                <a:gd name="connsiteX2" fmla="*/ 5138193 w 5138193"/>
                <a:gd name="connsiteY2" fmla="*/ 2836840 h 2836840"/>
                <a:gd name="connsiteX3" fmla="*/ 8389 w 5138193"/>
                <a:gd name="connsiteY3" fmla="*/ 2836840 h 2836840"/>
                <a:gd name="connsiteX4" fmla="*/ 0 w 5138193"/>
                <a:gd name="connsiteY4" fmla="*/ 0 h 2836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8193" h="2836840">
                  <a:moveTo>
                    <a:pt x="0" y="0"/>
                  </a:moveTo>
                  <a:lnTo>
                    <a:pt x="5138193" y="8389"/>
                  </a:lnTo>
                  <a:lnTo>
                    <a:pt x="5138193" y="2836840"/>
                  </a:lnTo>
                  <a:lnTo>
                    <a:pt x="8389" y="2836840"/>
                  </a:lnTo>
                  <a:cubicBezTo>
                    <a:pt x="5593" y="1896819"/>
                    <a:pt x="2796" y="940021"/>
                    <a:pt x="0"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51" name="矩形 19"/>
            <p:cNvSpPr/>
            <p:nvPr/>
          </p:nvSpPr>
          <p:spPr>
            <a:xfrm>
              <a:off x="1411738" y="1988191"/>
              <a:ext cx="131312" cy="2112896"/>
            </a:xfrm>
            <a:custGeom>
              <a:avLst/>
              <a:gdLst>
                <a:gd name="connsiteX0" fmla="*/ 0 w 175083"/>
                <a:gd name="connsiteY0" fmla="*/ 0 h 2817194"/>
                <a:gd name="connsiteX1" fmla="*/ 175083 w 175083"/>
                <a:gd name="connsiteY1" fmla="*/ 0 h 2817194"/>
                <a:gd name="connsiteX2" fmla="*/ 175083 w 175083"/>
                <a:gd name="connsiteY2" fmla="*/ 2817194 h 2817194"/>
                <a:gd name="connsiteX3" fmla="*/ 0 w 175083"/>
                <a:gd name="connsiteY3" fmla="*/ 2817194 h 2817194"/>
                <a:gd name="connsiteX4" fmla="*/ 0 w 175083"/>
                <a:gd name="connsiteY4" fmla="*/ 0 h 2817194"/>
                <a:gd name="connsiteX0" fmla="*/ 0 w 194133"/>
                <a:gd name="connsiteY0" fmla="*/ 0 h 2817194"/>
                <a:gd name="connsiteX1" fmla="*/ 175083 w 194133"/>
                <a:gd name="connsiteY1" fmla="*/ 0 h 2817194"/>
                <a:gd name="connsiteX2" fmla="*/ 194133 w 194133"/>
                <a:gd name="connsiteY2" fmla="*/ 2579069 h 2817194"/>
                <a:gd name="connsiteX3" fmla="*/ 0 w 194133"/>
                <a:gd name="connsiteY3" fmla="*/ 2817194 h 2817194"/>
                <a:gd name="connsiteX4" fmla="*/ 0 w 194133"/>
                <a:gd name="connsiteY4" fmla="*/ 0 h 2817194"/>
                <a:gd name="connsiteX0" fmla="*/ 0 w 175083"/>
                <a:gd name="connsiteY0" fmla="*/ 0 h 2817194"/>
                <a:gd name="connsiteX1" fmla="*/ 175083 w 175083"/>
                <a:gd name="connsiteY1" fmla="*/ 0 h 2817194"/>
                <a:gd name="connsiteX2" fmla="*/ 165558 w 175083"/>
                <a:gd name="connsiteY2" fmla="*/ 2579069 h 2817194"/>
                <a:gd name="connsiteX3" fmla="*/ 0 w 175083"/>
                <a:gd name="connsiteY3" fmla="*/ 2817194 h 2817194"/>
                <a:gd name="connsiteX4" fmla="*/ 0 w 175083"/>
                <a:gd name="connsiteY4" fmla="*/ 0 h 2817194"/>
                <a:gd name="connsiteX0" fmla="*/ 9525 w 175083"/>
                <a:gd name="connsiteY0" fmla="*/ 104775 h 2817194"/>
                <a:gd name="connsiteX1" fmla="*/ 175083 w 175083"/>
                <a:gd name="connsiteY1" fmla="*/ 0 h 2817194"/>
                <a:gd name="connsiteX2" fmla="*/ 165558 w 175083"/>
                <a:gd name="connsiteY2" fmla="*/ 2579069 h 2817194"/>
                <a:gd name="connsiteX3" fmla="*/ 0 w 175083"/>
                <a:gd name="connsiteY3" fmla="*/ 2817194 h 2817194"/>
                <a:gd name="connsiteX4" fmla="*/ 9525 w 175083"/>
                <a:gd name="connsiteY4" fmla="*/ 104775 h 2817194"/>
                <a:gd name="connsiteX0" fmla="*/ 19050 w 175083"/>
                <a:gd name="connsiteY0" fmla="*/ 104775 h 2817194"/>
                <a:gd name="connsiteX1" fmla="*/ 175083 w 175083"/>
                <a:gd name="connsiteY1" fmla="*/ 0 h 2817194"/>
                <a:gd name="connsiteX2" fmla="*/ 165558 w 175083"/>
                <a:gd name="connsiteY2" fmla="*/ 2579069 h 2817194"/>
                <a:gd name="connsiteX3" fmla="*/ 0 w 175083"/>
                <a:gd name="connsiteY3" fmla="*/ 2817194 h 2817194"/>
                <a:gd name="connsiteX4" fmla="*/ 19050 w 175083"/>
                <a:gd name="connsiteY4" fmla="*/ 104775 h 2817194"/>
                <a:gd name="connsiteX0" fmla="*/ 9525 w 175083"/>
                <a:gd name="connsiteY0" fmla="*/ 95250 h 2817194"/>
                <a:gd name="connsiteX1" fmla="*/ 175083 w 175083"/>
                <a:gd name="connsiteY1" fmla="*/ 0 h 2817194"/>
                <a:gd name="connsiteX2" fmla="*/ 165558 w 175083"/>
                <a:gd name="connsiteY2" fmla="*/ 2579069 h 2817194"/>
                <a:gd name="connsiteX3" fmla="*/ 0 w 175083"/>
                <a:gd name="connsiteY3" fmla="*/ 2817194 h 2817194"/>
                <a:gd name="connsiteX4" fmla="*/ 9525 w 175083"/>
                <a:gd name="connsiteY4" fmla="*/ 95250 h 28171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083" h="2817194">
                  <a:moveTo>
                    <a:pt x="9525" y="95250"/>
                  </a:moveTo>
                  <a:lnTo>
                    <a:pt x="175083" y="0"/>
                  </a:lnTo>
                  <a:lnTo>
                    <a:pt x="165558" y="2579069"/>
                  </a:lnTo>
                  <a:lnTo>
                    <a:pt x="0" y="2817194"/>
                  </a:lnTo>
                  <a:lnTo>
                    <a:pt x="9525" y="95250"/>
                  </a:lnTo>
                  <a:close/>
                </a:path>
              </a:pathLst>
            </a:custGeom>
            <a:solidFill>
              <a:schemeClr val="bg1">
                <a:lumMod val="50000"/>
                <a:alpha val="34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2" name="平行四边形 16"/>
            <p:cNvSpPr/>
            <p:nvPr/>
          </p:nvSpPr>
          <p:spPr>
            <a:xfrm>
              <a:off x="1412413" y="3939682"/>
              <a:ext cx="3857377" cy="162000"/>
            </a:xfrm>
            <a:custGeom>
              <a:avLst/>
              <a:gdLst>
                <a:gd name="connsiteX0" fmla="*/ 0 w 5139329"/>
                <a:gd name="connsiteY0" fmla="*/ 185973 h 185973"/>
                <a:gd name="connsiteX1" fmla="*/ 46493 w 5139329"/>
                <a:gd name="connsiteY1" fmla="*/ 0 h 185973"/>
                <a:gd name="connsiteX2" fmla="*/ 5139329 w 5139329"/>
                <a:gd name="connsiteY2" fmla="*/ 0 h 185973"/>
                <a:gd name="connsiteX3" fmla="*/ 5092836 w 5139329"/>
                <a:gd name="connsiteY3" fmla="*/ 185973 h 185973"/>
                <a:gd name="connsiteX4" fmla="*/ 0 w 5139329"/>
                <a:gd name="connsiteY4" fmla="*/ 185973 h 185973"/>
                <a:gd name="connsiteX0" fmla="*/ 0 w 5139329"/>
                <a:gd name="connsiteY0" fmla="*/ 185973 h 185973"/>
                <a:gd name="connsiteX1" fmla="*/ 151268 w 5139329"/>
                <a:gd name="connsiteY1" fmla="*/ 0 h 185973"/>
                <a:gd name="connsiteX2" fmla="*/ 5139329 w 5139329"/>
                <a:gd name="connsiteY2" fmla="*/ 0 h 185973"/>
                <a:gd name="connsiteX3" fmla="*/ 5092836 w 5139329"/>
                <a:gd name="connsiteY3" fmla="*/ 185973 h 185973"/>
                <a:gd name="connsiteX4" fmla="*/ 0 w 5139329"/>
                <a:gd name="connsiteY4" fmla="*/ 185973 h 185973"/>
                <a:gd name="connsiteX0" fmla="*/ 0 w 5143170"/>
                <a:gd name="connsiteY0" fmla="*/ 185973 h 185973"/>
                <a:gd name="connsiteX1" fmla="*/ 151268 w 5143170"/>
                <a:gd name="connsiteY1" fmla="*/ 0 h 185973"/>
                <a:gd name="connsiteX2" fmla="*/ 5139329 w 5143170"/>
                <a:gd name="connsiteY2" fmla="*/ 0 h 185973"/>
                <a:gd name="connsiteX3" fmla="*/ 5143170 w 5143170"/>
                <a:gd name="connsiteY3" fmla="*/ 185973 h 185973"/>
                <a:gd name="connsiteX4" fmla="*/ 0 w 5143170"/>
                <a:gd name="connsiteY4" fmla="*/ 185973 h 185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3170" h="185973">
                  <a:moveTo>
                    <a:pt x="0" y="185973"/>
                  </a:moveTo>
                  <a:lnTo>
                    <a:pt x="151268" y="0"/>
                  </a:lnTo>
                  <a:lnTo>
                    <a:pt x="5139329" y="0"/>
                  </a:lnTo>
                  <a:cubicBezTo>
                    <a:pt x="5140609" y="61991"/>
                    <a:pt x="5141890" y="123982"/>
                    <a:pt x="5143170" y="185973"/>
                  </a:cubicBezTo>
                  <a:lnTo>
                    <a:pt x="0" y="185973"/>
                  </a:lnTo>
                  <a:close/>
                </a:path>
              </a:pathLst>
            </a:custGeom>
            <a:solidFill>
              <a:schemeClr val="bg1">
                <a:lumMod val="50000"/>
                <a:alpha val="34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53" name="直接连接符 52"/>
            <p:cNvCxnSpPr/>
            <p:nvPr/>
          </p:nvCxnSpPr>
          <p:spPr>
            <a:xfrm>
              <a:off x="1418482" y="3010247"/>
              <a:ext cx="3854045" cy="0"/>
            </a:xfrm>
            <a:prstGeom prst="line">
              <a:avLst/>
            </a:prstGeom>
            <a:ln w="3175">
              <a:solidFill>
                <a:srgbClr val="FCC7B2"/>
              </a:solidFill>
              <a:prstDash val="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1414637" y="3753684"/>
              <a:ext cx="3857889" cy="0"/>
            </a:xfrm>
            <a:prstGeom prst="line">
              <a:avLst/>
            </a:prstGeom>
            <a:ln w="3175">
              <a:solidFill>
                <a:srgbClr val="FCC7B2"/>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416560" y="3381965"/>
              <a:ext cx="3855967" cy="0"/>
            </a:xfrm>
            <a:prstGeom prst="line">
              <a:avLst/>
            </a:prstGeom>
            <a:ln w="3175">
              <a:solidFill>
                <a:srgbClr val="FCC7B2"/>
              </a:solidFill>
              <a:prstDash val="dash"/>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420403" y="2638528"/>
              <a:ext cx="3852123" cy="0"/>
            </a:xfrm>
            <a:prstGeom prst="line">
              <a:avLst/>
            </a:prstGeom>
            <a:ln w="3175">
              <a:solidFill>
                <a:srgbClr val="FCC7B2"/>
              </a:solidFill>
              <a:prstDash val="dash"/>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1422326" y="2266809"/>
              <a:ext cx="3850201" cy="0"/>
            </a:xfrm>
            <a:prstGeom prst="line">
              <a:avLst/>
            </a:prstGeom>
            <a:ln w="3175">
              <a:solidFill>
                <a:srgbClr val="FCC7B2"/>
              </a:solidFill>
              <a:prstDash val="dash"/>
            </a:ln>
          </p:spPr>
          <p:style>
            <a:lnRef idx="1">
              <a:schemeClr val="accent1"/>
            </a:lnRef>
            <a:fillRef idx="0">
              <a:schemeClr val="accent1"/>
            </a:fillRef>
            <a:effectRef idx="0">
              <a:schemeClr val="accent1"/>
            </a:effectRef>
            <a:fontRef idx="minor">
              <a:schemeClr val="tx1"/>
            </a:fontRef>
          </p:style>
        </p:cxnSp>
        <p:sp>
          <p:nvSpPr>
            <p:cNvPr id="58" name="Freeform 33"/>
            <p:cNvSpPr>
              <a:spLocks/>
            </p:cNvSpPr>
            <p:nvPr/>
          </p:nvSpPr>
          <p:spPr bwMode="auto">
            <a:xfrm>
              <a:off x="3050222" y="2276534"/>
              <a:ext cx="514370" cy="1832995"/>
            </a:xfrm>
            <a:custGeom>
              <a:avLst/>
              <a:gdLst>
                <a:gd name="T0" fmla="*/ 0 w 30"/>
                <a:gd name="T1" fmla="*/ 0 h 107"/>
                <a:gd name="T2" fmla="*/ 0 w 30"/>
                <a:gd name="T3" fmla="*/ 99 h 107"/>
                <a:gd name="T4" fmla="*/ 15 w 30"/>
                <a:gd name="T5" fmla="*/ 107 h 107"/>
                <a:gd name="T6" fmla="*/ 30 w 30"/>
                <a:gd name="T7" fmla="*/ 99 h 107"/>
                <a:gd name="T8" fmla="*/ 30 w 30"/>
                <a:gd name="T9" fmla="*/ 0 h 107"/>
                <a:gd name="T10" fmla="*/ 15 w 30"/>
                <a:gd name="T11" fmla="*/ 8 h 107"/>
                <a:gd name="T12" fmla="*/ 0 w 30"/>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30" h="107">
                  <a:moveTo>
                    <a:pt x="0" y="0"/>
                  </a:moveTo>
                  <a:cubicBezTo>
                    <a:pt x="0" y="99"/>
                    <a:pt x="0" y="99"/>
                    <a:pt x="0" y="99"/>
                  </a:cubicBezTo>
                  <a:cubicBezTo>
                    <a:pt x="0" y="99"/>
                    <a:pt x="0" y="107"/>
                    <a:pt x="15" y="107"/>
                  </a:cubicBezTo>
                  <a:cubicBezTo>
                    <a:pt x="30" y="107"/>
                    <a:pt x="30" y="99"/>
                    <a:pt x="30" y="99"/>
                  </a:cubicBezTo>
                  <a:cubicBezTo>
                    <a:pt x="30" y="0"/>
                    <a:pt x="30" y="0"/>
                    <a:pt x="30" y="0"/>
                  </a:cubicBezTo>
                  <a:cubicBezTo>
                    <a:pt x="30" y="0"/>
                    <a:pt x="30" y="8"/>
                    <a:pt x="15" y="8"/>
                  </a:cubicBezTo>
                  <a:cubicBezTo>
                    <a:pt x="0" y="8"/>
                    <a:pt x="0" y="0"/>
                    <a:pt x="0" y="0"/>
                  </a:cubicBezTo>
                  <a:close/>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59" name="Freeform 37"/>
            <p:cNvSpPr>
              <a:spLocks/>
            </p:cNvSpPr>
            <p:nvPr/>
          </p:nvSpPr>
          <p:spPr bwMode="auto">
            <a:xfrm>
              <a:off x="3700696" y="2276534"/>
              <a:ext cx="512603" cy="1832995"/>
            </a:xfrm>
            <a:custGeom>
              <a:avLst/>
              <a:gdLst>
                <a:gd name="T0" fmla="*/ 0 w 30"/>
                <a:gd name="T1" fmla="*/ 0 h 107"/>
                <a:gd name="T2" fmla="*/ 0 w 30"/>
                <a:gd name="T3" fmla="*/ 99 h 107"/>
                <a:gd name="T4" fmla="*/ 15 w 30"/>
                <a:gd name="T5" fmla="*/ 107 h 107"/>
                <a:gd name="T6" fmla="*/ 30 w 30"/>
                <a:gd name="T7" fmla="*/ 99 h 107"/>
                <a:gd name="T8" fmla="*/ 30 w 30"/>
                <a:gd name="T9" fmla="*/ 0 h 107"/>
                <a:gd name="T10" fmla="*/ 15 w 30"/>
                <a:gd name="T11" fmla="*/ 8 h 107"/>
                <a:gd name="T12" fmla="*/ 0 w 30"/>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30" h="107">
                  <a:moveTo>
                    <a:pt x="0" y="0"/>
                  </a:moveTo>
                  <a:cubicBezTo>
                    <a:pt x="0" y="99"/>
                    <a:pt x="0" y="99"/>
                    <a:pt x="0" y="99"/>
                  </a:cubicBezTo>
                  <a:cubicBezTo>
                    <a:pt x="0" y="99"/>
                    <a:pt x="0" y="107"/>
                    <a:pt x="15" y="107"/>
                  </a:cubicBezTo>
                  <a:cubicBezTo>
                    <a:pt x="30" y="107"/>
                    <a:pt x="30" y="99"/>
                    <a:pt x="30" y="99"/>
                  </a:cubicBezTo>
                  <a:cubicBezTo>
                    <a:pt x="30" y="0"/>
                    <a:pt x="30" y="0"/>
                    <a:pt x="30" y="0"/>
                  </a:cubicBezTo>
                  <a:cubicBezTo>
                    <a:pt x="30" y="0"/>
                    <a:pt x="30" y="8"/>
                    <a:pt x="15" y="8"/>
                  </a:cubicBezTo>
                  <a:cubicBezTo>
                    <a:pt x="0" y="8"/>
                    <a:pt x="0" y="0"/>
                    <a:pt x="0" y="0"/>
                  </a:cubicBezTo>
                  <a:close/>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60" name="Freeform 29"/>
            <p:cNvSpPr>
              <a:spLocks/>
            </p:cNvSpPr>
            <p:nvPr/>
          </p:nvSpPr>
          <p:spPr bwMode="auto">
            <a:xfrm>
              <a:off x="2399747" y="2276534"/>
              <a:ext cx="514370" cy="1832995"/>
            </a:xfrm>
            <a:custGeom>
              <a:avLst/>
              <a:gdLst>
                <a:gd name="T0" fmla="*/ 0 w 30"/>
                <a:gd name="T1" fmla="*/ 0 h 107"/>
                <a:gd name="T2" fmla="*/ 0 w 30"/>
                <a:gd name="T3" fmla="*/ 99 h 107"/>
                <a:gd name="T4" fmla="*/ 15 w 30"/>
                <a:gd name="T5" fmla="*/ 107 h 107"/>
                <a:gd name="T6" fmla="*/ 30 w 30"/>
                <a:gd name="T7" fmla="*/ 99 h 107"/>
                <a:gd name="T8" fmla="*/ 30 w 30"/>
                <a:gd name="T9" fmla="*/ 0 h 107"/>
                <a:gd name="T10" fmla="*/ 15 w 30"/>
                <a:gd name="T11" fmla="*/ 8 h 107"/>
                <a:gd name="T12" fmla="*/ 0 w 30"/>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30" h="107">
                  <a:moveTo>
                    <a:pt x="0" y="0"/>
                  </a:moveTo>
                  <a:cubicBezTo>
                    <a:pt x="0" y="99"/>
                    <a:pt x="0" y="99"/>
                    <a:pt x="0" y="99"/>
                  </a:cubicBezTo>
                  <a:cubicBezTo>
                    <a:pt x="0" y="99"/>
                    <a:pt x="0" y="107"/>
                    <a:pt x="15" y="107"/>
                  </a:cubicBezTo>
                  <a:cubicBezTo>
                    <a:pt x="30" y="107"/>
                    <a:pt x="30" y="99"/>
                    <a:pt x="30" y="99"/>
                  </a:cubicBezTo>
                  <a:cubicBezTo>
                    <a:pt x="30" y="0"/>
                    <a:pt x="30" y="0"/>
                    <a:pt x="30" y="0"/>
                  </a:cubicBezTo>
                  <a:cubicBezTo>
                    <a:pt x="30" y="0"/>
                    <a:pt x="30" y="8"/>
                    <a:pt x="15" y="8"/>
                  </a:cubicBezTo>
                  <a:cubicBezTo>
                    <a:pt x="0" y="8"/>
                    <a:pt x="0" y="0"/>
                    <a:pt x="0" y="0"/>
                  </a:cubicBezTo>
                  <a:close/>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61" name="Freeform 31"/>
            <p:cNvSpPr>
              <a:spLocks/>
            </p:cNvSpPr>
            <p:nvPr/>
          </p:nvSpPr>
          <p:spPr bwMode="auto">
            <a:xfrm>
              <a:off x="2399747" y="3021688"/>
              <a:ext cx="514370" cy="719411"/>
            </a:xfrm>
            <a:custGeom>
              <a:avLst/>
              <a:gdLst>
                <a:gd name="T0" fmla="*/ 0 w 30"/>
                <a:gd name="T1" fmla="*/ 0 h 38"/>
                <a:gd name="T2" fmla="*/ 0 w 30"/>
                <a:gd name="T3" fmla="*/ 30 h 38"/>
                <a:gd name="T4" fmla="*/ 15 w 30"/>
                <a:gd name="T5" fmla="*/ 38 h 38"/>
                <a:gd name="T6" fmla="*/ 30 w 30"/>
                <a:gd name="T7" fmla="*/ 30 h 38"/>
                <a:gd name="T8" fmla="*/ 30 w 30"/>
                <a:gd name="T9" fmla="*/ 0 h 38"/>
                <a:gd name="T10" fmla="*/ 15 w 30"/>
                <a:gd name="T11" fmla="*/ 7 h 38"/>
                <a:gd name="T12" fmla="*/ 0 w 30"/>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0" y="0"/>
                  </a:moveTo>
                  <a:cubicBezTo>
                    <a:pt x="0" y="30"/>
                    <a:pt x="0" y="30"/>
                    <a:pt x="0" y="30"/>
                  </a:cubicBezTo>
                  <a:cubicBezTo>
                    <a:pt x="0" y="30"/>
                    <a:pt x="0" y="38"/>
                    <a:pt x="15" y="38"/>
                  </a:cubicBezTo>
                  <a:cubicBezTo>
                    <a:pt x="30" y="38"/>
                    <a:pt x="30" y="30"/>
                    <a:pt x="30" y="30"/>
                  </a:cubicBezTo>
                  <a:cubicBezTo>
                    <a:pt x="30" y="0"/>
                    <a:pt x="30" y="0"/>
                    <a:pt x="30" y="0"/>
                  </a:cubicBezTo>
                  <a:cubicBezTo>
                    <a:pt x="30" y="0"/>
                    <a:pt x="30" y="7"/>
                    <a:pt x="15" y="7"/>
                  </a:cubicBezTo>
                  <a:cubicBezTo>
                    <a:pt x="0" y="7"/>
                    <a:pt x="0" y="0"/>
                    <a:pt x="0" y="0"/>
                  </a:cubicBezTo>
                  <a:close/>
                </a:path>
              </a:pathLst>
            </a:custGeom>
            <a:solidFill>
              <a:schemeClr val="tx2">
                <a:lumMod val="75000"/>
              </a:schemeClr>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62" name="Freeform 39"/>
            <p:cNvSpPr>
              <a:spLocks/>
            </p:cNvSpPr>
            <p:nvPr/>
          </p:nvSpPr>
          <p:spPr bwMode="auto">
            <a:xfrm>
              <a:off x="3700696" y="2981319"/>
              <a:ext cx="512603" cy="1044648"/>
            </a:xfrm>
            <a:custGeom>
              <a:avLst/>
              <a:gdLst>
                <a:gd name="T0" fmla="*/ 0 w 30"/>
                <a:gd name="T1" fmla="*/ 0 h 61"/>
                <a:gd name="T2" fmla="*/ 0 w 30"/>
                <a:gd name="T3" fmla="*/ 53 h 61"/>
                <a:gd name="T4" fmla="*/ 15 w 30"/>
                <a:gd name="T5" fmla="*/ 61 h 61"/>
                <a:gd name="T6" fmla="*/ 30 w 30"/>
                <a:gd name="T7" fmla="*/ 53 h 61"/>
                <a:gd name="T8" fmla="*/ 30 w 30"/>
                <a:gd name="T9" fmla="*/ 0 h 61"/>
                <a:gd name="T10" fmla="*/ 15 w 30"/>
                <a:gd name="T11" fmla="*/ 7 h 61"/>
                <a:gd name="T12" fmla="*/ 0 w 30"/>
                <a:gd name="T13" fmla="*/ 0 h 61"/>
              </a:gdLst>
              <a:ahLst/>
              <a:cxnLst>
                <a:cxn ang="0">
                  <a:pos x="T0" y="T1"/>
                </a:cxn>
                <a:cxn ang="0">
                  <a:pos x="T2" y="T3"/>
                </a:cxn>
                <a:cxn ang="0">
                  <a:pos x="T4" y="T5"/>
                </a:cxn>
                <a:cxn ang="0">
                  <a:pos x="T6" y="T7"/>
                </a:cxn>
                <a:cxn ang="0">
                  <a:pos x="T8" y="T9"/>
                </a:cxn>
                <a:cxn ang="0">
                  <a:pos x="T10" y="T11"/>
                </a:cxn>
                <a:cxn ang="0">
                  <a:pos x="T12" y="T13"/>
                </a:cxn>
              </a:cxnLst>
              <a:rect l="0" t="0" r="r" b="b"/>
              <a:pathLst>
                <a:path w="30" h="61">
                  <a:moveTo>
                    <a:pt x="0" y="0"/>
                  </a:moveTo>
                  <a:cubicBezTo>
                    <a:pt x="0" y="53"/>
                    <a:pt x="0" y="53"/>
                    <a:pt x="0" y="53"/>
                  </a:cubicBezTo>
                  <a:cubicBezTo>
                    <a:pt x="0" y="53"/>
                    <a:pt x="0" y="61"/>
                    <a:pt x="15" y="61"/>
                  </a:cubicBezTo>
                  <a:cubicBezTo>
                    <a:pt x="30" y="61"/>
                    <a:pt x="30" y="53"/>
                    <a:pt x="30" y="53"/>
                  </a:cubicBezTo>
                  <a:cubicBezTo>
                    <a:pt x="30" y="0"/>
                    <a:pt x="30" y="0"/>
                    <a:pt x="30" y="0"/>
                  </a:cubicBezTo>
                  <a:cubicBezTo>
                    <a:pt x="30" y="0"/>
                    <a:pt x="30" y="7"/>
                    <a:pt x="15" y="7"/>
                  </a:cubicBezTo>
                  <a:cubicBezTo>
                    <a:pt x="0" y="7"/>
                    <a:pt x="0" y="0"/>
                    <a:pt x="0" y="0"/>
                  </a:cubicBezTo>
                  <a:close/>
                </a:path>
              </a:pathLst>
            </a:custGeom>
            <a:solidFill>
              <a:srgbClr val="8EBA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63" name="Freeform 35"/>
            <p:cNvSpPr>
              <a:spLocks/>
            </p:cNvSpPr>
            <p:nvPr/>
          </p:nvSpPr>
          <p:spPr bwMode="auto">
            <a:xfrm>
              <a:off x="3050222" y="2633691"/>
              <a:ext cx="514370" cy="1438822"/>
            </a:xfrm>
            <a:custGeom>
              <a:avLst/>
              <a:gdLst>
                <a:gd name="T0" fmla="*/ 0 w 30"/>
                <a:gd name="T1" fmla="*/ 0 h 84"/>
                <a:gd name="T2" fmla="*/ 0 w 30"/>
                <a:gd name="T3" fmla="*/ 76 h 84"/>
                <a:gd name="T4" fmla="*/ 15 w 30"/>
                <a:gd name="T5" fmla="*/ 84 h 84"/>
                <a:gd name="T6" fmla="*/ 30 w 30"/>
                <a:gd name="T7" fmla="*/ 76 h 84"/>
                <a:gd name="T8" fmla="*/ 30 w 30"/>
                <a:gd name="T9" fmla="*/ 0 h 84"/>
                <a:gd name="T10" fmla="*/ 15 w 30"/>
                <a:gd name="T11" fmla="*/ 8 h 84"/>
                <a:gd name="T12" fmla="*/ 0 w 30"/>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0" h="84">
                  <a:moveTo>
                    <a:pt x="0" y="0"/>
                  </a:moveTo>
                  <a:cubicBezTo>
                    <a:pt x="0" y="76"/>
                    <a:pt x="0" y="76"/>
                    <a:pt x="0" y="76"/>
                  </a:cubicBezTo>
                  <a:cubicBezTo>
                    <a:pt x="0" y="76"/>
                    <a:pt x="0" y="84"/>
                    <a:pt x="15" y="84"/>
                  </a:cubicBezTo>
                  <a:cubicBezTo>
                    <a:pt x="30" y="84"/>
                    <a:pt x="30" y="76"/>
                    <a:pt x="30" y="76"/>
                  </a:cubicBezTo>
                  <a:cubicBezTo>
                    <a:pt x="30" y="0"/>
                    <a:pt x="30" y="0"/>
                    <a:pt x="30" y="0"/>
                  </a:cubicBezTo>
                  <a:cubicBezTo>
                    <a:pt x="30" y="0"/>
                    <a:pt x="30" y="8"/>
                    <a:pt x="15" y="8"/>
                  </a:cubicBezTo>
                  <a:cubicBezTo>
                    <a:pt x="0" y="8"/>
                    <a:pt x="0" y="0"/>
                    <a:pt x="0" y="0"/>
                  </a:cubicBezTo>
                  <a:close/>
                </a:path>
              </a:pathLst>
            </a:custGeom>
            <a:solidFill>
              <a:srgbClr val="6295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64" name="AutoShape 7"/>
            <p:cNvSpPr>
              <a:spLocks noChangeAspect="1" noChangeArrowheads="1" noTextEdit="1"/>
            </p:cNvSpPr>
            <p:nvPr/>
          </p:nvSpPr>
          <p:spPr bwMode="auto">
            <a:xfrm>
              <a:off x="1733365" y="2156338"/>
              <a:ext cx="2746841" cy="1894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65" name="Oval 24"/>
            <p:cNvSpPr>
              <a:spLocks noChangeArrowheads="1"/>
            </p:cNvSpPr>
            <p:nvPr/>
          </p:nvSpPr>
          <p:spPr bwMode="auto">
            <a:xfrm>
              <a:off x="1751041" y="2156338"/>
              <a:ext cx="512603" cy="256301"/>
            </a:xfrm>
            <a:prstGeom prst="ellipse">
              <a:avLst/>
            </a:prstGeom>
            <a:solidFill>
              <a:srgbClr val="AF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66" name="Freeform 25"/>
            <p:cNvSpPr>
              <a:spLocks/>
            </p:cNvSpPr>
            <p:nvPr/>
          </p:nvSpPr>
          <p:spPr bwMode="auto">
            <a:xfrm>
              <a:off x="1751041" y="2276534"/>
              <a:ext cx="512603" cy="1832995"/>
            </a:xfrm>
            <a:custGeom>
              <a:avLst/>
              <a:gdLst>
                <a:gd name="T0" fmla="*/ 0 w 30"/>
                <a:gd name="T1" fmla="*/ 0 h 107"/>
                <a:gd name="T2" fmla="*/ 0 w 30"/>
                <a:gd name="T3" fmla="*/ 99 h 107"/>
                <a:gd name="T4" fmla="*/ 15 w 30"/>
                <a:gd name="T5" fmla="*/ 107 h 107"/>
                <a:gd name="T6" fmla="*/ 30 w 30"/>
                <a:gd name="T7" fmla="*/ 99 h 107"/>
                <a:gd name="T8" fmla="*/ 30 w 30"/>
                <a:gd name="T9" fmla="*/ 0 h 107"/>
                <a:gd name="T10" fmla="*/ 15 w 30"/>
                <a:gd name="T11" fmla="*/ 8 h 107"/>
                <a:gd name="T12" fmla="*/ 0 w 30"/>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30" h="107">
                  <a:moveTo>
                    <a:pt x="0" y="0"/>
                  </a:moveTo>
                  <a:cubicBezTo>
                    <a:pt x="0" y="99"/>
                    <a:pt x="0" y="99"/>
                    <a:pt x="0" y="99"/>
                  </a:cubicBezTo>
                  <a:cubicBezTo>
                    <a:pt x="0" y="99"/>
                    <a:pt x="0" y="107"/>
                    <a:pt x="15" y="107"/>
                  </a:cubicBezTo>
                  <a:cubicBezTo>
                    <a:pt x="30" y="107"/>
                    <a:pt x="30" y="99"/>
                    <a:pt x="30" y="99"/>
                  </a:cubicBezTo>
                  <a:cubicBezTo>
                    <a:pt x="30" y="0"/>
                    <a:pt x="30" y="0"/>
                    <a:pt x="30" y="0"/>
                  </a:cubicBezTo>
                  <a:cubicBezTo>
                    <a:pt x="30" y="0"/>
                    <a:pt x="30" y="8"/>
                    <a:pt x="15" y="8"/>
                  </a:cubicBezTo>
                  <a:cubicBezTo>
                    <a:pt x="0" y="8"/>
                    <a:pt x="0" y="0"/>
                    <a:pt x="0" y="0"/>
                  </a:cubicBezTo>
                  <a:close/>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67" name="Oval 26"/>
            <p:cNvSpPr>
              <a:spLocks noChangeArrowheads="1"/>
            </p:cNvSpPr>
            <p:nvPr/>
          </p:nvSpPr>
          <p:spPr bwMode="auto">
            <a:xfrm>
              <a:off x="1751041" y="3247342"/>
              <a:ext cx="512603" cy="256301"/>
            </a:xfrm>
            <a:prstGeom prst="ellipse">
              <a:avLst/>
            </a:prstGeom>
            <a:solidFill>
              <a:srgbClr val="CB3517"/>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68" name="Freeform 27"/>
            <p:cNvSpPr>
              <a:spLocks/>
            </p:cNvSpPr>
            <p:nvPr/>
          </p:nvSpPr>
          <p:spPr bwMode="auto">
            <a:xfrm>
              <a:off x="1751041" y="3389107"/>
              <a:ext cx="512603" cy="727565"/>
            </a:xfrm>
            <a:custGeom>
              <a:avLst/>
              <a:gdLst>
                <a:gd name="T0" fmla="*/ 0 w 30"/>
                <a:gd name="T1" fmla="*/ 0 h 54"/>
                <a:gd name="T2" fmla="*/ 0 w 30"/>
                <a:gd name="T3" fmla="*/ 46 h 54"/>
                <a:gd name="T4" fmla="*/ 15 w 30"/>
                <a:gd name="T5" fmla="*/ 54 h 54"/>
                <a:gd name="T6" fmla="*/ 30 w 30"/>
                <a:gd name="T7" fmla="*/ 46 h 54"/>
                <a:gd name="T8" fmla="*/ 30 w 30"/>
                <a:gd name="T9" fmla="*/ 0 h 54"/>
                <a:gd name="T10" fmla="*/ 15 w 30"/>
                <a:gd name="T11" fmla="*/ 8 h 54"/>
                <a:gd name="T12" fmla="*/ 0 w 3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0" h="54">
                  <a:moveTo>
                    <a:pt x="0" y="0"/>
                  </a:moveTo>
                  <a:cubicBezTo>
                    <a:pt x="0" y="46"/>
                    <a:pt x="0" y="46"/>
                    <a:pt x="0" y="46"/>
                  </a:cubicBezTo>
                  <a:cubicBezTo>
                    <a:pt x="0" y="46"/>
                    <a:pt x="0" y="54"/>
                    <a:pt x="15" y="54"/>
                  </a:cubicBezTo>
                  <a:cubicBezTo>
                    <a:pt x="30" y="54"/>
                    <a:pt x="30" y="46"/>
                    <a:pt x="30" y="46"/>
                  </a:cubicBezTo>
                  <a:cubicBezTo>
                    <a:pt x="30" y="0"/>
                    <a:pt x="30" y="0"/>
                    <a:pt x="30" y="0"/>
                  </a:cubicBezTo>
                  <a:cubicBezTo>
                    <a:pt x="30" y="0"/>
                    <a:pt x="30" y="8"/>
                    <a:pt x="15" y="8"/>
                  </a:cubicBezTo>
                  <a:cubicBezTo>
                    <a:pt x="0" y="8"/>
                    <a:pt x="0" y="0"/>
                    <a:pt x="0" y="0"/>
                  </a:cubicBez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69" name="Oval 28"/>
            <p:cNvSpPr>
              <a:spLocks noChangeArrowheads="1"/>
            </p:cNvSpPr>
            <p:nvPr/>
          </p:nvSpPr>
          <p:spPr bwMode="auto">
            <a:xfrm>
              <a:off x="2399747" y="2156338"/>
              <a:ext cx="514370" cy="256301"/>
            </a:xfrm>
            <a:prstGeom prst="ellipse">
              <a:avLst/>
            </a:prstGeom>
            <a:solidFill>
              <a:srgbClr val="AF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70" name="Oval 30"/>
            <p:cNvSpPr>
              <a:spLocks noChangeArrowheads="1"/>
            </p:cNvSpPr>
            <p:nvPr/>
          </p:nvSpPr>
          <p:spPr bwMode="auto">
            <a:xfrm>
              <a:off x="2399747" y="2899635"/>
              <a:ext cx="514370" cy="258069"/>
            </a:xfrm>
            <a:prstGeom prst="ellipse">
              <a:avLst/>
            </a:prstGeom>
            <a:solidFill>
              <a:schemeClr val="tx2">
                <a:lumMod val="75000"/>
              </a:schemeClr>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71" name="Freeform 31"/>
            <p:cNvSpPr>
              <a:spLocks/>
            </p:cNvSpPr>
            <p:nvPr/>
          </p:nvSpPr>
          <p:spPr bwMode="auto">
            <a:xfrm>
              <a:off x="2399747" y="3390119"/>
              <a:ext cx="514370" cy="719411"/>
            </a:xfrm>
            <a:custGeom>
              <a:avLst/>
              <a:gdLst>
                <a:gd name="T0" fmla="*/ 0 w 30"/>
                <a:gd name="T1" fmla="*/ 0 h 38"/>
                <a:gd name="T2" fmla="*/ 0 w 30"/>
                <a:gd name="T3" fmla="*/ 30 h 38"/>
                <a:gd name="T4" fmla="*/ 15 w 30"/>
                <a:gd name="T5" fmla="*/ 38 h 38"/>
                <a:gd name="T6" fmla="*/ 30 w 30"/>
                <a:gd name="T7" fmla="*/ 30 h 38"/>
                <a:gd name="T8" fmla="*/ 30 w 30"/>
                <a:gd name="T9" fmla="*/ 0 h 38"/>
                <a:gd name="T10" fmla="*/ 15 w 30"/>
                <a:gd name="T11" fmla="*/ 7 h 38"/>
                <a:gd name="T12" fmla="*/ 0 w 30"/>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30" h="38">
                  <a:moveTo>
                    <a:pt x="0" y="0"/>
                  </a:moveTo>
                  <a:cubicBezTo>
                    <a:pt x="0" y="30"/>
                    <a:pt x="0" y="30"/>
                    <a:pt x="0" y="30"/>
                  </a:cubicBezTo>
                  <a:cubicBezTo>
                    <a:pt x="0" y="30"/>
                    <a:pt x="0" y="38"/>
                    <a:pt x="15" y="38"/>
                  </a:cubicBezTo>
                  <a:cubicBezTo>
                    <a:pt x="30" y="38"/>
                    <a:pt x="30" y="30"/>
                    <a:pt x="30" y="30"/>
                  </a:cubicBezTo>
                  <a:cubicBezTo>
                    <a:pt x="30" y="0"/>
                    <a:pt x="30" y="0"/>
                    <a:pt x="30" y="0"/>
                  </a:cubicBezTo>
                  <a:cubicBezTo>
                    <a:pt x="30" y="0"/>
                    <a:pt x="30" y="7"/>
                    <a:pt x="15" y="7"/>
                  </a:cubicBezTo>
                  <a:cubicBezTo>
                    <a:pt x="0" y="7"/>
                    <a:pt x="0" y="0"/>
                    <a:pt x="0" y="0"/>
                  </a:cubicBezTo>
                  <a:close/>
                </a:path>
              </a:pathLst>
            </a:custGeom>
            <a:solidFill>
              <a:schemeClr val="tx2">
                <a:lumMod val="75000"/>
              </a:schemeClr>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72" name="Oval 32"/>
            <p:cNvSpPr>
              <a:spLocks noChangeArrowheads="1"/>
            </p:cNvSpPr>
            <p:nvPr/>
          </p:nvSpPr>
          <p:spPr bwMode="auto">
            <a:xfrm>
              <a:off x="3050222" y="2156338"/>
              <a:ext cx="514370" cy="256301"/>
            </a:xfrm>
            <a:prstGeom prst="ellipse">
              <a:avLst/>
            </a:prstGeom>
            <a:solidFill>
              <a:srgbClr val="AF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73" name="Oval 34"/>
            <p:cNvSpPr>
              <a:spLocks noChangeArrowheads="1"/>
            </p:cNvSpPr>
            <p:nvPr/>
          </p:nvSpPr>
          <p:spPr bwMode="auto">
            <a:xfrm>
              <a:off x="3050222" y="2507669"/>
              <a:ext cx="514370" cy="273977"/>
            </a:xfrm>
            <a:prstGeom prst="ellipse">
              <a:avLst/>
            </a:prstGeom>
            <a:solidFill>
              <a:srgbClr val="558A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74" name="Freeform 35"/>
            <p:cNvSpPr>
              <a:spLocks/>
            </p:cNvSpPr>
            <p:nvPr/>
          </p:nvSpPr>
          <p:spPr bwMode="auto">
            <a:xfrm>
              <a:off x="3050222" y="2670708"/>
              <a:ext cx="514370" cy="1438822"/>
            </a:xfrm>
            <a:custGeom>
              <a:avLst/>
              <a:gdLst>
                <a:gd name="T0" fmla="*/ 0 w 30"/>
                <a:gd name="T1" fmla="*/ 0 h 84"/>
                <a:gd name="T2" fmla="*/ 0 w 30"/>
                <a:gd name="T3" fmla="*/ 76 h 84"/>
                <a:gd name="T4" fmla="*/ 15 w 30"/>
                <a:gd name="T5" fmla="*/ 84 h 84"/>
                <a:gd name="T6" fmla="*/ 30 w 30"/>
                <a:gd name="T7" fmla="*/ 76 h 84"/>
                <a:gd name="T8" fmla="*/ 30 w 30"/>
                <a:gd name="T9" fmla="*/ 0 h 84"/>
                <a:gd name="T10" fmla="*/ 15 w 30"/>
                <a:gd name="T11" fmla="*/ 8 h 84"/>
                <a:gd name="T12" fmla="*/ 0 w 30"/>
                <a:gd name="T13" fmla="*/ 0 h 84"/>
              </a:gdLst>
              <a:ahLst/>
              <a:cxnLst>
                <a:cxn ang="0">
                  <a:pos x="T0" y="T1"/>
                </a:cxn>
                <a:cxn ang="0">
                  <a:pos x="T2" y="T3"/>
                </a:cxn>
                <a:cxn ang="0">
                  <a:pos x="T4" y="T5"/>
                </a:cxn>
                <a:cxn ang="0">
                  <a:pos x="T6" y="T7"/>
                </a:cxn>
                <a:cxn ang="0">
                  <a:pos x="T8" y="T9"/>
                </a:cxn>
                <a:cxn ang="0">
                  <a:pos x="T10" y="T11"/>
                </a:cxn>
                <a:cxn ang="0">
                  <a:pos x="T12" y="T13"/>
                </a:cxn>
              </a:cxnLst>
              <a:rect l="0" t="0" r="r" b="b"/>
              <a:pathLst>
                <a:path w="30" h="84">
                  <a:moveTo>
                    <a:pt x="0" y="0"/>
                  </a:moveTo>
                  <a:cubicBezTo>
                    <a:pt x="0" y="76"/>
                    <a:pt x="0" y="76"/>
                    <a:pt x="0" y="76"/>
                  </a:cubicBezTo>
                  <a:cubicBezTo>
                    <a:pt x="0" y="76"/>
                    <a:pt x="0" y="84"/>
                    <a:pt x="15" y="84"/>
                  </a:cubicBezTo>
                  <a:cubicBezTo>
                    <a:pt x="30" y="84"/>
                    <a:pt x="30" y="76"/>
                    <a:pt x="30" y="76"/>
                  </a:cubicBezTo>
                  <a:cubicBezTo>
                    <a:pt x="30" y="0"/>
                    <a:pt x="30" y="0"/>
                    <a:pt x="30" y="0"/>
                  </a:cubicBezTo>
                  <a:cubicBezTo>
                    <a:pt x="30" y="0"/>
                    <a:pt x="30" y="8"/>
                    <a:pt x="15" y="8"/>
                  </a:cubicBezTo>
                  <a:cubicBezTo>
                    <a:pt x="0" y="8"/>
                    <a:pt x="0" y="0"/>
                    <a:pt x="0" y="0"/>
                  </a:cubicBezTo>
                  <a:close/>
                </a:path>
              </a:pathLst>
            </a:custGeom>
            <a:solidFill>
              <a:srgbClr val="6295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75" name="Oval 36"/>
            <p:cNvSpPr>
              <a:spLocks noChangeArrowheads="1"/>
            </p:cNvSpPr>
            <p:nvPr/>
          </p:nvSpPr>
          <p:spPr bwMode="auto">
            <a:xfrm>
              <a:off x="3700696" y="2156338"/>
              <a:ext cx="512603" cy="256301"/>
            </a:xfrm>
            <a:prstGeom prst="ellipse">
              <a:avLst/>
            </a:prstGeom>
            <a:solidFill>
              <a:srgbClr val="AF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76" name="Oval 38"/>
            <p:cNvSpPr>
              <a:spLocks noChangeArrowheads="1"/>
            </p:cNvSpPr>
            <p:nvPr/>
          </p:nvSpPr>
          <p:spPr bwMode="auto">
            <a:xfrm>
              <a:off x="3700696" y="2876674"/>
              <a:ext cx="512603" cy="258069"/>
            </a:xfrm>
            <a:prstGeom prst="ellipse">
              <a:avLst/>
            </a:prstGeom>
            <a:solidFill>
              <a:srgbClr val="7EAF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77" name="Freeform 39"/>
            <p:cNvSpPr>
              <a:spLocks/>
            </p:cNvSpPr>
            <p:nvPr/>
          </p:nvSpPr>
          <p:spPr bwMode="auto">
            <a:xfrm>
              <a:off x="3700696" y="3064881"/>
              <a:ext cx="512603" cy="1044648"/>
            </a:xfrm>
            <a:custGeom>
              <a:avLst/>
              <a:gdLst>
                <a:gd name="T0" fmla="*/ 0 w 30"/>
                <a:gd name="T1" fmla="*/ 0 h 61"/>
                <a:gd name="T2" fmla="*/ 0 w 30"/>
                <a:gd name="T3" fmla="*/ 53 h 61"/>
                <a:gd name="T4" fmla="*/ 15 w 30"/>
                <a:gd name="T5" fmla="*/ 61 h 61"/>
                <a:gd name="T6" fmla="*/ 30 w 30"/>
                <a:gd name="T7" fmla="*/ 53 h 61"/>
                <a:gd name="T8" fmla="*/ 30 w 30"/>
                <a:gd name="T9" fmla="*/ 0 h 61"/>
                <a:gd name="T10" fmla="*/ 15 w 30"/>
                <a:gd name="T11" fmla="*/ 7 h 61"/>
                <a:gd name="T12" fmla="*/ 0 w 30"/>
                <a:gd name="T13" fmla="*/ 0 h 61"/>
              </a:gdLst>
              <a:ahLst/>
              <a:cxnLst>
                <a:cxn ang="0">
                  <a:pos x="T0" y="T1"/>
                </a:cxn>
                <a:cxn ang="0">
                  <a:pos x="T2" y="T3"/>
                </a:cxn>
                <a:cxn ang="0">
                  <a:pos x="T4" y="T5"/>
                </a:cxn>
                <a:cxn ang="0">
                  <a:pos x="T6" y="T7"/>
                </a:cxn>
                <a:cxn ang="0">
                  <a:pos x="T8" y="T9"/>
                </a:cxn>
                <a:cxn ang="0">
                  <a:pos x="T10" y="T11"/>
                </a:cxn>
                <a:cxn ang="0">
                  <a:pos x="T12" y="T13"/>
                </a:cxn>
              </a:cxnLst>
              <a:rect l="0" t="0" r="r" b="b"/>
              <a:pathLst>
                <a:path w="30" h="61">
                  <a:moveTo>
                    <a:pt x="0" y="0"/>
                  </a:moveTo>
                  <a:cubicBezTo>
                    <a:pt x="0" y="53"/>
                    <a:pt x="0" y="53"/>
                    <a:pt x="0" y="53"/>
                  </a:cubicBezTo>
                  <a:cubicBezTo>
                    <a:pt x="0" y="53"/>
                    <a:pt x="0" y="61"/>
                    <a:pt x="15" y="61"/>
                  </a:cubicBezTo>
                  <a:cubicBezTo>
                    <a:pt x="30" y="61"/>
                    <a:pt x="30" y="53"/>
                    <a:pt x="30" y="53"/>
                  </a:cubicBezTo>
                  <a:cubicBezTo>
                    <a:pt x="30" y="0"/>
                    <a:pt x="30" y="0"/>
                    <a:pt x="30" y="0"/>
                  </a:cubicBezTo>
                  <a:cubicBezTo>
                    <a:pt x="30" y="0"/>
                    <a:pt x="30" y="7"/>
                    <a:pt x="15" y="7"/>
                  </a:cubicBezTo>
                  <a:cubicBezTo>
                    <a:pt x="0" y="7"/>
                    <a:pt x="0" y="0"/>
                    <a:pt x="0" y="0"/>
                  </a:cubicBezTo>
                  <a:close/>
                </a:path>
              </a:pathLst>
            </a:custGeom>
            <a:solidFill>
              <a:srgbClr val="8EBA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78" name="Oval 40"/>
            <p:cNvSpPr>
              <a:spLocks noChangeArrowheads="1"/>
            </p:cNvSpPr>
            <p:nvPr/>
          </p:nvSpPr>
          <p:spPr bwMode="auto">
            <a:xfrm>
              <a:off x="4351171" y="2156338"/>
              <a:ext cx="512603" cy="256301"/>
            </a:xfrm>
            <a:prstGeom prst="ellipse">
              <a:avLst/>
            </a:prstGeom>
            <a:solidFill>
              <a:srgbClr val="AFAA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79" name="Freeform 41"/>
            <p:cNvSpPr>
              <a:spLocks/>
            </p:cNvSpPr>
            <p:nvPr/>
          </p:nvSpPr>
          <p:spPr bwMode="auto">
            <a:xfrm>
              <a:off x="4351171" y="2276534"/>
              <a:ext cx="512603" cy="1832995"/>
            </a:xfrm>
            <a:custGeom>
              <a:avLst/>
              <a:gdLst>
                <a:gd name="T0" fmla="*/ 0 w 30"/>
                <a:gd name="T1" fmla="*/ 0 h 107"/>
                <a:gd name="T2" fmla="*/ 0 w 30"/>
                <a:gd name="T3" fmla="*/ 99 h 107"/>
                <a:gd name="T4" fmla="*/ 15 w 30"/>
                <a:gd name="T5" fmla="*/ 107 h 107"/>
                <a:gd name="T6" fmla="*/ 30 w 30"/>
                <a:gd name="T7" fmla="*/ 99 h 107"/>
                <a:gd name="T8" fmla="*/ 30 w 30"/>
                <a:gd name="T9" fmla="*/ 0 h 107"/>
                <a:gd name="T10" fmla="*/ 15 w 30"/>
                <a:gd name="T11" fmla="*/ 8 h 107"/>
                <a:gd name="T12" fmla="*/ 0 w 30"/>
                <a:gd name="T13" fmla="*/ 0 h 107"/>
              </a:gdLst>
              <a:ahLst/>
              <a:cxnLst>
                <a:cxn ang="0">
                  <a:pos x="T0" y="T1"/>
                </a:cxn>
                <a:cxn ang="0">
                  <a:pos x="T2" y="T3"/>
                </a:cxn>
                <a:cxn ang="0">
                  <a:pos x="T4" y="T5"/>
                </a:cxn>
                <a:cxn ang="0">
                  <a:pos x="T6" y="T7"/>
                </a:cxn>
                <a:cxn ang="0">
                  <a:pos x="T8" y="T9"/>
                </a:cxn>
                <a:cxn ang="0">
                  <a:pos x="T10" y="T11"/>
                </a:cxn>
                <a:cxn ang="0">
                  <a:pos x="T12" y="T13"/>
                </a:cxn>
              </a:cxnLst>
              <a:rect l="0" t="0" r="r" b="b"/>
              <a:pathLst>
                <a:path w="30" h="107">
                  <a:moveTo>
                    <a:pt x="0" y="0"/>
                  </a:moveTo>
                  <a:cubicBezTo>
                    <a:pt x="0" y="99"/>
                    <a:pt x="0" y="99"/>
                    <a:pt x="0" y="99"/>
                  </a:cubicBezTo>
                  <a:cubicBezTo>
                    <a:pt x="0" y="99"/>
                    <a:pt x="0" y="107"/>
                    <a:pt x="15" y="107"/>
                  </a:cubicBezTo>
                  <a:cubicBezTo>
                    <a:pt x="30" y="107"/>
                    <a:pt x="30" y="99"/>
                    <a:pt x="30" y="99"/>
                  </a:cubicBezTo>
                  <a:cubicBezTo>
                    <a:pt x="30" y="0"/>
                    <a:pt x="30" y="0"/>
                    <a:pt x="30" y="0"/>
                  </a:cubicBezTo>
                  <a:cubicBezTo>
                    <a:pt x="30" y="0"/>
                    <a:pt x="30" y="8"/>
                    <a:pt x="15" y="8"/>
                  </a:cubicBezTo>
                  <a:cubicBezTo>
                    <a:pt x="0" y="8"/>
                    <a:pt x="0" y="0"/>
                    <a:pt x="0" y="0"/>
                  </a:cubicBezTo>
                  <a:close/>
                </a:path>
              </a:pathLst>
            </a:custGeom>
            <a:solidFill>
              <a:srgbClr val="C1C1C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p>
          </p:txBody>
        </p:sp>
        <p:sp>
          <p:nvSpPr>
            <p:cNvPr id="80" name="Oval 42"/>
            <p:cNvSpPr>
              <a:spLocks noChangeArrowheads="1"/>
            </p:cNvSpPr>
            <p:nvPr/>
          </p:nvSpPr>
          <p:spPr bwMode="auto">
            <a:xfrm>
              <a:off x="4351171" y="2162630"/>
              <a:ext cx="512603" cy="256301"/>
            </a:xfrm>
            <a:prstGeom prst="ellipse">
              <a:avLst/>
            </a:prstGeom>
            <a:solidFill>
              <a:srgbClr val="CB3517"/>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81" name="Freeform 43"/>
            <p:cNvSpPr>
              <a:spLocks/>
            </p:cNvSpPr>
            <p:nvPr/>
          </p:nvSpPr>
          <p:spPr bwMode="auto">
            <a:xfrm>
              <a:off x="4351171" y="3185077"/>
              <a:ext cx="512603" cy="924452"/>
            </a:xfrm>
            <a:custGeom>
              <a:avLst/>
              <a:gdLst>
                <a:gd name="T0" fmla="*/ 0 w 30"/>
                <a:gd name="T1" fmla="*/ 0 h 54"/>
                <a:gd name="T2" fmla="*/ 0 w 30"/>
                <a:gd name="T3" fmla="*/ 46 h 54"/>
                <a:gd name="T4" fmla="*/ 15 w 30"/>
                <a:gd name="T5" fmla="*/ 54 h 54"/>
                <a:gd name="T6" fmla="*/ 30 w 30"/>
                <a:gd name="T7" fmla="*/ 46 h 54"/>
                <a:gd name="T8" fmla="*/ 30 w 30"/>
                <a:gd name="T9" fmla="*/ 0 h 54"/>
                <a:gd name="T10" fmla="*/ 15 w 30"/>
                <a:gd name="T11" fmla="*/ 8 h 54"/>
                <a:gd name="T12" fmla="*/ 0 w 3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0" h="54">
                  <a:moveTo>
                    <a:pt x="0" y="0"/>
                  </a:moveTo>
                  <a:cubicBezTo>
                    <a:pt x="0" y="46"/>
                    <a:pt x="0" y="46"/>
                    <a:pt x="0" y="46"/>
                  </a:cubicBezTo>
                  <a:cubicBezTo>
                    <a:pt x="0" y="46"/>
                    <a:pt x="0" y="54"/>
                    <a:pt x="15" y="54"/>
                  </a:cubicBezTo>
                  <a:cubicBezTo>
                    <a:pt x="30" y="54"/>
                    <a:pt x="30" y="46"/>
                    <a:pt x="30" y="46"/>
                  </a:cubicBezTo>
                  <a:cubicBezTo>
                    <a:pt x="30" y="0"/>
                    <a:pt x="30" y="0"/>
                    <a:pt x="30" y="0"/>
                  </a:cubicBezTo>
                  <a:cubicBezTo>
                    <a:pt x="30" y="0"/>
                    <a:pt x="30" y="8"/>
                    <a:pt x="15" y="8"/>
                  </a:cubicBezTo>
                  <a:cubicBezTo>
                    <a:pt x="0" y="8"/>
                    <a:pt x="0" y="0"/>
                    <a:pt x="0" y="0"/>
                  </a:cubicBez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82" name="Freeform 43"/>
            <p:cNvSpPr>
              <a:spLocks/>
            </p:cNvSpPr>
            <p:nvPr/>
          </p:nvSpPr>
          <p:spPr bwMode="auto">
            <a:xfrm>
              <a:off x="4351171" y="2738760"/>
              <a:ext cx="512603" cy="924452"/>
            </a:xfrm>
            <a:custGeom>
              <a:avLst/>
              <a:gdLst>
                <a:gd name="T0" fmla="*/ 0 w 30"/>
                <a:gd name="T1" fmla="*/ 0 h 54"/>
                <a:gd name="T2" fmla="*/ 0 w 30"/>
                <a:gd name="T3" fmla="*/ 46 h 54"/>
                <a:gd name="T4" fmla="*/ 15 w 30"/>
                <a:gd name="T5" fmla="*/ 54 h 54"/>
                <a:gd name="T6" fmla="*/ 30 w 30"/>
                <a:gd name="T7" fmla="*/ 46 h 54"/>
                <a:gd name="T8" fmla="*/ 30 w 30"/>
                <a:gd name="T9" fmla="*/ 0 h 54"/>
                <a:gd name="T10" fmla="*/ 15 w 30"/>
                <a:gd name="T11" fmla="*/ 8 h 54"/>
                <a:gd name="T12" fmla="*/ 0 w 3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0" h="54">
                  <a:moveTo>
                    <a:pt x="0" y="0"/>
                  </a:moveTo>
                  <a:cubicBezTo>
                    <a:pt x="0" y="46"/>
                    <a:pt x="0" y="46"/>
                    <a:pt x="0" y="46"/>
                  </a:cubicBezTo>
                  <a:cubicBezTo>
                    <a:pt x="0" y="46"/>
                    <a:pt x="0" y="54"/>
                    <a:pt x="15" y="54"/>
                  </a:cubicBezTo>
                  <a:cubicBezTo>
                    <a:pt x="30" y="54"/>
                    <a:pt x="30" y="46"/>
                    <a:pt x="30" y="46"/>
                  </a:cubicBezTo>
                  <a:cubicBezTo>
                    <a:pt x="30" y="0"/>
                    <a:pt x="30" y="0"/>
                    <a:pt x="30" y="0"/>
                  </a:cubicBezTo>
                  <a:cubicBezTo>
                    <a:pt x="30" y="0"/>
                    <a:pt x="30" y="8"/>
                    <a:pt x="15" y="8"/>
                  </a:cubicBezTo>
                  <a:cubicBezTo>
                    <a:pt x="0" y="8"/>
                    <a:pt x="0" y="0"/>
                    <a:pt x="0" y="0"/>
                  </a:cubicBez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83" name="Freeform 43"/>
            <p:cNvSpPr>
              <a:spLocks/>
            </p:cNvSpPr>
            <p:nvPr/>
          </p:nvSpPr>
          <p:spPr bwMode="auto">
            <a:xfrm>
              <a:off x="4351171" y="2282826"/>
              <a:ext cx="512603" cy="924452"/>
            </a:xfrm>
            <a:custGeom>
              <a:avLst/>
              <a:gdLst>
                <a:gd name="T0" fmla="*/ 0 w 30"/>
                <a:gd name="T1" fmla="*/ 0 h 54"/>
                <a:gd name="T2" fmla="*/ 0 w 30"/>
                <a:gd name="T3" fmla="*/ 46 h 54"/>
                <a:gd name="T4" fmla="*/ 15 w 30"/>
                <a:gd name="T5" fmla="*/ 54 h 54"/>
                <a:gd name="T6" fmla="*/ 30 w 30"/>
                <a:gd name="T7" fmla="*/ 46 h 54"/>
                <a:gd name="T8" fmla="*/ 30 w 30"/>
                <a:gd name="T9" fmla="*/ 0 h 54"/>
                <a:gd name="T10" fmla="*/ 15 w 30"/>
                <a:gd name="T11" fmla="*/ 8 h 54"/>
                <a:gd name="T12" fmla="*/ 0 w 30"/>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30" h="54">
                  <a:moveTo>
                    <a:pt x="0" y="0"/>
                  </a:moveTo>
                  <a:cubicBezTo>
                    <a:pt x="0" y="46"/>
                    <a:pt x="0" y="46"/>
                    <a:pt x="0" y="46"/>
                  </a:cubicBezTo>
                  <a:cubicBezTo>
                    <a:pt x="0" y="46"/>
                    <a:pt x="0" y="54"/>
                    <a:pt x="15" y="54"/>
                  </a:cubicBezTo>
                  <a:cubicBezTo>
                    <a:pt x="30" y="54"/>
                    <a:pt x="30" y="46"/>
                    <a:pt x="30" y="46"/>
                  </a:cubicBezTo>
                  <a:cubicBezTo>
                    <a:pt x="30" y="0"/>
                    <a:pt x="30" y="0"/>
                    <a:pt x="30" y="0"/>
                  </a:cubicBezTo>
                  <a:cubicBezTo>
                    <a:pt x="30" y="0"/>
                    <a:pt x="30" y="8"/>
                    <a:pt x="15" y="8"/>
                  </a:cubicBezTo>
                  <a:cubicBezTo>
                    <a:pt x="0" y="8"/>
                    <a:pt x="0" y="0"/>
                    <a:pt x="0" y="0"/>
                  </a:cubicBez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a:p>
          </p:txBody>
        </p:sp>
        <p:cxnSp>
          <p:nvCxnSpPr>
            <p:cNvPr id="84" name="直接箭头连接符 83"/>
            <p:cNvCxnSpPr/>
            <p:nvPr/>
          </p:nvCxnSpPr>
          <p:spPr>
            <a:xfrm>
              <a:off x="1233181" y="4102223"/>
              <a:ext cx="4492304" cy="0"/>
            </a:xfrm>
            <a:prstGeom prst="straightConnector1">
              <a:avLst/>
            </a:prstGeom>
            <a:ln w="12700">
              <a:solidFill>
                <a:srgbClr val="F15A24"/>
              </a:solidFill>
              <a:tailEnd type="arrow"/>
            </a:ln>
          </p:spPr>
          <p:style>
            <a:lnRef idx="1">
              <a:schemeClr val="accent1"/>
            </a:lnRef>
            <a:fillRef idx="0">
              <a:schemeClr val="accent1"/>
            </a:fillRef>
            <a:effectRef idx="0">
              <a:schemeClr val="accent1"/>
            </a:effectRef>
            <a:fontRef idx="minor">
              <a:schemeClr val="tx1"/>
            </a:fontRef>
          </p:style>
        </p:cxnSp>
        <p:cxnSp>
          <p:nvCxnSpPr>
            <p:cNvPr id="85" name="直接箭头连接符 84"/>
            <p:cNvCxnSpPr/>
            <p:nvPr/>
          </p:nvCxnSpPr>
          <p:spPr>
            <a:xfrm flipV="1">
              <a:off x="1414637" y="1591811"/>
              <a:ext cx="0" cy="2658783"/>
            </a:xfrm>
            <a:prstGeom prst="straightConnector1">
              <a:avLst/>
            </a:prstGeom>
            <a:ln w="12700">
              <a:solidFill>
                <a:srgbClr val="F15A24"/>
              </a:solidFill>
              <a:tailEnd type="arrow"/>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1782714" y="4236209"/>
              <a:ext cx="284373" cy="207749"/>
            </a:xfrm>
            <a:prstGeom prst="rect">
              <a:avLst/>
            </a:prstGeom>
            <a:noFill/>
          </p:spPr>
          <p:txBody>
            <a:bodyPr wrap="none" lIns="68580" tIns="34290" rIns="68580" bIns="34290" rtlCol="0">
              <a:spAutoFit/>
            </a:bodyPr>
            <a:lstStyle/>
            <a:p>
              <a:r>
                <a:rPr lang="en-US" altLang="zh-CN" sz="900" dirty="0" smtClean="0">
                  <a:solidFill>
                    <a:srgbClr val="E74C2E"/>
                  </a:solidFill>
                  <a:latin typeface="Haettenschweiler" pitchFamily="34" charset="0"/>
                </a:rPr>
                <a:t>2011</a:t>
              </a:r>
              <a:endParaRPr lang="zh-CN" altLang="en-US" sz="900" dirty="0">
                <a:solidFill>
                  <a:srgbClr val="E74C2E"/>
                </a:solidFill>
                <a:latin typeface="Haettenschweiler" pitchFamily="34" charset="0"/>
              </a:endParaRPr>
            </a:p>
          </p:txBody>
        </p:sp>
        <p:sp>
          <p:nvSpPr>
            <p:cNvPr id="87" name="TextBox 86"/>
            <p:cNvSpPr txBox="1"/>
            <p:nvPr/>
          </p:nvSpPr>
          <p:spPr>
            <a:xfrm>
              <a:off x="1176350" y="3634720"/>
              <a:ext cx="229871" cy="284693"/>
            </a:xfrm>
            <a:prstGeom prst="rect">
              <a:avLst/>
            </a:prstGeom>
            <a:noFill/>
          </p:spPr>
          <p:txBody>
            <a:bodyPr wrap="none" lIns="68580" tIns="34290" rIns="68580" bIns="34290" rtlCol="0">
              <a:spAutoFit/>
            </a:bodyPr>
            <a:lstStyle/>
            <a:p>
              <a:r>
                <a:rPr lang="en-US" altLang="zh-CN" dirty="0" smtClean="0">
                  <a:solidFill>
                    <a:srgbClr val="F15A24"/>
                  </a:solidFill>
                </a:rPr>
                <a:t>1</a:t>
              </a:r>
              <a:endParaRPr lang="zh-CN" altLang="en-US" dirty="0">
                <a:solidFill>
                  <a:srgbClr val="F15A24"/>
                </a:solidFill>
              </a:endParaRPr>
            </a:p>
          </p:txBody>
        </p:sp>
        <p:sp>
          <p:nvSpPr>
            <p:cNvPr id="88" name="TextBox 87"/>
            <p:cNvSpPr txBox="1"/>
            <p:nvPr/>
          </p:nvSpPr>
          <p:spPr>
            <a:xfrm>
              <a:off x="1176350" y="3245327"/>
              <a:ext cx="229871" cy="284693"/>
            </a:xfrm>
            <a:prstGeom prst="rect">
              <a:avLst/>
            </a:prstGeom>
            <a:noFill/>
          </p:spPr>
          <p:txBody>
            <a:bodyPr wrap="none" lIns="68580" tIns="34290" rIns="68580" bIns="34290" rtlCol="0">
              <a:spAutoFit/>
            </a:bodyPr>
            <a:lstStyle/>
            <a:p>
              <a:r>
                <a:rPr lang="en-US" altLang="zh-CN" dirty="0" smtClean="0">
                  <a:solidFill>
                    <a:srgbClr val="F15A24"/>
                  </a:solidFill>
                </a:rPr>
                <a:t>2</a:t>
              </a:r>
              <a:endParaRPr lang="zh-CN" altLang="en-US" dirty="0">
                <a:solidFill>
                  <a:srgbClr val="F15A24"/>
                </a:solidFill>
              </a:endParaRPr>
            </a:p>
          </p:txBody>
        </p:sp>
        <p:sp>
          <p:nvSpPr>
            <p:cNvPr id="89" name="TextBox 88"/>
            <p:cNvSpPr txBox="1"/>
            <p:nvPr/>
          </p:nvSpPr>
          <p:spPr>
            <a:xfrm>
              <a:off x="1176350" y="2874717"/>
              <a:ext cx="229871" cy="284693"/>
            </a:xfrm>
            <a:prstGeom prst="rect">
              <a:avLst/>
            </a:prstGeom>
            <a:noFill/>
          </p:spPr>
          <p:txBody>
            <a:bodyPr wrap="none" lIns="68580" tIns="34290" rIns="68580" bIns="34290" rtlCol="0">
              <a:spAutoFit/>
            </a:bodyPr>
            <a:lstStyle/>
            <a:p>
              <a:r>
                <a:rPr lang="en-US" altLang="zh-CN" dirty="0" smtClean="0">
                  <a:solidFill>
                    <a:srgbClr val="F15A24"/>
                  </a:solidFill>
                </a:rPr>
                <a:t>3</a:t>
              </a:r>
              <a:endParaRPr lang="zh-CN" altLang="en-US" dirty="0">
                <a:solidFill>
                  <a:srgbClr val="F15A24"/>
                </a:solidFill>
              </a:endParaRPr>
            </a:p>
          </p:txBody>
        </p:sp>
        <p:sp>
          <p:nvSpPr>
            <p:cNvPr id="90" name="TextBox 89"/>
            <p:cNvSpPr txBox="1"/>
            <p:nvPr/>
          </p:nvSpPr>
          <p:spPr>
            <a:xfrm>
              <a:off x="1176350" y="2504107"/>
              <a:ext cx="229871" cy="284693"/>
            </a:xfrm>
            <a:prstGeom prst="rect">
              <a:avLst/>
            </a:prstGeom>
            <a:noFill/>
          </p:spPr>
          <p:txBody>
            <a:bodyPr wrap="none" lIns="68580" tIns="34290" rIns="68580" bIns="34290" rtlCol="0">
              <a:spAutoFit/>
            </a:bodyPr>
            <a:lstStyle/>
            <a:p>
              <a:r>
                <a:rPr lang="en-US" altLang="zh-CN" dirty="0" smtClean="0">
                  <a:solidFill>
                    <a:srgbClr val="F15A24"/>
                  </a:solidFill>
                </a:rPr>
                <a:t>4</a:t>
              </a:r>
              <a:endParaRPr lang="zh-CN" altLang="en-US" dirty="0">
                <a:solidFill>
                  <a:srgbClr val="F15A24"/>
                </a:solidFill>
              </a:endParaRPr>
            </a:p>
          </p:txBody>
        </p:sp>
        <p:sp>
          <p:nvSpPr>
            <p:cNvPr id="91" name="TextBox 90"/>
            <p:cNvSpPr txBox="1"/>
            <p:nvPr/>
          </p:nvSpPr>
          <p:spPr>
            <a:xfrm>
              <a:off x="1176350" y="2133497"/>
              <a:ext cx="229871" cy="284693"/>
            </a:xfrm>
            <a:prstGeom prst="rect">
              <a:avLst/>
            </a:prstGeom>
            <a:noFill/>
          </p:spPr>
          <p:txBody>
            <a:bodyPr wrap="none" lIns="68580" tIns="34290" rIns="68580" bIns="34290" rtlCol="0">
              <a:spAutoFit/>
            </a:bodyPr>
            <a:lstStyle/>
            <a:p>
              <a:r>
                <a:rPr lang="en-US" altLang="zh-CN" dirty="0" smtClean="0">
                  <a:solidFill>
                    <a:srgbClr val="F15A24"/>
                  </a:solidFill>
                </a:rPr>
                <a:t>5</a:t>
              </a:r>
              <a:endParaRPr lang="zh-CN" altLang="en-US" dirty="0">
                <a:solidFill>
                  <a:srgbClr val="F15A24"/>
                </a:solidFill>
              </a:endParaRPr>
            </a:p>
          </p:txBody>
        </p:sp>
        <p:cxnSp>
          <p:nvCxnSpPr>
            <p:cNvPr id="92" name="直接连接符 91"/>
            <p:cNvCxnSpPr/>
            <p:nvPr/>
          </p:nvCxnSpPr>
          <p:spPr>
            <a:xfrm flipV="1">
              <a:off x="2007342" y="3005709"/>
              <a:ext cx="649590" cy="36812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2656932" y="2633691"/>
              <a:ext cx="650475" cy="37201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3307407" y="2644657"/>
              <a:ext cx="652312" cy="37703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V="1">
              <a:off x="3959719" y="2271996"/>
              <a:ext cx="647753" cy="749693"/>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6" name="椭圆 95"/>
            <p:cNvSpPr/>
            <p:nvPr/>
          </p:nvSpPr>
          <p:spPr>
            <a:xfrm>
              <a:off x="1988466" y="3346808"/>
              <a:ext cx="54000" cy="54000"/>
            </a:xfrm>
            <a:prstGeom prst="ellipse">
              <a:avLst/>
            </a:prstGeom>
            <a:solidFill>
              <a:schemeClr val="bg1"/>
            </a:solidFill>
            <a:ln>
              <a:solidFill>
                <a:srgbClr val="FCC7B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7" name="椭圆 96"/>
            <p:cNvSpPr/>
            <p:nvPr/>
          </p:nvSpPr>
          <p:spPr>
            <a:xfrm>
              <a:off x="2650148" y="2970352"/>
              <a:ext cx="54000" cy="54000"/>
            </a:xfrm>
            <a:prstGeom prst="ellipse">
              <a:avLst/>
            </a:prstGeom>
            <a:solidFill>
              <a:schemeClr val="bg1"/>
            </a:solidFill>
            <a:ln>
              <a:solidFill>
                <a:srgbClr val="FCC7B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8" name="椭圆 97"/>
            <p:cNvSpPr/>
            <p:nvPr/>
          </p:nvSpPr>
          <p:spPr>
            <a:xfrm>
              <a:off x="3280372" y="2606479"/>
              <a:ext cx="54000" cy="54000"/>
            </a:xfrm>
            <a:prstGeom prst="ellipse">
              <a:avLst/>
            </a:prstGeom>
            <a:solidFill>
              <a:schemeClr val="bg1"/>
            </a:solidFill>
            <a:ln>
              <a:solidFill>
                <a:srgbClr val="FCC7B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9" name="椭圆 98"/>
            <p:cNvSpPr/>
            <p:nvPr/>
          </p:nvSpPr>
          <p:spPr>
            <a:xfrm>
              <a:off x="3935762" y="2978741"/>
              <a:ext cx="54000" cy="54000"/>
            </a:xfrm>
            <a:prstGeom prst="ellipse">
              <a:avLst/>
            </a:prstGeom>
            <a:solidFill>
              <a:schemeClr val="bg1"/>
            </a:solidFill>
            <a:ln>
              <a:solidFill>
                <a:srgbClr val="FCC7B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00" name="椭圆 99"/>
            <p:cNvSpPr/>
            <p:nvPr/>
          </p:nvSpPr>
          <p:spPr>
            <a:xfrm>
              <a:off x="4597445" y="2237363"/>
              <a:ext cx="54000" cy="54000"/>
            </a:xfrm>
            <a:prstGeom prst="ellipse">
              <a:avLst/>
            </a:prstGeom>
            <a:solidFill>
              <a:schemeClr val="bg1"/>
            </a:solidFill>
            <a:ln>
              <a:solidFill>
                <a:srgbClr val="FCC7B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01" name="TextBox 100"/>
            <p:cNvSpPr txBox="1"/>
            <p:nvPr/>
          </p:nvSpPr>
          <p:spPr>
            <a:xfrm>
              <a:off x="1842891" y="3141518"/>
              <a:ext cx="366927" cy="253916"/>
            </a:xfrm>
            <a:prstGeom prst="rect">
              <a:avLst/>
            </a:prstGeom>
            <a:noFill/>
          </p:spPr>
          <p:txBody>
            <a:bodyPr wrap="none" lIns="68580" tIns="34290" rIns="68580" bIns="34290" rtlCol="0">
              <a:spAutoFit/>
            </a:bodyPr>
            <a:lstStyle/>
            <a:p>
              <a:r>
                <a:rPr lang="en-US" altLang="zh-CN" sz="1200" dirty="0">
                  <a:solidFill>
                    <a:schemeClr val="bg1"/>
                  </a:solidFill>
                </a:rPr>
                <a:t>40</a:t>
              </a:r>
              <a:r>
                <a:rPr lang="en-US" altLang="zh-CN" sz="800" dirty="0">
                  <a:solidFill>
                    <a:schemeClr val="bg1"/>
                  </a:solidFill>
                </a:rPr>
                <a:t>%</a:t>
              </a:r>
              <a:endParaRPr lang="zh-CN" altLang="en-US" sz="800" dirty="0">
                <a:solidFill>
                  <a:schemeClr val="bg1"/>
                </a:solidFill>
              </a:endParaRPr>
            </a:p>
          </p:txBody>
        </p:sp>
        <p:sp>
          <p:nvSpPr>
            <p:cNvPr id="102" name="TextBox 101"/>
            <p:cNvSpPr txBox="1"/>
            <p:nvPr/>
          </p:nvSpPr>
          <p:spPr>
            <a:xfrm>
              <a:off x="2520685" y="2784485"/>
              <a:ext cx="366927" cy="253916"/>
            </a:xfrm>
            <a:prstGeom prst="rect">
              <a:avLst/>
            </a:prstGeom>
            <a:noFill/>
          </p:spPr>
          <p:txBody>
            <a:bodyPr wrap="none" lIns="68580" tIns="34290" rIns="68580" bIns="34290" rtlCol="0">
              <a:spAutoFit/>
            </a:bodyPr>
            <a:lstStyle/>
            <a:p>
              <a:r>
                <a:rPr lang="en-US" altLang="zh-CN" sz="1200" dirty="0">
                  <a:solidFill>
                    <a:schemeClr val="bg1"/>
                  </a:solidFill>
                </a:rPr>
                <a:t>60</a:t>
              </a:r>
              <a:r>
                <a:rPr lang="en-US" altLang="zh-CN" sz="800" dirty="0">
                  <a:solidFill>
                    <a:schemeClr val="bg1"/>
                  </a:solidFill>
                </a:rPr>
                <a:t>%</a:t>
              </a:r>
              <a:endParaRPr lang="zh-CN" altLang="en-US" sz="800" dirty="0">
                <a:solidFill>
                  <a:schemeClr val="bg1"/>
                </a:solidFill>
              </a:endParaRPr>
            </a:p>
          </p:txBody>
        </p:sp>
        <p:sp>
          <p:nvSpPr>
            <p:cNvPr id="103" name="TextBox 102"/>
            <p:cNvSpPr txBox="1"/>
            <p:nvPr/>
          </p:nvSpPr>
          <p:spPr>
            <a:xfrm>
              <a:off x="3173312" y="2421160"/>
              <a:ext cx="366927" cy="253916"/>
            </a:xfrm>
            <a:prstGeom prst="rect">
              <a:avLst/>
            </a:prstGeom>
            <a:noFill/>
          </p:spPr>
          <p:txBody>
            <a:bodyPr wrap="none" lIns="68580" tIns="34290" rIns="68580" bIns="34290" rtlCol="0">
              <a:spAutoFit/>
            </a:bodyPr>
            <a:lstStyle/>
            <a:p>
              <a:r>
                <a:rPr lang="en-US" altLang="zh-CN" sz="1200" dirty="0">
                  <a:solidFill>
                    <a:schemeClr val="bg1"/>
                  </a:solidFill>
                </a:rPr>
                <a:t>80</a:t>
              </a:r>
              <a:r>
                <a:rPr lang="en-US" altLang="zh-CN" sz="800" dirty="0">
                  <a:solidFill>
                    <a:schemeClr val="bg1"/>
                  </a:solidFill>
                </a:rPr>
                <a:t>%</a:t>
              </a:r>
              <a:endParaRPr lang="zh-CN" altLang="en-US" sz="800" dirty="0">
                <a:solidFill>
                  <a:schemeClr val="bg1"/>
                </a:solidFill>
              </a:endParaRPr>
            </a:p>
          </p:txBody>
        </p:sp>
        <p:sp>
          <p:nvSpPr>
            <p:cNvPr id="104" name="TextBox 103"/>
            <p:cNvSpPr txBox="1"/>
            <p:nvPr/>
          </p:nvSpPr>
          <p:spPr>
            <a:xfrm>
              <a:off x="4417647" y="2065285"/>
              <a:ext cx="445074" cy="253916"/>
            </a:xfrm>
            <a:prstGeom prst="rect">
              <a:avLst/>
            </a:prstGeom>
            <a:noFill/>
          </p:spPr>
          <p:txBody>
            <a:bodyPr wrap="none" lIns="68580" tIns="34290" rIns="68580" bIns="34290" rtlCol="0">
              <a:spAutoFit/>
            </a:bodyPr>
            <a:lstStyle/>
            <a:p>
              <a:r>
                <a:rPr lang="en-US" altLang="zh-CN" sz="1200" dirty="0">
                  <a:solidFill>
                    <a:schemeClr val="bg1"/>
                  </a:solidFill>
                </a:rPr>
                <a:t>100</a:t>
              </a:r>
              <a:r>
                <a:rPr lang="en-US" altLang="zh-CN" sz="800" dirty="0">
                  <a:solidFill>
                    <a:schemeClr val="bg1"/>
                  </a:solidFill>
                </a:rPr>
                <a:t>%</a:t>
              </a:r>
              <a:endParaRPr lang="zh-CN" altLang="en-US" sz="800" dirty="0">
                <a:solidFill>
                  <a:schemeClr val="bg1"/>
                </a:solidFill>
              </a:endParaRPr>
            </a:p>
          </p:txBody>
        </p:sp>
        <p:sp>
          <p:nvSpPr>
            <p:cNvPr id="105" name="TextBox 104"/>
            <p:cNvSpPr txBox="1"/>
            <p:nvPr/>
          </p:nvSpPr>
          <p:spPr>
            <a:xfrm>
              <a:off x="3806299" y="2776992"/>
              <a:ext cx="366927" cy="253916"/>
            </a:xfrm>
            <a:prstGeom prst="rect">
              <a:avLst/>
            </a:prstGeom>
            <a:noFill/>
          </p:spPr>
          <p:txBody>
            <a:bodyPr wrap="none" lIns="68580" tIns="34290" rIns="68580" bIns="34290" rtlCol="0">
              <a:spAutoFit/>
            </a:bodyPr>
            <a:lstStyle/>
            <a:p>
              <a:r>
                <a:rPr lang="en-US" altLang="zh-CN" sz="1200" dirty="0">
                  <a:solidFill>
                    <a:schemeClr val="bg1"/>
                  </a:solidFill>
                </a:rPr>
                <a:t>60</a:t>
              </a:r>
              <a:r>
                <a:rPr lang="en-US" altLang="zh-CN" sz="800" dirty="0">
                  <a:solidFill>
                    <a:schemeClr val="bg1"/>
                  </a:solidFill>
                </a:rPr>
                <a:t>%</a:t>
              </a:r>
              <a:endParaRPr lang="zh-CN" altLang="en-US" sz="800" dirty="0">
                <a:solidFill>
                  <a:schemeClr val="bg1"/>
                </a:solidFill>
              </a:endParaRPr>
            </a:p>
          </p:txBody>
        </p:sp>
        <p:sp>
          <p:nvSpPr>
            <p:cNvPr id="106" name="TextBox 105"/>
            <p:cNvSpPr txBox="1"/>
            <p:nvPr/>
          </p:nvSpPr>
          <p:spPr>
            <a:xfrm>
              <a:off x="1115888" y="1830898"/>
              <a:ext cx="350096" cy="196208"/>
            </a:xfrm>
            <a:prstGeom prst="rect">
              <a:avLst/>
            </a:prstGeom>
            <a:noFill/>
            <a:ln>
              <a:noFill/>
            </a:ln>
          </p:spPr>
          <p:txBody>
            <a:bodyPr wrap="none" lIns="68580" tIns="34290" rIns="68580" bIns="34290" rtlCol="0">
              <a:spAutoFit/>
            </a:bodyPr>
            <a:lstStyle/>
            <a:p>
              <a:r>
                <a:rPr lang="zh-CN" altLang="en-US" sz="800" dirty="0">
                  <a:solidFill>
                    <a:srgbClr val="E87071"/>
                  </a:solidFill>
                  <a:latin typeface="微软雅黑" panose="020B0503020204020204" pitchFamily="34" charset="-122"/>
                  <a:ea typeface="微软雅黑" panose="020B0503020204020204" pitchFamily="34" charset="-122"/>
                </a:rPr>
                <a:t>数量</a:t>
              </a:r>
            </a:p>
          </p:txBody>
        </p:sp>
        <p:sp>
          <p:nvSpPr>
            <p:cNvPr id="107" name="TextBox 106"/>
            <p:cNvSpPr txBox="1"/>
            <p:nvPr/>
          </p:nvSpPr>
          <p:spPr>
            <a:xfrm>
              <a:off x="2441709" y="4236209"/>
              <a:ext cx="298800" cy="207749"/>
            </a:xfrm>
            <a:prstGeom prst="rect">
              <a:avLst/>
            </a:prstGeom>
            <a:noFill/>
          </p:spPr>
          <p:txBody>
            <a:bodyPr wrap="none" lIns="68580" tIns="34290" rIns="68580" bIns="34290" rtlCol="0">
              <a:spAutoFit/>
            </a:bodyPr>
            <a:lstStyle/>
            <a:p>
              <a:r>
                <a:rPr lang="en-US" altLang="zh-CN" sz="900" dirty="0" smtClean="0">
                  <a:solidFill>
                    <a:srgbClr val="E74C2E"/>
                  </a:solidFill>
                  <a:latin typeface="Haettenschweiler" pitchFamily="34" charset="0"/>
                </a:rPr>
                <a:t>2012</a:t>
              </a:r>
              <a:endParaRPr lang="zh-CN" altLang="en-US" sz="900" dirty="0">
                <a:solidFill>
                  <a:srgbClr val="E74C2E"/>
                </a:solidFill>
                <a:latin typeface="Haettenschweiler" pitchFamily="34" charset="0"/>
              </a:endParaRPr>
            </a:p>
          </p:txBody>
        </p:sp>
        <p:sp>
          <p:nvSpPr>
            <p:cNvPr id="108" name="TextBox 107"/>
            <p:cNvSpPr txBox="1"/>
            <p:nvPr/>
          </p:nvSpPr>
          <p:spPr>
            <a:xfrm>
              <a:off x="3100703" y="4236209"/>
              <a:ext cx="298800" cy="207749"/>
            </a:xfrm>
            <a:prstGeom prst="rect">
              <a:avLst/>
            </a:prstGeom>
            <a:noFill/>
          </p:spPr>
          <p:txBody>
            <a:bodyPr wrap="none" lIns="68580" tIns="34290" rIns="68580" bIns="34290" rtlCol="0">
              <a:spAutoFit/>
            </a:bodyPr>
            <a:lstStyle/>
            <a:p>
              <a:r>
                <a:rPr lang="en-US" altLang="zh-CN" sz="900" dirty="0" smtClean="0">
                  <a:solidFill>
                    <a:srgbClr val="E74C2E"/>
                  </a:solidFill>
                  <a:latin typeface="Haettenschweiler" pitchFamily="34" charset="0"/>
                </a:rPr>
                <a:t>2013</a:t>
              </a:r>
              <a:endParaRPr lang="zh-CN" altLang="en-US" sz="900" dirty="0">
                <a:solidFill>
                  <a:srgbClr val="E74C2E"/>
                </a:solidFill>
                <a:latin typeface="Haettenschweiler" pitchFamily="34" charset="0"/>
              </a:endParaRPr>
            </a:p>
          </p:txBody>
        </p:sp>
        <p:sp>
          <p:nvSpPr>
            <p:cNvPr id="109" name="TextBox 108"/>
            <p:cNvSpPr txBox="1"/>
            <p:nvPr/>
          </p:nvSpPr>
          <p:spPr>
            <a:xfrm>
              <a:off x="3759697" y="4236209"/>
              <a:ext cx="306815" cy="207749"/>
            </a:xfrm>
            <a:prstGeom prst="rect">
              <a:avLst/>
            </a:prstGeom>
            <a:noFill/>
          </p:spPr>
          <p:txBody>
            <a:bodyPr wrap="none" lIns="68580" tIns="34290" rIns="68580" bIns="34290" rtlCol="0">
              <a:spAutoFit/>
            </a:bodyPr>
            <a:lstStyle/>
            <a:p>
              <a:r>
                <a:rPr lang="en-US" altLang="zh-CN" sz="900" dirty="0" smtClean="0">
                  <a:solidFill>
                    <a:srgbClr val="E74C2E"/>
                  </a:solidFill>
                  <a:latin typeface="Haettenschweiler" pitchFamily="34" charset="0"/>
                </a:rPr>
                <a:t>2014</a:t>
              </a:r>
              <a:endParaRPr lang="zh-CN" altLang="en-US" sz="900" dirty="0">
                <a:solidFill>
                  <a:srgbClr val="E74C2E"/>
                </a:solidFill>
                <a:latin typeface="Haettenschweiler" pitchFamily="34" charset="0"/>
              </a:endParaRPr>
            </a:p>
          </p:txBody>
        </p:sp>
        <p:sp>
          <p:nvSpPr>
            <p:cNvPr id="110" name="TextBox 109"/>
            <p:cNvSpPr txBox="1"/>
            <p:nvPr/>
          </p:nvSpPr>
          <p:spPr>
            <a:xfrm>
              <a:off x="4418692" y="4236209"/>
              <a:ext cx="298800" cy="207749"/>
            </a:xfrm>
            <a:prstGeom prst="rect">
              <a:avLst/>
            </a:prstGeom>
            <a:noFill/>
          </p:spPr>
          <p:txBody>
            <a:bodyPr wrap="none" lIns="68580" tIns="34290" rIns="68580" bIns="34290" rtlCol="0">
              <a:spAutoFit/>
            </a:bodyPr>
            <a:lstStyle/>
            <a:p>
              <a:r>
                <a:rPr lang="en-US" altLang="zh-CN" sz="900" dirty="0" smtClean="0">
                  <a:solidFill>
                    <a:srgbClr val="E74C2E"/>
                  </a:solidFill>
                  <a:latin typeface="Haettenschweiler" pitchFamily="34" charset="0"/>
                </a:rPr>
                <a:t>2015</a:t>
              </a:r>
              <a:endParaRPr lang="zh-CN" altLang="en-US" sz="900" dirty="0">
                <a:solidFill>
                  <a:srgbClr val="E74C2E"/>
                </a:solidFill>
                <a:latin typeface="Haettenschweiler" pitchFamily="34" charset="0"/>
              </a:endParaRPr>
            </a:p>
          </p:txBody>
        </p:sp>
        <p:cxnSp>
          <p:nvCxnSpPr>
            <p:cNvPr id="111" name="直接箭头连接符 110"/>
            <p:cNvCxnSpPr/>
            <p:nvPr/>
          </p:nvCxnSpPr>
          <p:spPr>
            <a:xfrm flipV="1">
              <a:off x="5272349" y="1605208"/>
              <a:ext cx="0" cy="2658783"/>
            </a:xfrm>
            <a:prstGeom prst="straightConnector1">
              <a:avLst/>
            </a:prstGeom>
            <a:ln w="12700">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112" name="TextBox 111"/>
            <p:cNvSpPr txBox="1"/>
            <p:nvPr/>
          </p:nvSpPr>
          <p:spPr>
            <a:xfrm>
              <a:off x="5266505" y="3648395"/>
              <a:ext cx="394980" cy="284693"/>
            </a:xfrm>
            <a:prstGeom prst="rect">
              <a:avLst/>
            </a:prstGeom>
            <a:noFill/>
          </p:spPr>
          <p:txBody>
            <a:bodyPr wrap="none" lIns="68580" tIns="34290" rIns="68580" bIns="34290" rtlCol="0">
              <a:spAutoFit/>
            </a:bodyPr>
            <a:lstStyle/>
            <a:p>
              <a:r>
                <a:rPr lang="en-US" altLang="zh-CN" dirty="0" smtClean="0">
                  <a:solidFill>
                    <a:schemeClr val="bg1">
                      <a:lumMod val="65000"/>
                    </a:schemeClr>
                  </a:solidFill>
                </a:rPr>
                <a:t>20</a:t>
              </a:r>
              <a:r>
                <a:rPr lang="en-US" altLang="zh-CN" sz="800" dirty="0">
                  <a:solidFill>
                    <a:schemeClr val="bg1">
                      <a:lumMod val="65000"/>
                    </a:schemeClr>
                  </a:solidFill>
                </a:rPr>
                <a:t>%</a:t>
              </a:r>
              <a:endParaRPr lang="zh-CN" altLang="en-US" sz="800" dirty="0">
                <a:solidFill>
                  <a:schemeClr val="bg1">
                    <a:lumMod val="65000"/>
                  </a:schemeClr>
                </a:solidFill>
              </a:endParaRPr>
            </a:p>
          </p:txBody>
        </p:sp>
        <p:sp>
          <p:nvSpPr>
            <p:cNvPr id="113" name="TextBox 112"/>
            <p:cNvSpPr txBox="1"/>
            <p:nvPr/>
          </p:nvSpPr>
          <p:spPr>
            <a:xfrm>
              <a:off x="5266505" y="3265841"/>
              <a:ext cx="394980" cy="284693"/>
            </a:xfrm>
            <a:prstGeom prst="rect">
              <a:avLst/>
            </a:prstGeom>
            <a:noFill/>
          </p:spPr>
          <p:txBody>
            <a:bodyPr wrap="none" lIns="68580" tIns="34290" rIns="68580" bIns="34290" rtlCol="0">
              <a:spAutoFit/>
            </a:bodyPr>
            <a:lstStyle/>
            <a:p>
              <a:r>
                <a:rPr lang="en-US" altLang="zh-CN" dirty="0" smtClean="0">
                  <a:solidFill>
                    <a:schemeClr val="bg1">
                      <a:lumMod val="65000"/>
                    </a:schemeClr>
                  </a:solidFill>
                </a:rPr>
                <a:t>40</a:t>
              </a:r>
              <a:r>
                <a:rPr lang="en-US" altLang="zh-CN" sz="800" dirty="0">
                  <a:solidFill>
                    <a:schemeClr val="bg1">
                      <a:lumMod val="65000"/>
                    </a:schemeClr>
                  </a:solidFill>
                </a:rPr>
                <a:t>%</a:t>
              </a:r>
              <a:endParaRPr lang="zh-CN" altLang="en-US" sz="800" dirty="0">
                <a:solidFill>
                  <a:schemeClr val="bg1">
                    <a:lumMod val="65000"/>
                  </a:schemeClr>
                </a:solidFill>
              </a:endParaRPr>
            </a:p>
          </p:txBody>
        </p:sp>
        <p:sp>
          <p:nvSpPr>
            <p:cNvPr id="114" name="TextBox 113"/>
            <p:cNvSpPr txBox="1"/>
            <p:nvPr/>
          </p:nvSpPr>
          <p:spPr>
            <a:xfrm>
              <a:off x="5266505" y="2883286"/>
              <a:ext cx="394980" cy="284693"/>
            </a:xfrm>
            <a:prstGeom prst="rect">
              <a:avLst/>
            </a:prstGeom>
            <a:noFill/>
          </p:spPr>
          <p:txBody>
            <a:bodyPr wrap="none" lIns="68580" tIns="34290" rIns="68580" bIns="34290" rtlCol="0">
              <a:spAutoFit/>
            </a:bodyPr>
            <a:lstStyle/>
            <a:p>
              <a:r>
                <a:rPr lang="en-US" altLang="zh-CN" dirty="0" smtClean="0">
                  <a:solidFill>
                    <a:schemeClr val="bg1">
                      <a:lumMod val="65000"/>
                    </a:schemeClr>
                  </a:solidFill>
                </a:rPr>
                <a:t>60</a:t>
              </a:r>
              <a:r>
                <a:rPr lang="en-US" altLang="zh-CN" sz="800" dirty="0">
                  <a:solidFill>
                    <a:schemeClr val="bg1">
                      <a:lumMod val="65000"/>
                    </a:schemeClr>
                  </a:solidFill>
                </a:rPr>
                <a:t>%</a:t>
              </a:r>
              <a:endParaRPr lang="zh-CN" altLang="en-US" sz="800" dirty="0">
                <a:solidFill>
                  <a:schemeClr val="bg1">
                    <a:lumMod val="65000"/>
                  </a:schemeClr>
                </a:solidFill>
              </a:endParaRPr>
            </a:p>
          </p:txBody>
        </p:sp>
        <p:sp>
          <p:nvSpPr>
            <p:cNvPr id="115" name="TextBox 114"/>
            <p:cNvSpPr txBox="1"/>
            <p:nvPr/>
          </p:nvSpPr>
          <p:spPr>
            <a:xfrm>
              <a:off x="5266505" y="2500731"/>
              <a:ext cx="394980" cy="284693"/>
            </a:xfrm>
            <a:prstGeom prst="rect">
              <a:avLst/>
            </a:prstGeom>
            <a:noFill/>
          </p:spPr>
          <p:txBody>
            <a:bodyPr wrap="none" lIns="68580" tIns="34290" rIns="68580" bIns="34290" rtlCol="0">
              <a:spAutoFit/>
            </a:bodyPr>
            <a:lstStyle/>
            <a:p>
              <a:r>
                <a:rPr lang="en-US" altLang="zh-CN" dirty="0" smtClean="0">
                  <a:solidFill>
                    <a:schemeClr val="bg1">
                      <a:lumMod val="65000"/>
                    </a:schemeClr>
                  </a:solidFill>
                </a:rPr>
                <a:t>80</a:t>
              </a:r>
              <a:r>
                <a:rPr lang="en-US" altLang="zh-CN" sz="800" dirty="0">
                  <a:solidFill>
                    <a:schemeClr val="bg1">
                      <a:lumMod val="65000"/>
                    </a:schemeClr>
                  </a:solidFill>
                </a:rPr>
                <a:t>%</a:t>
              </a:r>
              <a:endParaRPr lang="zh-CN" altLang="en-US" sz="800" dirty="0">
                <a:solidFill>
                  <a:schemeClr val="bg1">
                    <a:lumMod val="65000"/>
                  </a:schemeClr>
                </a:solidFill>
              </a:endParaRPr>
            </a:p>
          </p:txBody>
        </p:sp>
        <p:sp>
          <p:nvSpPr>
            <p:cNvPr id="116" name="TextBox 115"/>
            <p:cNvSpPr txBox="1"/>
            <p:nvPr/>
          </p:nvSpPr>
          <p:spPr>
            <a:xfrm>
              <a:off x="5266506" y="2118176"/>
              <a:ext cx="486352" cy="284693"/>
            </a:xfrm>
            <a:prstGeom prst="rect">
              <a:avLst/>
            </a:prstGeom>
            <a:noFill/>
            <a:ln>
              <a:noFill/>
            </a:ln>
          </p:spPr>
          <p:txBody>
            <a:bodyPr wrap="none" lIns="68580" tIns="34290" rIns="68580" bIns="34290" rtlCol="0">
              <a:spAutoFit/>
            </a:bodyPr>
            <a:lstStyle/>
            <a:p>
              <a:r>
                <a:rPr lang="en-US" altLang="zh-CN" dirty="0" smtClean="0">
                  <a:solidFill>
                    <a:schemeClr val="bg1">
                      <a:lumMod val="65000"/>
                    </a:schemeClr>
                  </a:solidFill>
                </a:rPr>
                <a:t>100</a:t>
              </a:r>
              <a:r>
                <a:rPr lang="en-US" altLang="zh-CN" sz="800" dirty="0">
                  <a:solidFill>
                    <a:schemeClr val="bg1">
                      <a:lumMod val="65000"/>
                    </a:schemeClr>
                  </a:solidFill>
                </a:rPr>
                <a:t>%</a:t>
              </a:r>
              <a:endParaRPr lang="zh-CN" altLang="en-US" sz="800" dirty="0">
                <a:solidFill>
                  <a:schemeClr val="bg1">
                    <a:lumMod val="65000"/>
                  </a:schemeClr>
                </a:solidFill>
              </a:endParaRPr>
            </a:p>
          </p:txBody>
        </p:sp>
        <p:sp>
          <p:nvSpPr>
            <p:cNvPr id="117" name="TextBox 116"/>
            <p:cNvSpPr txBox="1"/>
            <p:nvPr/>
          </p:nvSpPr>
          <p:spPr>
            <a:xfrm>
              <a:off x="5225624" y="1843367"/>
              <a:ext cx="455894" cy="196208"/>
            </a:xfrm>
            <a:prstGeom prst="rect">
              <a:avLst/>
            </a:prstGeom>
            <a:noFill/>
            <a:ln>
              <a:noFill/>
            </a:ln>
          </p:spPr>
          <p:txBody>
            <a:bodyPr wrap="none" lIns="68580" tIns="34290" rIns="68580" bIns="34290"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完成率</a:t>
              </a:r>
            </a:p>
          </p:txBody>
        </p:sp>
        <p:sp>
          <p:nvSpPr>
            <p:cNvPr id="118" name="TextBox 117"/>
            <p:cNvSpPr txBox="1"/>
            <p:nvPr/>
          </p:nvSpPr>
          <p:spPr>
            <a:xfrm>
              <a:off x="1176350" y="4028179"/>
              <a:ext cx="229871" cy="284693"/>
            </a:xfrm>
            <a:prstGeom prst="rect">
              <a:avLst/>
            </a:prstGeom>
            <a:noFill/>
          </p:spPr>
          <p:txBody>
            <a:bodyPr wrap="none" lIns="68580" tIns="34290" rIns="68580" bIns="34290" rtlCol="0">
              <a:spAutoFit/>
            </a:bodyPr>
            <a:lstStyle/>
            <a:p>
              <a:r>
                <a:rPr lang="en-US" altLang="zh-CN" dirty="0" smtClean="0">
                  <a:solidFill>
                    <a:srgbClr val="F15A24"/>
                  </a:solidFill>
                </a:rPr>
                <a:t>0</a:t>
              </a:r>
              <a:endParaRPr lang="zh-CN" altLang="en-US" dirty="0">
                <a:solidFill>
                  <a:srgbClr val="F15A24"/>
                </a:solidFill>
              </a:endParaRPr>
            </a:p>
          </p:txBody>
        </p:sp>
        <p:sp>
          <p:nvSpPr>
            <p:cNvPr id="119" name="TextBox 118"/>
            <p:cNvSpPr txBox="1"/>
            <p:nvPr/>
          </p:nvSpPr>
          <p:spPr>
            <a:xfrm>
              <a:off x="5266505" y="4030951"/>
              <a:ext cx="303609" cy="284693"/>
            </a:xfrm>
            <a:prstGeom prst="rect">
              <a:avLst/>
            </a:prstGeom>
            <a:noFill/>
          </p:spPr>
          <p:txBody>
            <a:bodyPr wrap="none" lIns="68580" tIns="34290" rIns="68580" bIns="34290" rtlCol="0">
              <a:spAutoFit/>
            </a:bodyPr>
            <a:lstStyle/>
            <a:p>
              <a:r>
                <a:rPr lang="en-US" altLang="zh-CN" dirty="0" smtClean="0">
                  <a:solidFill>
                    <a:schemeClr val="bg1">
                      <a:lumMod val="65000"/>
                    </a:schemeClr>
                  </a:solidFill>
                </a:rPr>
                <a:t>0</a:t>
              </a:r>
              <a:r>
                <a:rPr lang="en-US" altLang="zh-CN" sz="800" dirty="0">
                  <a:solidFill>
                    <a:schemeClr val="bg1">
                      <a:lumMod val="65000"/>
                    </a:schemeClr>
                  </a:solidFill>
                </a:rPr>
                <a:t>%</a:t>
              </a:r>
              <a:endParaRPr lang="zh-CN" altLang="en-US" sz="800" dirty="0">
                <a:solidFill>
                  <a:schemeClr val="bg1">
                    <a:lumMod val="65000"/>
                  </a:schemeClr>
                </a:solidFill>
              </a:endParaRPr>
            </a:p>
          </p:txBody>
        </p:sp>
      </p:grpSp>
      <p:grpSp>
        <p:nvGrpSpPr>
          <p:cNvPr id="120" name="组合 119"/>
          <p:cNvGrpSpPr/>
          <p:nvPr/>
        </p:nvGrpSpPr>
        <p:grpSpPr>
          <a:xfrm>
            <a:off x="5182386" y="2772098"/>
            <a:ext cx="3505619" cy="371612"/>
            <a:chOff x="5182386" y="2772098"/>
            <a:chExt cx="3505619" cy="371612"/>
          </a:xfrm>
          <a:solidFill>
            <a:srgbClr val="E74C2E"/>
          </a:solidFill>
        </p:grpSpPr>
        <p:sp>
          <p:nvSpPr>
            <p:cNvPr id="121" name="Freeform 60"/>
            <p:cNvSpPr>
              <a:spLocks/>
            </p:cNvSpPr>
            <p:nvPr/>
          </p:nvSpPr>
          <p:spPr bwMode="auto">
            <a:xfrm>
              <a:off x="5182386" y="2772098"/>
              <a:ext cx="345953" cy="371612"/>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22" name="圆角矩形 121"/>
            <p:cNvSpPr/>
            <p:nvPr/>
          </p:nvSpPr>
          <p:spPr>
            <a:xfrm>
              <a:off x="5598626" y="2871397"/>
              <a:ext cx="3089379" cy="272313"/>
            </a:xfrm>
            <a:prstGeom prst="roundRect">
              <a:avLst>
                <a:gd name="adj" fmla="val 993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400" b="1" dirty="0" smtClean="0">
                  <a:latin typeface="微软雅黑" panose="020B0503020204020204" pitchFamily="34" charset="-122"/>
                  <a:ea typeface="微软雅黑" panose="020B0503020204020204" pitchFamily="34" charset="-122"/>
                  <a:cs typeface="Arial Unicode MS" panose="020B0604020202020204" pitchFamily="34" charset="-122"/>
                </a:rPr>
                <a:t>单击此处输入文本内容</a:t>
              </a:r>
              <a:endParaRPr lang="zh-CN" altLang="en-US" sz="1400" b="1" dirty="0">
                <a:latin typeface="微软雅黑" panose="020B0503020204020204" pitchFamily="34" charset="-122"/>
                <a:ea typeface="微软雅黑" panose="020B0503020204020204" pitchFamily="34" charset="-122"/>
                <a:cs typeface="Arial Unicode MS" panose="020B0604020202020204" pitchFamily="34" charset="-122"/>
              </a:endParaRPr>
            </a:p>
          </p:txBody>
        </p:sp>
      </p:grpSp>
      <p:sp>
        <p:nvSpPr>
          <p:cNvPr id="123" name="矩形 122"/>
          <p:cNvSpPr/>
          <p:nvPr/>
        </p:nvSpPr>
        <p:spPr>
          <a:xfrm>
            <a:off x="5193271" y="3244956"/>
            <a:ext cx="3494734" cy="773783"/>
          </a:xfrm>
          <a:prstGeom prst="rect">
            <a:avLst/>
          </a:prstGeom>
        </p:spPr>
        <p:txBody>
          <a:bodyPr wrap="square" lIns="65261" tIns="32630" rIns="65261" bIns="32630">
            <a:spAutoFit/>
          </a:bodyPr>
          <a:lstStyle/>
          <a:p>
            <a:pPr algn="just">
              <a:spcBef>
                <a:spcPts val="600"/>
              </a:spcBef>
              <a:spcAft>
                <a:spcPts val="600"/>
              </a:spcAft>
              <a:buClr>
                <a:srgbClr val="074AA1"/>
              </a:buClr>
              <a:defRPr/>
            </a:pPr>
            <a:r>
              <a:rPr lang="zh-CN" altLang="en-US" sz="900" b="1"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请在此处输入您的文本，或者复制您的文本粘贴到此处请在此处输入您的文本，或者复制您的文本粘贴到此处</a:t>
            </a:r>
            <a:endParaRPr lang="en-US" altLang="zh-CN" sz="900" b="1" dirty="0">
              <a:solidFill>
                <a:schemeClr val="tx1">
                  <a:lumMod val="50000"/>
                  <a:lumOff val="50000"/>
                </a:schemeClr>
              </a:solidFill>
              <a:latin typeface="微软雅黑" pitchFamily="34" charset="-122"/>
              <a:ea typeface="微软雅黑" pitchFamily="34" charset="-122"/>
            </a:endParaRPr>
          </a:p>
          <a:p>
            <a:pPr algn="just">
              <a:spcBef>
                <a:spcPts val="600"/>
              </a:spcBef>
              <a:spcAft>
                <a:spcPts val="600"/>
              </a:spcAft>
              <a:buClr>
                <a:srgbClr val="074AA1"/>
              </a:buClr>
              <a:defRPr/>
            </a:pPr>
            <a:r>
              <a:rPr lang="zh-CN" altLang="en-US" sz="900" b="1"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请在此处输入您的文本，或者复制您的文本粘贴到此处请在此处输入您的文本，或者复制您的文本粘贴到</a:t>
            </a:r>
            <a:r>
              <a:rPr lang="zh-CN" altLang="en-US" sz="900" b="1" dirty="0" smtClean="0">
                <a:solidFill>
                  <a:schemeClr val="tx1">
                    <a:lumMod val="50000"/>
                    <a:lumOff val="50000"/>
                  </a:schemeClr>
                </a:solidFill>
                <a:latin typeface="微软雅黑" pitchFamily="34" charset="-122"/>
                <a:ea typeface="微软雅黑" pitchFamily="34" charset="-122"/>
              </a:rPr>
              <a:t>此处</a:t>
            </a:r>
            <a:endParaRPr lang="en-US" altLang="zh-CN" sz="900" b="1" dirty="0" smtClean="0">
              <a:solidFill>
                <a:schemeClr val="tx1">
                  <a:lumMod val="50000"/>
                  <a:lumOff val="50000"/>
                </a:schemeClr>
              </a:solidFill>
              <a:latin typeface="微软雅黑" pitchFamily="34" charset="-122"/>
              <a:ea typeface="微软雅黑" pitchFamily="34" charset="-122"/>
            </a:endParaRPr>
          </a:p>
        </p:txBody>
      </p:sp>
      <p:sp>
        <p:nvSpPr>
          <p:cNvPr id="129" name="TextBox 128"/>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130" name="TextBox 129"/>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46899127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anim calcmode="lin" valueType="num">
                                      <p:cBhvr>
                                        <p:cTn id="8" dur="1000" fill="hold"/>
                                        <p:tgtEl>
                                          <p:spTgt spid="49"/>
                                        </p:tgtEl>
                                        <p:attrNameLst>
                                          <p:attrName>ppt_x</p:attrName>
                                        </p:attrNameLst>
                                      </p:cBhvr>
                                      <p:tavLst>
                                        <p:tav tm="0">
                                          <p:val>
                                            <p:strVal val="#ppt_x"/>
                                          </p:val>
                                        </p:tav>
                                        <p:tav tm="100000">
                                          <p:val>
                                            <p:strVal val="#ppt_x"/>
                                          </p:val>
                                        </p:tav>
                                      </p:tavLst>
                                    </p:anim>
                                    <p:anim calcmode="lin" valueType="num">
                                      <p:cBhvr>
                                        <p:cTn id="9" dur="1000" fill="hold"/>
                                        <p:tgtEl>
                                          <p:spTgt spid="4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20"/>
                                        </p:tgtEl>
                                        <p:attrNameLst>
                                          <p:attrName>style.visibility</p:attrName>
                                        </p:attrNameLst>
                                      </p:cBhvr>
                                      <p:to>
                                        <p:strVal val="visible"/>
                                      </p:to>
                                    </p:set>
                                    <p:animEffect transition="in" filter="wipe(left)">
                                      <p:cBhvr>
                                        <p:cTn id="19" dur="500"/>
                                        <p:tgtEl>
                                          <p:spTgt spid="1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23"/>
                                        </p:tgtEl>
                                        <p:attrNameLst>
                                          <p:attrName>style.visibility</p:attrName>
                                        </p:attrNameLst>
                                      </p:cBhvr>
                                      <p:to>
                                        <p:strVal val="visible"/>
                                      </p:to>
                                    </p:set>
                                    <p:animEffect transition="in" filter="wipe(left)">
                                      <p:cBhvr>
                                        <p:cTn id="23" dur="125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1426A4B-CDC1-4936-8B0C-6CA8B2EBCB22}" type="datetime1">
              <a:rPr lang="zh-CN" altLang="en-US" smtClean="0"/>
              <a:t>2017/5/27</a:t>
            </a:fld>
            <a:endParaRPr lang="zh-CN" altLang="en-US"/>
          </a:p>
        </p:txBody>
      </p:sp>
      <p:grpSp>
        <p:nvGrpSpPr>
          <p:cNvPr id="4" name="组合 37899"/>
          <p:cNvGrpSpPr>
            <a:grpSpLocks/>
          </p:cNvGrpSpPr>
          <p:nvPr/>
        </p:nvGrpSpPr>
        <p:grpSpPr bwMode="auto">
          <a:xfrm>
            <a:off x="1826079" y="1855332"/>
            <a:ext cx="1836738" cy="1828800"/>
            <a:chOff x="3466077" y="2823717"/>
            <a:chExt cx="2015737" cy="2009045"/>
          </a:xfrm>
        </p:grpSpPr>
        <p:grpSp>
          <p:nvGrpSpPr>
            <p:cNvPr id="5" name="组合 37892"/>
            <p:cNvGrpSpPr>
              <a:grpSpLocks/>
            </p:cNvGrpSpPr>
            <p:nvPr/>
          </p:nvGrpSpPr>
          <p:grpSpPr bwMode="auto">
            <a:xfrm>
              <a:off x="3466077" y="2823717"/>
              <a:ext cx="2015737" cy="2009045"/>
              <a:chOff x="3485278" y="3020425"/>
              <a:chExt cx="2015737" cy="2009045"/>
            </a:xfrm>
          </p:grpSpPr>
          <p:grpSp>
            <p:nvGrpSpPr>
              <p:cNvPr id="7" name="组合 6"/>
              <p:cNvGrpSpPr/>
              <p:nvPr/>
            </p:nvGrpSpPr>
            <p:grpSpPr>
              <a:xfrm rot="21125399">
                <a:off x="3505731" y="3020425"/>
                <a:ext cx="1995284" cy="2009045"/>
                <a:chOff x="3506678" y="3020360"/>
                <a:chExt cx="1995284" cy="2009045"/>
              </a:xfrm>
              <a:noFill/>
            </p:grpSpPr>
            <p:sp>
              <p:nvSpPr>
                <p:cNvPr id="11" name="椭圆​​ 28"/>
                <p:cNvSpPr/>
                <p:nvPr/>
              </p:nvSpPr>
              <p:spPr bwMode="auto">
                <a:xfrm>
                  <a:off x="3506678" y="3034121"/>
                  <a:ext cx="1995284" cy="1995284"/>
                </a:xfrm>
                <a:prstGeom prst="ellipse">
                  <a:avLst/>
                </a:prstGeom>
                <a:solidFill>
                  <a:srgbClr val="E74C2E"/>
                </a:solidFill>
                <a:ln w="25400" cap="flat" cmpd="sng" algn="ctr">
                  <a:gradFill>
                    <a:gsLst>
                      <a:gs pos="0">
                        <a:srgbClr val="535455">
                          <a:lumMod val="0"/>
                          <a:lumOff val="100000"/>
                        </a:srgbClr>
                      </a:gs>
                      <a:gs pos="50000">
                        <a:schemeClr val="tx1">
                          <a:lumMod val="50000"/>
                          <a:lumOff val="50000"/>
                        </a:schemeClr>
                      </a:gs>
                      <a:gs pos="100000">
                        <a:schemeClr val="tx1">
                          <a:lumMod val="50000"/>
                          <a:lumOff val="50000"/>
                        </a:schemeClr>
                      </a:gs>
                    </a:gsLst>
                    <a:lin ang="5400000" scaled="0"/>
                  </a:gradFill>
                  <a:prstDash val="solid"/>
                </a:ln>
                <a:effectLst/>
              </p:spPr>
              <p:txBody>
                <a:bodyPr anchor="ctr"/>
                <a:lstStyle/>
                <a:p>
                  <a:pPr algn="ctr">
                    <a:defRPr/>
                  </a:pPr>
                  <a:endParaRPr lang="zh-CN" altLang="en-US" sz="1800" kern="0">
                    <a:solidFill>
                      <a:sysClr val="windowText" lastClr="000000"/>
                    </a:solidFill>
                    <a:latin typeface="Segoe UI"/>
                  </a:endParaRPr>
                </a:p>
              </p:txBody>
            </p:sp>
            <p:sp>
              <p:nvSpPr>
                <p:cNvPr id="12" name="椭圆​​ 29"/>
                <p:cNvSpPr/>
                <p:nvPr/>
              </p:nvSpPr>
              <p:spPr bwMode="auto">
                <a:xfrm>
                  <a:off x="4254284" y="3020360"/>
                  <a:ext cx="444290" cy="1986328"/>
                </a:xfrm>
                <a:prstGeom prst="ellipse">
                  <a:avLst/>
                </a:prstGeom>
                <a:gradFill flip="none" rotWithShape="1">
                  <a:gsLst>
                    <a:gs pos="23000">
                      <a:srgbClr val="1D739C">
                        <a:lumMod val="60000"/>
                        <a:lumOff val="40000"/>
                        <a:alpha val="0"/>
                      </a:srgbClr>
                    </a:gs>
                    <a:gs pos="50000">
                      <a:schemeClr val="bg1">
                        <a:alpha val="51000"/>
                      </a:schemeClr>
                    </a:gs>
                    <a:gs pos="76000">
                      <a:srgbClr val="1D739C">
                        <a:lumMod val="60000"/>
                        <a:lumOff val="40000"/>
                        <a:alpha val="0"/>
                      </a:srgbClr>
                    </a:gs>
                  </a:gsLst>
                  <a:path path="circle">
                    <a:fillToRect l="100000" t="100000"/>
                  </a:path>
                  <a:tileRect r="-100000" b="-100000"/>
                </a:gradFill>
                <a:ln w="9525" cap="flat" cmpd="sng" algn="ctr">
                  <a:gradFill>
                    <a:gsLst>
                      <a:gs pos="0">
                        <a:sysClr val="window" lastClr="FFFFFF">
                          <a:alpha val="0"/>
                        </a:sysClr>
                      </a:gs>
                      <a:gs pos="50000">
                        <a:sysClr val="window" lastClr="FFFFFF"/>
                      </a:gs>
                      <a:gs pos="100000">
                        <a:sysClr val="window" lastClr="FFFFFF">
                          <a:alpha val="0"/>
                        </a:sysClr>
                      </a:gs>
                    </a:gsLst>
                    <a:lin ang="5400000" scaled="0"/>
                  </a:gradFill>
                  <a:prstDash val="solid"/>
                </a:ln>
                <a:effectLst/>
              </p:spPr>
              <p:txBody>
                <a:bodyPr anchor="ctr"/>
                <a:lstStyle/>
                <a:p>
                  <a:pPr algn="ctr">
                    <a:defRPr/>
                  </a:pPr>
                  <a:endParaRPr lang="zh-CN" altLang="en-US" sz="1800">
                    <a:solidFill>
                      <a:srgbClr val="000000"/>
                    </a:solidFill>
                    <a:latin typeface="Segoe UI" pitchFamily="34" charset="0"/>
                  </a:endParaRPr>
                </a:p>
              </p:txBody>
            </p:sp>
          </p:grpSp>
          <p:sp>
            <p:nvSpPr>
              <p:cNvPr id="8" name="椭圆​​ 36"/>
              <p:cNvSpPr/>
              <p:nvPr/>
            </p:nvSpPr>
            <p:spPr bwMode="auto">
              <a:xfrm rot="4899658">
                <a:off x="4300249" y="3098867"/>
                <a:ext cx="417360" cy="1961602"/>
              </a:xfrm>
              <a:prstGeom prst="ellipse">
                <a:avLst/>
              </a:prstGeom>
              <a:gradFill flip="none" rotWithShape="1">
                <a:gsLst>
                  <a:gs pos="23000">
                    <a:srgbClr val="1D739C">
                      <a:lumMod val="60000"/>
                      <a:lumOff val="40000"/>
                      <a:alpha val="0"/>
                    </a:srgbClr>
                  </a:gs>
                  <a:gs pos="50000">
                    <a:schemeClr val="bg1">
                      <a:alpha val="51000"/>
                    </a:schemeClr>
                  </a:gs>
                  <a:gs pos="76000">
                    <a:srgbClr val="1D739C">
                      <a:lumMod val="60000"/>
                      <a:lumOff val="40000"/>
                      <a:alpha val="0"/>
                    </a:srgbClr>
                  </a:gs>
                </a:gsLst>
                <a:path path="circle">
                  <a:fillToRect l="100000" t="100000"/>
                </a:path>
                <a:tileRect r="-100000" b="-100000"/>
              </a:gradFill>
              <a:ln w="9525" cap="flat" cmpd="sng" algn="ctr">
                <a:gradFill>
                  <a:gsLst>
                    <a:gs pos="0">
                      <a:sysClr val="window" lastClr="FFFFFF">
                        <a:alpha val="0"/>
                      </a:sysClr>
                    </a:gs>
                    <a:gs pos="50000">
                      <a:sysClr val="window" lastClr="FFFFFF"/>
                    </a:gs>
                    <a:gs pos="100000">
                      <a:sysClr val="window" lastClr="FFFFFF">
                        <a:alpha val="0"/>
                      </a:sysClr>
                    </a:gs>
                  </a:gsLst>
                  <a:lin ang="5400000" scaled="0"/>
                </a:gradFill>
                <a:prstDash val="solid"/>
              </a:ln>
              <a:effectLst/>
            </p:spPr>
            <p:txBody>
              <a:bodyPr anchor="ctr"/>
              <a:lstStyle/>
              <a:p>
                <a:pPr algn="ctr">
                  <a:defRPr/>
                </a:pPr>
                <a:endParaRPr lang="zh-CN" altLang="en-US" sz="1800">
                  <a:solidFill>
                    <a:srgbClr val="000000"/>
                  </a:solidFill>
                  <a:latin typeface="Segoe UI" pitchFamily="34" charset="0"/>
                </a:endParaRPr>
              </a:p>
            </p:txBody>
          </p:sp>
          <p:sp>
            <p:nvSpPr>
              <p:cNvPr id="9" name="椭圆​​ 37"/>
              <p:cNvSpPr/>
              <p:nvPr/>
            </p:nvSpPr>
            <p:spPr bwMode="auto">
              <a:xfrm rot="7699274">
                <a:off x="4257399" y="3083026"/>
                <a:ext cx="418948" cy="1963189"/>
              </a:xfrm>
              <a:prstGeom prst="ellipse">
                <a:avLst/>
              </a:prstGeom>
              <a:gradFill flip="none" rotWithShape="1">
                <a:gsLst>
                  <a:gs pos="23000">
                    <a:srgbClr val="1D739C">
                      <a:lumMod val="60000"/>
                      <a:lumOff val="40000"/>
                      <a:alpha val="0"/>
                    </a:srgbClr>
                  </a:gs>
                  <a:gs pos="50000">
                    <a:schemeClr val="bg1">
                      <a:alpha val="51000"/>
                    </a:schemeClr>
                  </a:gs>
                  <a:gs pos="76000">
                    <a:srgbClr val="1D739C">
                      <a:lumMod val="60000"/>
                      <a:lumOff val="40000"/>
                      <a:alpha val="0"/>
                    </a:srgbClr>
                  </a:gs>
                </a:gsLst>
                <a:path path="circle">
                  <a:fillToRect l="100000" t="100000"/>
                </a:path>
                <a:tileRect r="-100000" b="-100000"/>
              </a:gradFill>
              <a:ln w="9525" cap="flat" cmpd="sng" algn="ctr">
                <a:gradFill>
                  <a:gsLst>
                    <a:gs pos="0">
                      <a:sysClr val="window" lastClr="FFFFFF">
                        <a:alpha val="0"/>
                      </a:sysClr>
                    </a:gs>
                    <a:gs pos="50000">
                      <a:sysClr val="window" lastClr="FFFFFF"/>
                    </a:gs>
                    <a:gs pos="100000">
                      <a:sysClr val="window" lastClr="FFFFFF">
                        <a:alpha val="0"/>
                      </a:sysClr>
                    </a:gs>
                  </a:gsLst>
                  <a:lin ang="5400000" scaled="0"/>
                </a:gradFill>
                <a:prstDash val="solid"/>
              </a:ln>
              <a:effectLst/>
            </p:spPr>
            <p:txBody>
              <a:bodyPr anchor="ctr"/>
              <a:lstStyle/>
              <a:p>
                <a:pPr algn="ctr">
                  <a:defRPr/>
                </a:pPr>
                <a:endParaRPr lang="zh-CN" altLang="en-US" sz="1800">
                  <a:solidFill>
                    <a:srgbClr val="000000"/>
                  </a:solidFill>
                  <a:latin typeface="Segoe UI" pitchFamily="34" charset="0"/>
                </a:endParaRPr>
              </a:p>
            </p:txBody>
          </p:sp>
          <p:sp>
            <p:nvSpPr>
              <p:cNvPr id="10" name="椭圆​​ 38"/>
              <p:cNvSpPr/>
              <p:nvPr/>
            </p:nvSpPr>
            <p:spPr bwMode="auto">
              <a:xfrm rot="13232997">
                <a:off x="4283567" y="3054558"/>
                <a:ext cx="418983" cy="1964611"/>
              </a:xfrm>
              <a:prstGeom prst="ellipse">
                <a:avLst/>
              </a:prstGeom>
              <a:gradFill flip="none" rotWithShape="1">
                <a:gsLst>
                  <a:gs pos="23000">
                    <a:srgbClr val="1D739C">
                      <a:lumMod val="60000"/>
                      <a:lumOff val="40000"/>
                      <a:alpha val="0"/>
                    </a:srgbClr>
                  </a:gs>
                  <a:gs pos="50000">
                    <a:schemeClr val="bg1">
                      <a:alpha val="51000"/>
                    </a:schemeClr>
                  </a:gs>
                  <a:gs pos="76000">
                    <a:srgbClr val="1D739C">
                      <a:lumMod val="60000"/>
                      <a:lumOff val="40000"/>
                      <a:alpha val="0"/>
                    </a:srgbClr>
                  </a:gs>
                </a:gsLst>
                <a:path path="circle">
                  <a:fillToRect l="100000" t="100000"/>
                </a:path>
                <a:tileRect r="-100000" b="-100000"/>
              </a:gradFill>
              <a:ln w="9525" cap="flat" cmpd="sng" algn="ctr">
                <a:gradFill>
                  <a:gsLst>
                    <a:gs pos="0">
                      <a:sysClr val="window" lastClr="FFFFFF">
                        <a:alpha val="0"/>
                      </a:sysClr>
                    </a:gs>
                    <a:gs pos="50000">
                      <a:sysClr val="window" lastClr="FFFFFF"/>
                    </a:gs>
                    <a:gs pos="100000">
                      <a:sysClr val="window" lastClr="FFFFFF">
                        <a:alpha val="0"/>
                      </a:sysClr>
                    </a:gs>
                  </a:gsLst>
                  <a:lin ang="5400000" scaled="0"/>
                </a:gradFill>
                <a:prstDash val="solid"/>
              </a:ln>
              <a:effectLst/>
            </p:spPr>
            <p:txBody>
              <a:bodyPr anchor="ctr"/>
              <a:lstStyle/>
              <a:p>
                <a:pPr algn="ctr">
                  <a:defRPr/>
                </a:pPr>
                <a:endParaRPr lang="zh-CN" altLang="en-US" sz="1800">
                  <a:solidFill>
                    <a:srgbClr val="000000"/>
                  </a:solidFill>
                  <a:latin typeface="Segoe UI" pitchFamily="34" charset="0"/>
                </a:endParaRPr>
              </a:p>
            </p:txBody>
          </p:sp>
        </p:grpSp>
        <p:sp>
          <p:nvSpPr>
            <p:cNvPr id="6" name="TextBox 29"/>
            <p:cNvSpPr txBox="1">
              <a:spLocks noChangeArrowheads="1"/>
            </p:cNvSpPr>
            <p:nvPr/>
          </p:nvSpPr>
          <p:spPr bwMode="auto">
            <a:xfrm rot="20900671">
              <a:off x="3899606" y="3696342"/>
              <a:ext cx="1103384" cy="371922"/>
            </a:xfrm>
            <a:prstGeom prst="rect">
              <a:avLst/>
            </a:prstGeom>
            <a:noFill/>
            <a:ln>
              <a:noFill/>
            </a:ln>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600" b="1" kern="0" dirty="0">
                  <a:solidFill>
                    <a:schemeClr val="bg1"/>
                  </a:solidFill>
                  <a:latin typeface="微软雅黑" pitchFamily="34" charset="-122"/>
                  <a:ea typeface="微软雅黑" pitchFamily="34" charset="-122"/>
                </a:rPr>
                <a:t>添加标题</a:t>
              </a:r>
            </a:p>
          </p:txBody>
        </p:sp>
      </p:grpSp>
      <p:grpSp>
        <p:nvGrpSpPr>
          <p:cNvPr id="13" name="组合 12"/>
          <p:cNvGrpSpPr>
            <a:grpSpLocks/>
          </p:cNvGrpSpPr>
          <p:nvPr/>
        </p:nvGrpSpPr>
        <p:grpSpPr bwMode="auto">
          <a:xfrm>
            <a:off x="1460954" y="1127256"/>
            <a:ext cx="1504950" cy="1036051"/>
            <a:chOff x="4660619" y="1071038"/>
            <a:chExt cx="1505545" cy="1035133"/>
          </a:xfrm>
        </p:grpSpPr>
        <p:sp>
          <p:nvSpPr>
            <p:cNvPr id="14" name="TextBox 29"/>
            <p:cNvSpPr txBox="1">
              <a:spLocks noChangeArrowheads="1"/>
            </p:cNvSpPr>
            <p:nvPr/>
          </p:nvSpPr>
          <p:spPr bwMode="auto">
            <a:xfrm rot="20900671">
              <a:off x="4835851" y="1071038"/>
              <a:ext cx="1005800" cy="338254"/>
            </a:xfrm>
            <a:prstGeom prst="rect">
              <a:avLst/>
            </a:prstGeom>
            <a:noFill/>
            <a:ln>
              <a:noFill/>
            </a:ln>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600" kern="0" dirty="0">
                  <a:solidFill>
                    <a:schemeClr val="bg1">
                      <a:lumMod val="50000"/>
                    </a:schemeClr>
                  </a:solidFill>
                  <a:latin typeface="微软雅黑" pitchFamily="34" charset="-122"/>
                  <a:ea typeface="微软雅黑" pitchFamily="34" charset="-122"/>
                </a:rPr>
                <a:t>添加标题</a:t>
              </a:r>
            </a:p>
          </p:txBody>
        </p:sp>
        <p:grpSp>
          <p:nvGrpSpPr>
            <p:cNvPr id="15" name="组合 28680"/>
            <p:cNvGrpSpPr>
              <a:grpSpLocks/>
            </p:cNvGrpSpPr>
            <p:nvPr/>
          </p:nvGrpSpPr>
          <p:grpSpPr bwMode="auto">
            <a:xfrm>
              <a:off x="4660619" y="1243589"/>
              <a:ext cx="1505545" cy="862582"/>
              <a:chOff x="3173079" y="2041223"/>
              <a:chExt cx="1654176" cy="947651"/>
            </a:xfrm>
          </p:grpSpPr>
          <p:sp>
            <p:nvSpPr>
              <p:cNvPr id="16" name="任意多边形​​ 27"/>
              <p:cNvSpPr>
                <a:spLocks/>
              </p:cNvSpPr>
              <p:nvPr/>
            </p:nvSpPr>
            <p:spPr bwMode="auto">
              <a:xfrm>
                <a:off x="3522061" y="2183832"/>
                <a:ext cx="1088825" cy="388582"/>
              </a:xfrm>
              <a:custGeom>
                <a:avLst/>
                <a:gdLst>
                  <a:gd name="T0" fmla="*/ 2155543 w 868680"/>
                  <a:gd name="T1" fmla="*/ 3042680 h 308610"/>
                  <a:gd name="T2" fmla="*/ 7380002 w 868680"/>
                  <a:gd name="T3" fmla="*/ 1733177 h 308610"/>
                  <a:gd name="T4" fmla="*/ 8329903 w 868680"/>
                  <a:gd name="T5" fmla="*/ 0 h 308610"/>
                  <a:gd name="T6" fmla="*/ 0 w 868680"/>
                  <a:gd name="T7" fmla="*/ 1925749 h 308610"/>
                  <a:gd name="T8" fmla="*/ 2703562 w 868680"/>
                  <a:gd name="T9" fmla="*/ 2965644 h 308610"/>
                  <a:gd name="T10" fmla="*/ 2813168 w 868680"/>
                  <a:gd name="T11" fmla="*/ 3119708 h 308610"/>
                  <a:gd name="T12" fmla="*/ 2155543 w 868680"/>
                  <a:gd name="T13" fmla="*/ 3042680 h 30861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68680" h="308610">
                    <a:moveTo>
                      <a:pt x="224790" y="300990"/>
                    </a:moveTo>
                    <a:lnTo>
                      <a:pt x="769620" y="171450"/>
                    </a:lnTo>
                    <a:lnTo>
                      <a:pt x="868680" y="0"/>
                    </a:lnTo>
                    <a:lnTo>
                      <a:pt x="0" y="190500"/>
                    </a:lnTo>
                    <a:lnTo>
                      <a:pt x="281940" y="293370"/>
                    </a:lnTo>
                    <a:lnTo>
                      <a:pt x="293370" y="308610"/>
                    </a:lnTo>
                    <a:lnTo>
                      <a:pt x="224790" y="300990"/>
                    </a:lnTo>
                    <a:close/>
                  </a:path>
                </a:pathLst>
              </a:custGeom>
              <a:gradFill flip="none" rotWithShape="1">
                <a:gsLst>
                  <a:gs pos="15000">
                    <a:schemeClr val="tx1">
                      <a:lumMod val="85000"/>
                      <a:lumOff val="15000"/>
                    </a:schemeClr>
                  </a:gs>
                  <a:gs pos="100000">
                    <a:schemeClr val="bg1">
                      <a:lumMod val="65000"/>
                    </a:schemeClr>
                  </a:gs>
                  <a:gs pos="67000">
                    <a:schemeClr val="tx1">
                      <a:lumMod val="50000"/>
                      <a:lumOff val="50000"/>
                    </a:schemeClr>
                  </a:gs>
                </a:gsLst>
                <a:lin ang="10800000" scaled="1"/>
                <a:tileRect/>
              </a:gra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chemeClr val="bg1">
                      <a:lumMod val="50000"/>
                    </a:schemeClr>
                  </a:solidFill>
                </a:endParaRPr>
              </a:p>
            </p:txBody>
          </p:sp>
          <p:sp>
            <p:nvSpPr>
              <p:cNvPr id="17" name="任意多边形​​ 24"/>
              <p:cNvSpPr>
                <a:spLocks/>
              </p:cNvSpPr>
              <p:nvPr/>
            </p:nvSpPr>
            <p:spPr bwMode="auto">
              <a:xfrm>
                <a:off x="3178314" y="2044430"/>
                <a:ext cx="1648941" cy="761480"/>
              </a:xfrm>
              <a:custGeom>
                <a:avLst/>
                <a:gdLst>
                  <a:gd name="T0" fmla="*/ 8616806 w 1314450"/>
                  <a:gd name="T1" fmla="*/ 1021171 h 605790"/>
                  <a:gd name="T2" fmla="*/ 2356830 w 1314450"/>
                  <a:gd name="T3" fmla="*/ 2402761 h 605790"/>
                  <a:gd name="T4" fmla="*/ 6735870 w 1314450"/>
                  <a:gd name="T5" fmla="*/ 3934517 h 605790"/>
                  <a:gd name="T6" fmla="*/ 8616806 w 1314450"/>
                  <a:gd name="T7" fmla="*/ 1021171 h 605790"/>
                  <a:gd name="T8" fmla="*/ 10139397 w 1314450"/>
                  <a:gd name="T9" fmla="*/ 0 h 605790"/>
                  <a:gd name="T10" fmla="*/ 7053495 w 1314450"/>
                  <a:gd name="T11" fmla="*/ 4775492 h 605790"/>
                  <a:gd name="T12" fmla="*/ 0 w 1314450"/>
                  <a:gd name="T13" fmla="*/ 2312660 h 605790"/>
                  <a:gd name="T14" fmla="*/ 10139397 w 1314450"/>
                  <a:gd name="T15" fmla="*/ 0 h 60579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14450" h="605790">
                    <a:moveTo>
                      <a:pt x="1117064" y="129540"/>
                    </a:moveTo>
                    <a:lnTo>
                      <a:pt x="305534" y="304800"/>
                    </a:lnTo>
                    <a:lnTo>
                      <a:pt x="873224" y="499110"/>
                    </a:lnTo>
                    <a:lnTo>
                      <a:pt x="1117064" y="129540"/>
                    </a:lnTo>
                    <a:close/>
                    <a:moveTo>
                      <a:pt x="1314450" y="0"/>
                    </a:moveTo>
                    <a:lnTo>
                      <a:pt x="914400" y="605790"/>
                    </a:lnTo>
                    <a:lnTo>
                      <a:pt x="0" y="293370"/>
                    </a:lnTo>
                    <a:lnTo>
                      <a:pt x="1314450" y="0"/>
                    </a:lnTo>
                    <a:close/>
                  </a:path>
                </a:pathLst>
              </a:custGeom>
              <a:gradFill flip="none" rotWithShape="1">
                <a:gsLst>
                  <a:gs pos="15000">
                    <a:schemeClr val="tx1">
                      <a:lumMod val="85000"/>
                      <a:lumOff val="15000"/>
                    </a:schemeClr>
                  </a:gs>
                  <a:gs pos="100000">
                    <a:schemeClr val="bg1">
                      <a:lumMod val="65000"/>
                    </a:schemeClr>
                  </a:gs>
                  <a:gs pos="67000">
                    <a:schemeClr val="tx1">
                      <a:lumMod val="50000"/>
                      <a:lumOff val="50000"/>
                    </a:schemeClr>
                  </a:gs>
                </a:gsLst>
                <a:lin ang="13500000" scaled="1"/>
                <a:tileRect/>
              </a:gra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chemeClr val="bg1">
                      <a:lumMod val="50000"/>
                    </a:schemeClr>
                  </a:solidFill>
                </a:endParaRPr>
              </a:p>
            </p:txBody>
          </p:sp>
          <p:sp>
            <p:nvSpPr>
              <p:cNvPr id="18" name="任意多边形​​ 25"/>
              <p:cNvSpPr>
                <a:spLocks/>
              </p:cNvSpPr>
              <p:nvPr/>
            </p:nvSpPr>
            <p:spPr bwMode="auto">
              <a:xfrm>
                <a:off x="3173079" y="2408617"/>
                <a:ext cx="1155131" cy="573287"/>
              </a:xfrm>
              <a:custGeom>
                <a:avLst/>
                <a:gdLst>
                  <a:gd name="T0" fmla="*/ 0 w 925830"/>
                  <a:gd name="T1" fmla="*/ 0 h 457200"/>
                  <a:gd name="T2" fmla="*/ 0 w 925830"/>
                  <a:gd name="T3" fmla="*/ 0 h 457200"/>
                  <a:gd name="T4" fmla="*/ 0 w 925830"/>
                  <a:gd name="T5" fmla="*/ 1687708 h 457200"/>
                  <a:gd name="T6" fmla="*/ 8983944 w 925830"/>
                  <a:gd name="T7" fmla="*/ 4500569 h 457200"/>
                  <a:gd name="T8" fmla="*/ 8873032 w 925830"/>
                  <a:gd name="T9" fmla="*/ 2925370 h 457200"/>
                  <a:gd name="T10" fmla="*/ 0 w 925830"/>
                  <a:gd name="T11" fmla="*/ 0 h 457200"/>
                  <a:gd name="T12" fmla="*/ 0 60000 65536"/>
                  <a:gd name="T13" fmla="*/ 0 60000 65536"/>
                  <a:gd name="T14" fmla="*/ 0 60000 65536"/>
                  <a:gd name="T15" fmla="*/ 0 60000 65536"/>
                  <a:gd name="T16" fmla="*/ 0 60000 65536"/>
                  <a:gd name="T17" fmla="*/ 0 60000 65536"/>
                  <a:gd name="connsiteX0" fmla="*/ 0 w 920139"/>
                  <a:gd name="connsiteY0" fmla="*/ 0 h 455306"/>
                  <a:gd name="connsiteX1" fmla="*/ 0 w 920139"/>
                  <a:gd name="connsiteY1" fmla="*/ 0 h 455306"/>
                  <a:gd name="connsiteX2" fmla="*/ 0 w 920139"/>
                  <a:gd name="connsiteY2" fmla="*/ 171450 h 455306"/>
                  <a:gd name="connsiteX3" fmla="*/ 920139 w 920139"/>
                  <a:gd name="connsiteY3" fmla="*/ 455306 h 455306"/>
                  <a:gd name="connsiteX4" fmla="*/ 914400 w 920139"/>
                  <a:gd name="connsiteY4" fmla="*/ 297180 h 455306"/>
                  <a:gd name="connsiteX5" fmla="*/ 0 w 920139"/>
                  <a:gd name="connsiteY5" fmla="*/ 0 h 455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0139" h="455306">
                    <a:moveTo>
                      <a:pt x="0" y="0"/>
                    </a:moveTo>
                    <a:lnTo>
                      <a:pt x="0" y="0"/>
                    </a:lnTo>
                    <a:lnTo>
                      <a:pt x="0" y="171450"/>
                    </a:lnTo>
                    <a:lnTo>
                      <a:pt x="920139" y="455306"/>
                    </a:lnTo>
                    <a:lnTo>
                      <a:pt x="914400" y="297180"/>
                    </a:lnTo>
                    <a:lnTo>
                      <a:pt x="0" y="0"/>
                    </a:lnTo>
                    <a:close/>
                  </a:path>
                </a:pathLst>
              </a:custGeom>
              <a:gradFill flip="none" rotWithShape="1">
                <a:gsLst>
                  <a:gs pos="15000">
                    <a:schemeClr val="tx1">
                      <a:lumMod val="85000"/>
                      <a:lumOff val="15000"/>
                    </a:schemeClr>
                  </a:gs>
                  <a:gs pos="100000">
                    <a:schemeClr val="bg1">
                      <a:lumMod val="65000"/>
                    </a:schemeClr>
                  </a:gs>
                  <a:gs pos="67000">
                    <a:schemeClr val="tx1">
                      <a:lumMod val="50000"/>
                      <a:lumOff val="50000"/>
                    </a:schemeClr>
                  </a:gs>
                </a:gsLst>
                <a:lin ang="13500000" scaled="1"/>
                <a:tileRect/>
              </a:gra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chemeClr val="bg1">
                      <a:lumMod val="50000"/>
                    </a:schemeClr>
                  </a:solidFill>
                </a:endParaRPr>
              </a:p>
            </p:txBody>
          </p:sp>
          <p:sp>
            <p:nvSpPr>
              <p:cNvPr id="19" name="任意多边形​​ 26"/>
              <p:cNvSpPr>
                <a:spLocks/>
              </p:cNvSpPr>
              <p:nvPr/>
            </p:nvSpPr>
            <p:spPr bwMode="auto">
              <a:xfrm>
                <a:off x="4315997" y="2046173"/>
                <a:ext cx="502534" cy="937474"/>
              </a:xfrm>
              <a:custGeom>
                <a:avLst/>
                <a:gdLst>
                  <a:gd name="T0" fmla="*/ 3845661 w 400050"/>
                  <a:gd name="T1" fmla="*/ 0 h 746760"/>
                  <a:gd name="T2" fmla="*/ 3809034 w 400050"/>
                  <a:gd name="T3" fmla="*/ 1680111 h 746760"/>
                  <a:gd name="T4" fmla="*/ 109881 w 400050"/>
                  <a:gd name="T5" fmla="*/ 7317802 h 746760"/>
                  <a:gd name="T6" fmla="*/ 0 w 400050"/>
                  <a:gd name="T7" fmla="*/ 5824370 h 746760"/>
                  <a:gd name="T8" fmla="*/ 3845661 w 400050"/>
                  <a:gd name="T9" fmla="*/ 0 h 7467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0050" h="746760">
                    <a:moveTo>
                      <a:pt x="400050" y="0"/>
                    </a:moveTo>
                    <a:lnTo>
                      <a:pt x="396240" y="171450"/>
                    </a:lnTo>
                    <a:lnTo>
                      <a:pt x="11430" y="746760"/>
                    </a:lnTo>
                    <a:lnTo>
                      <a:pt x="0" y="594360"/>
                    </a:lnTo>
                    <a:lnTo>
                      <a:pt x="400050" y="0"/>
                    </a:lnTo>
                    <a:close/>
                  </a:path>
                </a:pathLst>
              </a:custGeom>
              <a:gradFill flip="none" rotWithShape="1">
                <a:gsLst>
                  <a:gs pos="15000">
                    <a:schemeClr val="tx1">
                      <a:lumMod val="85000"/>
                      <a:lumOff val="15000"/>
                    </a:schemeClr>
                  </a:gs>
                  <a:gs pos="100000">
                    <a:schemeClr val="bg1">
                      <a:lumMod val="65000"/>
                    </a:schemeClr>
                  </a:gs>
                  <a:gs pos="67000">
                    <a:schemeClr val="tx1">
                      <a:lumMod val="50000"/>
                      <a:lumOff val="50000"/>
                    </a:schemeClr>
                  </a:gs>
                </a:gsLst>
                <a:lin ang="13500000" scaled="1"/>
                <a:tileRect/>
              </a:gra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chemeClr val="bg1">
                      <a:lumMod val="50000"/>
                    </a:schemeClr>
                  </a:solidFill>
                </a:endParaRPr>
              </a:p>
            </p:txBody>
          </p:sp>
          <p:sp>
            <p:nvSpPr>
              <p:cNvPr id="20" name="任意多边形​​ 28687"/>
              <p:cNvSpPr/>
              <p:nvPr/>
            </p:nvSpPr>
            <p:spPr>
              <a:xfrm>
                <a:off x="4312702" y="2323856"/>
                <a:ext cx="332510" cy="665018"/>
              </a:xfrm>
              <a:custGeom>
                <a:avLst/>
                <a:gdLst>
                  <a:gd name="connsiteX0" fmla="*/ 0 w 332510"/>
                  <a:gd name="connsiteY0" fmla="*/ 465512 h 665018"/>
                  <a:gd name="connsiteX1" fmla="*/ 16626 w 332510"/>
                  <a:gd name="connsiteY1" fmla="*/ 665018 h 665018"/>
                  <a:gd name="connsiteX2" fmla="*/ 332510 w 332510"/>
                  <a:gd name="connsiteY2" fmla="*/ 188422 h 665018"/>
                  <a:gd name="connsiteX3" fmla="*/ 315884 w 332510"/>
                  <a:gd name="connsiteY3" fmla="*/ 0 h 665018"/>
                  <a:gd name="connsiteX4" fmla="*/ 0 w 332510"/>
                  <a:gd name="connsiteY4" fmla="*/ 465512 h 665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10" h="665018">
                    <a:moveTo>
                      <a:pt x="0" y="465512"/>
                    </a:moveTo>
                    <a:lnTo>
                      <a:pt x="16626" y="665018"/>
                    </a:lnTo>
                    <a:lnTo>
                      <a:pt x="332510" y="188422"/>
                    </a:lnTo>
                    <a:lnTo>
                      <a:pt x="315884" y="0"/>
                    </a:lnTo>
                    <a:lnTo>
                      <a:pt x="0" y="465512"/>
                    </a:lnTo>
                    <a:close/>
                  </a:path>
                </a:pathLst>
              </a:custGeom>
              <a:gradFill rotWithShape="1">
                <a:gsLst>
                  <a:gs pos="49000">
                    <a:srgbClr val="0996FF">
                      <a:alpha val="0"/>
                    </a:srgbClr>
                  </a:gs>
                  <a:gs pos="100000">
                    <a:srgbClr val="0996FF"/>
                  </a:gs>
                </a:gsLst>
                <a:lin ang="12000000" scaled="0"/>
              </a:gradFill>
              <a:ln>
                <a:noFill/>
              </a:ln>
              <a:effectLst/>
              <a:scene3d>
                <a:camera prst="orthographicFront">
                  <a:rot lat="0" lon="0" rev="0"/>
                </a:camera>
                <a:lightRig rig="threePt" dir="t">
                  <a:rot lat="0" lon="0" rev="1200000"/>
                </a:lightRig>
              </a:scene3d>
              <a:sp3d/>
            </p:spPr>
            <p:txBody>
              <a:bodyPr lIns="121915" tIns="60957" rIns="121915" bIns="60957" anchor="ctr"/>
              <a:lstStyle/>
              <a:p>
                <a:pPr algn="ctr" defTabSz="912791">
                  <a:defRPr/>
                </a:pPr>
                <a:endParaRPr lang="zh-CN" altLang="en-US" sz="2400">
                  <a:solidFill>
                    <a:schemeClr val="bg1">
                      <a:lumMod val="50000"/>
                    </a:schemeClr>
                  </a:solidFill>
                  <a:latin typeface="Segoe UI" pitchFamily="34" charset="0"/>
                </a:endParaRPr>
              </a:p>
            </p:txBody>
          </p:sp>
          <p:sp>
            <p:nvSpPr>
              <p:cNvPr id="21" name="任意多边形​​ 28692"/>
              <p:cNvSpPr/>
              <p:nvPr/>
            </p:nvSpPr>
            <p:spPr>
              <a:xfrm>
                <a:off x="3558705" y="2201257"/>
                <a:ext cx="1026008" cy="216072"/>
              </a:xfrm>
              <a:custGeom>
                <a:avLst/>
                <a:gdLst>
                  <a:gd name="connsiteX0" fmla="*/ 0 w 1025237"/>
                  <a:gd name="connsiteY0" fmla="*/ 216131 h 216131"/>
                  <a:gd name="connsiteX1" fmla="*/ 1025237 w 1025237"/>
                  <a:gd name="connsiteY1" fmla="*/ 0 h 216131"/>
                </a:gdLst>
                <a:ahLst/>
                <a:cxnLst>
                  <a:cxn ang="0">
                    <a:pos x="connsiteX0" y="connsiteY0"/>
                  </a:cxn>
                  <a:cxn ang="0">
                    <a:pos x="connsiteX1" y="connsiteY1"/>
                  </a:cxn>
                </a:cxnLst>
                <a:rect l="l" t="t" r="r" b="b"/>
                <a:pathLst>
                  <a:path w="1025237" h="216131">
                    <a:moveTo>
                      <a:pt x="0" y="216131"/>
                    </a:moveTo>
                    <a:lnTo>
                      <a:pt x="1025237" y="0"/>
                    </a:lnTo>
                  </a:path>
                </a:pathLst>
              </a:custGeom>
              <a:noFill/>
              <a:ln w="9525" cap="flat" cmpd="sng" algn="ctr">
                <a:solidFill>
                  <a:sysClr val="window" lastClr="FFFFFF"/>
                </a:solidFill>
                <a:prstDash val="solid"/>
              </a:ln>
              <a:effectLst/>
            </p:spPr>
            <p:txBody>
              <a:bodyPr anchor="ctr"/>
              <a:lstStyle/>
              <a:p>
                <a:pPr algn="ctr">
                  <a:defRPr/>
                </a:pPr>
                <a:endParaRPr lang="zh-CN" altLang="en-US" sz="1800" kern="0">
                  <a:solidFill>
                    <a:schemeClr val="bg1">
                      <a:lumMod val="50000"/>
                    </a:schemeClr>
                  </a:solidFill>
                  <a:latin typeface="Segoe UI"/>
                </a:endParaRPr>
              </a:p>
            </p:txBody>
          </p:sp>
          <p:sp>
            <p:nvSpPr>
              <p:cNvPr id="22" name="任意多边形​​ 28693"/>
              <p:cNvSpPr/>
              <p:nvPr/>
            </p:nvSpPr>
            <p:spPr>
              <a:xfrm>
                <a:off x="3173079" y="2040945"/>
                <a:ext cx="1648942" cy="747540"/>
              </a:xfrm>
              <a:custGeom>
                <a:avLst/>
                <a:gdLst>
                  <a:gd name="connsiteX0" fmla="*/ 0 w 1645920"/>
                  <a:gd name="connsiteY0" fmla="*/ 360218 h 748145"/>
                  <a:gd name="connsiteX1" fmla="*/ 1136072 w 1645920"/>
                  <a:gd name="connsiteY1" fmla="*/ 748145 h 748145"/>
                  <a:gd name="connsiteX2" fmla="*/ 1645920 w 1645920"/>
                  <a:gd name="connsiteY2" fmla="*/ 0 h 748145"/>
                  <a:gd name="connsiteX0" fmla="*/ 0 w 1576093"/>
                  <a:gd name="connsiteY0" fmla="*/ 503197 h 748145"/>
                  <a:gd name="connsiteX1" fmla="*/ 1066245 w 1576093"/>
                  <a:gd name="connsiteY1" fmla="*/ 748145 h 748145"/>
                  <a:gd name="connsiteX2" fmla="*/ 1576093 w 1576093"/>
                  <a:gd name="connsiteY2" fmla="*/ 0 h 748145"/>
                  <a:gd name="connsiteX0" fmla="*/ 0 w 1649245"/>
                  <a:gd name="connsiteY0" fmla="*/ 366868 h 748145"/>
                  <a:gd name="connsiteX1" fmla="*/ 1139397 w 1649245"/>
                  <a:gd name="connsiteY1" fmla="*/ 748145 h 748145"/>
                  <a:gd name="connsiteX2" fmla="*/ 1649245 w 1649245"/>
                  <a:gd name="connsiteY2" fmla="*/ 0 h 748145"/>
                </a:gdLst>
                <a:ahLst/>
                <a:cxnLst>
                  <a:cxn ang="0">
                    <a:pos x="connsiteX0" y="connsiteY0"/>
                  </a:cxn>
                  <a:cxn ang="0">
                    <a:pos x="connsiteX1" y="connsiteY1"/>
                  </a:cxn>
                  <a:cxn ang="0">
                    <a:pos x="connsiteX2" y="connsiteY2"/>
                  </a:cxn>
                </a:cxnLst>
                <a:rect l="l" t="t" r="r" b="b"/>
                <a:pathLst>
                  <a:path w="1649245" h="748145">
                    <a:moveTo>
                      <a:pt x="0" y="366868"/>
                    </a:moveTo>
                    <a:lnTo>
                      <a:pt x="1139397" y="748145"/>
                    </a:lnTo>
                    <a:lnTo>
                      <a:pt x="1649245" y="0"/>
                    </a:lnTo>
                  </a:path>
                </a:pathLst>
              </a:custGeom>
              <a:noFill/>
              <a:ln w="9525" cap="flat" cmpd="sng" algn="ctr">
                <a:solidFill>
                  <a:sysClr val="window" lastClr="FFFFFF"/>
                </a:solidFill>
                <a:prstDash val="solid"/>
              </a:ln>
              <a:effectLst/>
            </p:spPr>
            <p:txBody>
              <a:bodyPr anchor="ctr"/>
              <a:lstStyle/>
              <a:p>
                <a:pPr algn="ctr">
                  <a:defRPr/>
                </a:pPr>
                <a:endParaRPr lang="zh-CN" altLang="en-US" sz="1800" kern="0">
                  <a:solidFill>
                    <a:schemeClr val="bg1">
                      <a:lumMod val="50000"/>
                    </a:schemeClr>
                  </a:solidFill>
                  <a:latin typeface="Segoe UI"/>
                </a:endParaRPr>
              </a:p>
            </p:txBody>
          </p:sp>
          <p:sp>
            <p:nvSpPr>
              <p:cNvPr id="23" name="任意多边形​​ 28674"/>
              <p:cNvSpPr/>
              <p:nvPr/>
            </p:nvSpPr>
            <p:spPr>
              <a:xfrm>
                <a:off x="4182762" y="2045043"/>
                <a:ext cx="630195" cy="735227"/>
              </a:xfrm>
              <a:custGeom>
                <a:avLst/>
                <a:gdLst>
                  <a:gd name="connsiteX0" fmla="*/ 135924 w 630195"/>
                  <a:gd name="connsiteY0" fmla="*/ 735227 h 735227"/>
                  <a:gd name="connsiteX1" fmla="*/ 0 w 630195"/>
                  <a:gd name="connsiteY1" fmla="*/ 691979 h 735227"/>
                  <a:gd name="connsiteX2" fmla="*/ 92676 w 630195"/>
                  <a:gd name="connsiteY2" fmla="*/ 624016 h 735227"/>
                  <a:gd name="connsiteX3" fmla="*/ 630195 w 630195"/>
                  <a:gd name="connsiteY3" fmla="*/ 0 h 735227"/>
                  <a:gd name="connsiteX4" fmla="*/ 135924 w 630195"/>
                  <a:gd name="connsiteY4" fmla="*/ 735227 h 7352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195" h="735227">
                    <a:moveTo>
                      <a:pt x="135924" y="735227"/>
                    </a:moveTo>
                    <a:lnTo>
                      <a:pt x="0" y="691979"/>
                    </a:lnTo>
                    <a:lnTo>
                      <a:pt x="92676" y="624016"/>
                    </a:lnTo>
                    <a:lnTo>
                      <a:pt x="630195" y="0"/>
                    </a:lnTo>
                    <a:lnTo>
                      <a:pt x="135924" y="735227"/>
                    </a:lnTo>
                    <a:close/>
                  </a:path>
                </a:pathLst>
              </a:custGeom>
              <a:solidFill>
                <a:sysClr val="window" lastClr="FFFFFF">
                  <a:alpha val="20000"/>
                </a:sysClr>
              </a:solidFill>
              <a:ln>
                <a:noFill/>
              </a:ln>
              <a:effectLst/>
              <a:scene3d>
                <a:camera prst="orthographicFront">
                  <a:rot lat="0" lon="0" rev="0"/>
                </a:camera>
                <a:lightRig rig="threePt" dir="t">
                  <a:rot lat="0" lon="0" rev="1200000"/>
                </a:lightRig>
              </a:scene3d>
              <a:sp3d/>
            </p:spPr>
            <p:txBody>
              <a:bodyPr lIns="121915" tIns="60957" rIns="121915" bIns="60957" anchor="ctr"/>
              <a:lstStyle/>
              <a:p>
                <a:pPr algn="ctr" defTabSz="912791">
                  <a:defRPr/>
                </a:pPr>
                <a:endParaRPr lang="zh-CN" altLang="en-US" sz="2400">
                  <a:solidFill>
                    <a:schemeClr val="bg1">
                      <a:lumMod val="50000"/>
                    </a:schemeClr>
                  </a:solidFill>
                  <a:latin typeface="Segoe UI" pitchFamily="34" charset="0"/>
                </a:endParaRPr>
              </a:p>
            </p:txBody>
          </p:sp>
        </p:grpSp>
      </p:grpSp>
      <p:grpSp>
        <p:nvGrpSpPr>
          <p:cNvPr id="24" name="组合 23"/>
          <p:cNvGrpSpPr>
            <a:grpSpLocks/>
          </p:cNvGrpSpPr>
          <p:nvPr/>
        </p:nvGrpSpPr>
        <p:grpSpPr bwMode="auto">
          <a:xfrm>
            <a:off x="502692" y="2342696"/>
            <a:ext cx="1293226" cy="1528762"/>
            <a:chOff x="3703291" y="2286778"/>
            <a:chExt cx="1292536" cy="1528662"/>
          </a:xfrm>
        </p:grpSpPr>
        <p:sp>
          <p:nvSpPr>
            <p:cNvPr id="25" name="TextBox 29"/>
            <p:cNvSpPr txBox="1">
              <a:spLocks noChangeArrowheads="1"/>
            </p:cNvSpPr>
            <p:nvPr/>
          </p:nvSpPr>
          <p:spPr bwMode="auto">
            <a:xfrm rot="4260041">
              <a:off x="3369809" y="2923990"/>
              <a:ext cx="1005337" cy="338373"/>
            </a:xfrm>
            <a:prstGeom prst="rect">
              <a:avLst/>
            </a:prstGeom>
            <a:noFill/>
            <a:ln>
              <a:noFill/>
            </a:ln>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600" kern="0" dirty="0">
                  <a:solidFill>
                    <a:schemeClr val="bg1">
                      <a:lumMod val="50000"/>
                    </a:schemeClr>
                  </a:solidFill>
                  <a:latin typeface="微软雅黑" pitchFamily="34" charset="-122"/>
                  <a:ea typeface="微软雅黑" pitchFamily="34" charset="-122"/>
                </a:rPr>
                <a:t>添加标题</a:t>
              </a:r>
            </a:p>
          </p:txBody>
        </p:sp>
        <p:grpSp>
          <p:nvGrpSpPr>
            <p:cNvPr id="26" name="组合 28676"/>
            <p:cNvGrpSpPr>
              <a:grpSpLocks/>
            </p:cNvGrpSpPr>
            <p:nvPr/>
          </p:nvGrpSpPr>
          <p:grpSpPr bwMode="auto">
            <a:xfrm>
              <a:off x="3826935" y="2286778"/>
              <a:ext cx="1168892" cy="1528662"/>
              <a:chOff x="2257299" y="3187698"/>
              <a:chExt cx="1284430" cy="1678987"/>
            </a:xfrm>
          </p:grpSpPr>
          <p:sp>
            <p:nvSpPr>
              <p:cNvPr id="27" name="任意多边形​​ 11"/>
              <p:cNvSpPr>
                <a:spLocks/>
              </p:cNvSpPr>
              <p:nvPr/>
            </p:nvSpPr>
            <p:spPr bwMode="auto">
              <a:xfrm>
                <a:off x="2771109" y="3661929"/>
                <a:ext cx="770620" cy="1197782"/>
              </a:xfrm>
              <a:custGeom>
                <a:avLst/>
                <a:gdLst>
                  <a:gd name="T0" fmla="*/ 0 w 560070"/>
                  <a:gd name="T1" fmla="*/ 16686937 h 872490"/>
                  <a:gd name="T2" fmla="*/ 0 w 560070"/>
                  <a:gd name="T3" fmla="*/ 20881468 h 872490"/>
                  <a:gd name="T4" fmla="*/ 13501158 w 560070"/>
                  <a:gd name="T5" fmla="*/ 3556246 h 872490"/>
                  <a:gd name="T6" fmla="*/ 13317477 w 560070"/>
                  <a:gd name="T7" fmla="*/ 0 h 872490"/>
                  <a:gd name="T8" fmla="*/ 0 w 560070"/>
                  <a:gd name="T9" fmla="*/ 16686937 h 8724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0070" h="872490">
                    <a:moveTo>
                      <a:pt x="0" y="697230"/>
                    </a:moveTo>
                    <a:lnTo>
                      <a:pt x="0" y="872490"/>
                    </a:lnTo>
                    <a:lnTo>
                      <a:pt x="560070" y="148590"/>
                    </a:lnTo>
                    <a:lnTo>
                      <a:pt x="552450" y="0"/>
                    </a:lnTo>
                    <a:lnTo>
                      <a:pt x="0" y="697230"/>
                    </a:lnTo>
                    <a:close/>
                  </a:path>
                </a:pathLst>
              </a:custGeom>
              <a:gradFill flip="none" rotWithShape="1">
                <a:gsLst>
                  <a:gs pos="15000">
                    <a:schemeClr val="tx1">
                      <a:lumMod val="85000"/>
                      <a:lumOff val="15000"/>
                    </a:schemeClr>
                  </a:gs>
                  <a:gs pos="100000">
                    <a:schemeClr val="bg1">
                      <a:lumMod val="65000"/>
                    </a:schemeClr>
                  </a:gs>
                  <a:gs pos="67000">
                    <a:schemeClr val="tx1">
                      <a:lumMod val="50000"/>
                      <a:lumOff val="50000"/>
                    </a:schemeClr>
                  </a:gs>
                </a:gsLst>
                <a:lin ang="13500000" scaled="1"/>
                <a:tileRect/>
              </a:gra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chemeClr val="bg1">
                      <a:lumMod val="50000"/>
                    </a:schemeClr>
                  </a:solidFill>
                </a:endParaRPr>
              </a:p>
            </p:txBody>
          </p:sp>
          <p:sp>
            <p:nvSpPr>
              <p:cNvPr id="28" name="任意多边形​​ 12"/>
              <p:cNvSpPr>
                <a:spLocks/>
              </p:cNvSpPr>
              <p:nvPr/>
            </p:nvSpPr>
            <p:spPr bwMode="auto">
              <a:xfrm>
                <a:off x="2471230" y="3395174"/>
                <a:ext cx="852563" cy="482949"/>
              </a:xfrm>
              <a:custGeom>
                <a:avLst/>
                <a:gdLst>
                  <a:gd name="T0" fmla="*/ 0 w 621030"/>
                  <a:gd name="T1" fmla="*/ 0 h 350520"/>
                  <a:gd name="T2" fmla="*/ 1538613 w 621030"/>
                  <a:gd name="T3" fmla="*/ 4196454 h 350520"/>
                  <a:gd name="T4" fmla="*/ 12761328 w 621030"/>
                  <a:gd name="T5" fmla="*/ 8579418 h 350520"/>
                  <a:gd name="T6" fmla="*/ 14752467 w 621030"/>
                  <a:gd name="T7" fmla="*/ 5222262 h 350520"/>
                  <a:gd name="T8" fmla="*/ 0 w 621030"/>
                  <a:gd name="T9" fmla="*/ 0 h 3505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21030" h="350520">
                    <a:moveTo>
                      <a:pt x="0" y="0"/>
                    </a:moveTo>
                    <a:lnTo>
                      <a:pt x="64770" y="171450"/>
                    </a:lnTo>
                    <a:lnTo>
                      <a:pt x="537210" y="350520"/>
                    </a:lnTo>
                    <a:lnTo>
                      <a:pt x="621030" y="213360"/>
                    </a:lnTo>
                    <a:lnTo>
                      <a:pt x="0" y="0"/>
                    </a:lnTo>
                    <a:close/>
                  </a:path>
                </a:pathLst>
              </a:custGeom>
              <a:gradFill flip="none" rotWithShape="1">
                <a:gsLst>
                  <a:gs pos="15000">
                    <a:schemeClr val="tx1">
                      <a:lumMod val="85000"/>
                      <a:lumOff val="15000"/>
                    </a:schemeClr>
                  </a:gs>
                  <a:gs pos="100000">
                    <a:schemeClr val="bg1">
                      <a:lumMod val="65000"/>
                    </a:schemeClr>
                  </a:gs>
                  <a:gs pos="67000">
                    <a:schemeClr val="tx1">
                      <a:lumMod val="50000"/>
                      <a:lumOff val="50000"/>
                    </a:schemeClr>
                  </a:gs>
                </a:gsLst>
                <a:lin ang="0" scaled="1"/>
                <a:tileRect/>
              </a:gra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chemeClr val="bg1">
                      <a:lumMod val="50000"/>
                    </a:schemeClr>
                  </a:solidFill>
                </a:endParaRPr>
              </a:p>
            </p:txBody>
          </p:sp>
          <p:sp>
            <p:nvSpPr>
              <p:cNvPr id="29" name="任意多边形​​ 9"/>
              <p:cNvSpPr>
                <a:spLocks/>
              </p:cNvSpPr>
              <p:nvPr/>
            </p:nvSpPr>
            <p:spPr bwMode="auto">
              <a:xfrm>
                <a:off x="2258525" y="3187698"/>
                <a:ext cx="1276230" cy="1469767"/>
              </a:xfrm>
              <a:custGeom>
                <a:avLst/>
                <a:gdLst>
                  <a:gd name="T0" fmla="*/ 3076967 w 929640"/>
                  <a:gd name="T1" fmla="*/ 2835424 h 1070610"/>
                  <a:gd name="T2" fmla="*/ 7039487 w 929640"/>
                  <a:gd name="T3" fmla="*/ 14137529 h 1070610"/>
                  <a:gd name="T4" fmla="*/ 12983257 w 929640"/>
                  <a:gd name="T5" fmla="*/ 6734987 h 1070610"/>
                  <a:gd name="T6" fmla="*/ 3076967 w 929640"/>
                  <a:gd name="T7" fmla="*/ 2835424 h 1070610"/>
                  <a:gd name="T8" fmla="*/ 0 w 929640"/>
                  <a:gd name="T9" fmla="*/ 0 h 1070610"/>
                  <a:gd name="T10" fmla="*/ 16114233 w 929640"/>
                  <a:gd name="T11" fmla="*/ 6080663 h 1070610"/>
                  <a:gd name="T12" fmla="*/ 6406065 w 929640"/>
                  <a:gd name="T13" fmla="*/ 18572458 h 1070610"/>
                  <a:gd name="T14" fmla="*/ 0 w 929640"/>
                  <a:gd name="T15" fmla="*/ 0 h 10706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29640" h="1070610">
                    <a:moveTo>
                      <a:pt x="177512" y="163448"/>
                    </a:moveTo>
                    <a:lnTo>
                      <a:pt x="406112" y="814958"/>
                    </a:lnTo>
                    <a:lnTo>
                      <a:pt x="749012" y="388238"/>
                    </a:lnTo>
                    <a:lnTo>
                      <a:pt x="177512" y="163448"/>
                    </a:lnTo>
                    <a:close/>
                    <a:moveTo>
                      <a:pt x="0" y="0"/>
                    </a:moveTo>
                    <a:lnTo>
                      <a:pt x="929640" y="350520"/>
                    </a:lnTo>
                    <a:lnTo>
                      <a:pt x="369570" y="1070610"/>
                    </a:lnTo>
                    <a:lnTo>
                      <a:pt x="0" y="0"/>
                    </a:lnTo>
                    <a:close/>
                  </a:path>
                </a:pathLst>
              </a:custGeom>
              <a:gradFill flip="none" rotWithShape="1">
                <a:gsLst>
                  <a:gs pos="15000">
                    <a:schemeClr val="tx1">
                      <a:lumMod val="85000"/>
                      <a:lumOff val="15000"/>
                    </a:schemeClr>
                  </a:gs>
                  <a:gs pos="100000">
                    <a:schemeClr val="bg1">
                      <a:lumMod val="65000"/>
                    </a:schemeClr>
                  </a:gs>
                  <a:gs pos="67000">
                    <a:schemeClr val="tx1">
                      <a:lumMod val="50000"/>
                      <a:lumOff val="50000"/>
                    </a:schemeClr>
                  </a:gs>
                </a:gsLst>
                <a:lin ang="13500000" scaled="1"/>
                <a:tileRect/>
              </a:gra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chemeClr val="bg1">
                      <a:lumMod val="50000"/>
                    </a:schemeClr>
                  </a:solidFill>
                </a:endParaRPr>
              </a:p>
            </p:txBody>
          </p:sp>
          <p:sp>
            <p:nvSpPr>
              <p:cNvPr id="30" name="任意多边形​​ 10"/>
              <p:cNvSpPr>
                <a:spLocks/>
              </p:cNvSpPr>
              <p:nvPr/>
            </p:nvSpPr>
            <p:spPr bwMode="auto">
              <a:xfrm>
                <a:off x="2262012" y="3192928"/>
                <a:ext cx="516071" cy="1673757"/>
              </a:xfrm>
              <a:custGeom>
                <a:avLst/>
                <a:gdLst>
                  <a:gd name="T0" fmla="*/ 0 w 369570"/>
                  <a:gd name="T1" fmla="*/ 0 h 1203960"/>
                  <a:gd name="T2" fmla="*/ 320914 w 369570"/>
                  <a:gd name="T3" fmla="*/ 3708853 h 1203960"/>
                  <a:gd name="T4" fmla="*/ 10376838 w 369570"/>
                  <a:gd name="T5" fmla="*/ 32555512 h 1203960"/>
                  <a:gd name="T6" fmla="*/ 10376838 w 369570"/>
                  <a:gd name="T7" fmla="*/ 28331534 h 1203960"/>
                  <a:gd name="T8" fmla="*/ 0 w 369570"/>
                  <a:gd name="T9" fmla="*/ 0 h 12039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9570" h="1203960">
                    <a:moveTo>
                      <a:pt x="0" y="0"/>
                    </a:moveTo>
                    <a:lnTo>
                      <a:pt x="11430" y="137160"/>
                    </a:lnTo>
                    <a:lnTo>
                      <a:pt x="369570" y="1203960"/>
                    </a:lnTo>
                    <a:lnTo>
                      <a:pt x="369570" y="1047750"/>
                    </a:lnTo>
                    <a:lnTo>
                      <a:pt x="0" y="0"/>
                    </a:lnTo>
                    <a:close/>
                  </a:path>
                </a:pathLst>
              </a:custGeom>
              <a:gradFill flip="none" rotWithShape="1">
                <a:gsLst>
                  <a:gs pos="15000">
                    <a:schemeClr val="tx1">
                      <a:lumMod val="85000"/>
                      <a:lumOff val="15000"/>
                    </a:schemeClr>
                  </a:gs>
                  <a:gs pos="100000">
                    <a:schemeClr val="bg1">
                      <a:lumMod val="65000"/>
                    </a:schemeClr>
                  </a:gs>
                  <a:gs pos="67000">
                    <a:schemeClr val="tx1">
                      <a:lumMod val="50000"/>
                      <a:lumOff val="50000"/>
                    </a:schemeClr>
                  </a:gs>
                </a:gsLst>
                <a:lin ang="13500000" scaled="1"/>
                <a:tileRect/>
              </a:gra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chemeClr val="bg1">
                      <a:lumMod val="50000"/>
                    </a:schemeClr>
                  </a:solidFill>
                </a:endParaRPr>
              </a:p>
            </p:txBody>
          </p:sp>
          <p:sp>
            <p:nvSpPr>
              <p:cNvPr id="31" name="任意多边形​​ 37892"/>
              <p:cNvSpPr/>
              <p:nvPr/>
            </p:nvSpPr>
            <p:spPr>
              <a:xfrm>
                <a:off x="2495639" y="3407379"/>
                <a:ext cx="796772" cy="315572"/>
              </a:xfrm>
              <a:custGeom>
                <a:avLst/>
                <a:gdLst>
                  <a:gd name="connsiteX0" fmla="*/ 0 w 797391"/>
                  <a:gd name="connsiteY0" fmla="*/ 0 h 316357"/>
                  <a:gd name="connsiteX1" fmla="*/ 797391 w 797391"/>
                  <a:gd name="connsiteY1" fmla="*/ 316357 h 316357"/>
                </a:gdLst>
                <a:ahLst/>
                <a:cxnLst>
                  <a:cxn ang="0">
                    <a:pos x="connsiteX0" y="connsiteY0"/>
                  </a:cxn>
                  <a:cxn ang="0">
                    <a:pos x="connsiteX1" y="connsiteY1"/>
                  </a:cxn>
                </a:cxnLst>
                <a:rect l="l" t="t" r="r" b="b"/>
                <a:pathLst>
                  <a:path w="797391" h="316357">
                    <a:moveTo>
                      <a:pt x="0" y="0"/>
                    </a:moveTo>
                    <a:lnTo>
                      <a:pt x="797391" y="316357"/>
                    </a:lnTo>
                  </a:path>
                </a:pathLst>
              </a:custGeom>
              <a:noFill/>
              <a:ln w="9525" cap="flat" cmpd="sng" algn="ctr">
                <a:solidFill>
                  <a:sysClr val="window" lastClr="FFFFFF"/>
                </a:solidFill>
                <a:prstDash val="solid"/>
              </a:ln>
              <a:effectLst/>
            </p:spPr>
            <p:txBody>
              <a:bodyPr anchor="ctr"/>
              <a:lstStyle/>
              <a:p>
                <a:pPr algn="ctr">
                  <a:defRPr/>
                </a:pPr>
                <a:endParaRPr lang="zh-CN" altLang="en-US" sz="1800" kern="0">
                  <a:solidFill>
                    <a:schemeClr val="bg1">
                      <a:lumMod val="50000"/>
                    </a:schemeClr>
                  </a:solidFill>
                  <a:latin typeface="Segoe UI"/>
                </a:endParaRPr>
              </a:p>
            </p:txBody>
          </p:sp>
          <p:sp>
            <p:nvSpPr>
              <p:cNvPr id="32" name="任意多边形​​ 37893"/>
              <p:cNvSpPr/>
              <p:nvPr/>
            </p:nvSpPr>
            <p:spPr>
              <a:xfrm>
                <a:off x="2256781" y="3189441"/>
                <a:ext cx="1271001" cy="1452333"/>
              </a:xfrm>
              <a:custGeom>
                <a:avLst/>
                <a:gdLst>
                  <a:gd name="connsiteX0" fmla="*/ 0 w 1269759"/>
                  <a:gd name="connsiteY0" fmla="*/ 0 h 1451772"/>
                  <a:gd name="connsiteX1" fmla="*/ 520038 w 1269759"/>
                  <a:gd name="connsiteY1" fmla="*/ 1451772 h 1451772"/>
                  <a:gd name="connsiteX2" fmla="*/ 1269759 w 1269759"/>
                  <a:gd name="connsiteY2" fmla="*/ 481035 h 1451772"/>
                </a:gdLst>
                <a:ahLst/>
                <a:cxnLst>
                  <a:cxn ang="0">
                    <a:pos x="connsiteX0" y="connsiteY0"/>
                  </a:cxn>
                  <a:cxn ang="0">
                    <a:pos x="connsiteX1" y="connsiteY1"/>
                  </a:cxn>
                  <a:cxn ang="0">
                    <a:pos x="connsiteX2" y="connsiteY2"/>
                  </a:cxn>
                </a:cxnLst>
                <a:rect l="l" t="t" r="r" b="b"/>
                <a:pathLst>
                  <a:path w="1269759" h="1451772">
                    <a:moveTo>
                      <a:pt x="0" y="0"/>
                    </a:moveTo>
                    <a:lnTo>
                      <a:pt x="520038" y="1451772"/>
                    </a:lnTo>
                    <a:lnTo>
                      <a:pt x="1269759" y="481035"/>
                    </a:lnTo>
                  </a:path>
                </a:pathLst>
              </a:custGeom>
              <a:noFill/>
              <a:ln w="9525" cap="flat" cmpd="sng" algn="ctr">
                <a:solidFill>
                  <a:sysClr val="window" lastClr="FFFFFF"/>
                </a:solidFill>
                <a:prstDash val="solid"/>
              </a:ln>
              <a:effectLst/>
            </p:spPr>
            <p:txBody>
              <a:bodyPr anchor="ctr"/>
              <a:lstStyle/>
              <a:p>
                <a:pPr algn="ctr">
                  <a:defRPr/>
                </a:pPr>
                <a:endParaRPr lang="zh-CN" altLang="en-US" sz="1800" kern="0">
                  <a:solidFill>
                    <a:schemeClr val="bg1">
                      <a:lumMod val="50000"/>
                    </a:schemeClr>
                  </a:solidFill>
                  <a:latin typeface="Segoe UI"/>
                </a:endParaRPr>
              </a:p>
            </p:txBody>
          </p:sp>
          <p:sp>
            <p:nvSpPr>
              <p:cNvPr id="33" name="任意多边形​​ 1"/>
              <p:cNvSpPr/>
              <p:nvPr/>
            </p:nvSpPr>
            <p:spPr>
              <a:xfrm>
                <a:off x="2897659" y="3429000"/>
                <a:ext cx="630195" cy="605481"/>
              </a:xfrm>
              <a:custGeom>
                <a:avLst/>
                <a:gdLst>
                  <a:gd name="connsiteX0" fmla="*/ 0 w 630195"/>
                  <a:gd name="connsiteY0" fmla="*/ 0 h 605481"/>
                  <a:gd name="connsiteX1" fmla="*/ 630195 w 630195"/>
                  <a:gd name="connsiteY1" fmla="*/ 240957 h 605481"/>
                  <a:gd name="connsiteX2" fmla="*/ 339811 w 630195"/>
                  <a:gd name="connsiteY2" fmla="*/ 605481 h 605481"/>
                  <a:gd name="connsiteX3" fmla="*/ 512806 w 630195"/>
                  <a:gd name="connsiteY3" fmla="*/ 290384 h 605481"/>
                  <a:gd name="connsiteX4" fmla="*/ 0 w 630195"/>
                  <a:gd name="connsiteY4" fmla="*/ 0 h 6054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195" h="605481">
                    <a:moveTo>
                      <a:pt x="0" y="0"/>
                    </a:moveTo>
                    <a:lnTo>
                      <a:pt x="630195" y="240957"/>
                    </a:lnTo>
                    <a:lnTo>
                      <a:pt x="339811" y="605481"/>
                    </a:lnTo>
                    <a:lnTo>
                      <a:pt x="512806" y="290384"/>
                    </a:lnTo>
                    <a:lnTo>
                      <a:pt x="0" y="0"/>
                    </a:lnTo>
                    <a:close/>
                  </a:path>
                </a:pathLst>
              </a:custGeom>
              <a:solidFill>
                <a:sysClr val="window" lastClr="FFFFFF">
                  <a:alpha val="17000"/>
                </a:sysClr>
              </a:solidFill>
              <a:ln>
                <a:noFill/>
              </a:ln>
              <a:effectLst/>
              <a:scene3d>
                <a:camera prst="orthographicFront">
                  <a:rot lat="0" lon="0" rev="0"/>
                </a:camera>
                <a:lightRig rig="threePt" dir="t">
                  <a:rot lat="0" lon="0" rev="1200000"/>
                </a:lightRig>
              </a:scene3d>
              <a:sp3d/>
            </p:spPr>
            <p:txBody>
              <a:bodyPr lIns="121915" tIns="60957" rIns="121915" bIns="60957" anchor="ctr"/>
              <a:lstStyle/>
              <a:p>
                <a:pPr algn="ctr" defTabSz="912791">
                  <a:defRPr/>
                </a:pPr>
                <a:endParaRPr lang="zh-CN" altLang="en-US" sz="2400">
                  <a:solidFill>
                    <a:schemeClr val="bg1">
                      <a:lumMod val="50000"/>
                    </a:schemeClr>
                  </a:solidFill>
                  <a:latin typeface="Segoe UI" pitchFamily="34" charset="0"/>
                </a:endParaRPr>
              </a:p>
            </p:txBody>
          </p:sp>
          <p:sp>
            <p:nvSpPr>
              <p:cNvPr id="34" name="任意多边形​​ 2"/>
              <p:cNvSpPr/>
              <p:nvPr/>
            </p:nvSpPr>
            <p:spPr>
              <a:xfrm>
                <a:off x="2780271" y="3676136"/>
                <a:ext cx="759940" cy="976184"/>
              </a:xfrm>
              <a:custGeom>
                <a:avLst/>
                <a:gdLst>
                  <a:gd name="connsiteX0" fmla="*/ 0 w 265670"/>
                  <a:gd name="connsiteY0" fmla="*/ 315097 h 315097"/>
                  <a:gd name="connsiteX1" fmla="*/ 265670 w 265670"/>
                  <a:gd name="connsiteY1" fmla="*/ 197708 h 315097"/>
                  <a:gd name="connsiteX2" fmla="*/ 253313 w 265670"/>
                  <a:gd name="connsiteY2" fmla="*/ 0 h 315097"/>
                  <a:gd name="connsiteX3" fmla="*/ 0 w 265670"/>
                  <a:gd name="connsiteY3" fmla="*/ 315097 h 315097"/>
                  <a:gd name="connsiteX0" fmla="*/ 0 w 759940"/>
                  <a:gd name="connsiteY0" fmla="*/ 976184 h 976184"/>
                  <a:gd name="connsiteX1" fmla="*/ 759940 w 759940"/>
                  <a:gd name="connsiteY1" fmla="*/ 197708 h 976184"/>
                  <a:gd name="connsiteX2" fmla="*/ 747583 w 759940"/>
                  <a:gd name="connsiteY2" fmla="*/ 0 h 976184"/>
                  <a:gd name="connsiteX3" fmla="*/ 0 w 759940"/>
                  <a:gd name="connsiteY3" fmla="*/ 976184 h 976184"/>
                </a:gdLst>
                <a:ahLst/>
                <a:cxnLst>
                  <a:cxn ang="0">
                    <a:pos x="connsiteX0" y="connsiteY0"/>
                  </a:cxn>
                  <a:cxn ang="0">
                    <a:pos x="connsiteX1" y="connsiteY1"/>
                  </a:cxn>
                  <a:cxn ang="0">
                    <a:pos x="connsiteX2" y="connsiteY2"/>
                  </a:cxn>
                  <a:cxn ang="0">
                    <a:pos x="connsiteX3" y="connsiteY3"/>
                  </a:cxn>
                </a:cxnLst>
                <a:rect l="l" t="t" r="r" b="b"/>
                <a:pathLst>
                  <a:path w="759940" h="976184">
                    <a:moveTo>
                      <a:pt x="0" y="976184"/>
                    </a:moveTo>
                    <a:lnTo>
                      <a:pt x="759940" y="197708"/>
                    </a:lnTo>
                    <a:lnTo>
                      <a:pt x="747583" y="0"/>
                    </a:lnTo>
                    <a:lnTo>
                      <a:pt x="0" y="976184"/>
                    </a:lnTo>
                    <a:close/>
                  </a:path>
                </a:pathLst>
              </a:custGeom>
              <a:solidFill>
                <a:sysClr val="window" lastClr="FFFFFF">
                  <a:alpha val="18000"/>
                </a:sysClr>
              </a:solidFill>
              <a:ln>
                <a:noFill/>
              </a:ln>
              <a:effectLst/>
              <a:scene3d>
                <a:camera prst="orthographicFront">
                  <a:rot lat="0" lon="0" rev="0"/>
                </a:camera>
                <a:lightRig rig="threePt" dir="t">
                  <a:rot lat="0" lon="0" rev="1200000"/>
                </a:lightRig>
              </a:scene3d>
              <a:sp3d/>
            </p:spPr>
            <p:txBody>
              <a:bodyPr lIns="121915" tIns="60957" rIns="121915" bIns="60957" anchor="ctr"/>
              <a:lstStyle/>
              <a:p>
                <a:pPr algn="ctr" defTabSz="912791">
                  <a:defRPr/>
                </a:pPr>
                <a:endParaRPr lang="zh-CN" altLang="en-US" sz="2400">
                  <a:solidFill>
                    <a:schemeClr val="bg1">
                      <a:lumMod val="50000"/>
                    </a:schemeClr>
                  </a:solidFill>
                  <a:latin typeface="Segoe UI" pitchFamily="34" charset="0"/>
                </a:endParaRPr>
              </a:p>
            </p:txBody>
          </p:sp>
        </p:grpSp>
      </p:grpSp>
      <p:grpSp>
        <p:nvGrpSpPr>
          <p:cNvPr id="35" name="组合 34"/>
          <p:cNvGrpSpPr>
            <a:grpSpLocks/>
          </p:cNvGrpSpPr>
          <p:nvPr/>
        </p:nvGrpSpPr>
        <p:grpSpPr bwMode="auto">
          <a:xfrm>
            <a:off x="3667579" y="1621971"/>
            <a:ext cx="1216025" cy="1304926"/>
            <a:chOff x="6867491" y="1565793"/>
            <a:chExt cx="1216002" cy="1304708"/>
          </a:xfrm>
        </p:grpSpPr>
        <p:sp>
          <p:nvSpPr>
            <p:cNvPr id="36" name="TextBox 29"/>
            <p:cNvSpPr txBox="1">
              <a:spLocks noChangeArrowheads="1"/>
            </p:cNvSpPr>
            <p:nvPr/>
          </p:nvSpPr>
          <p:spPr bwMode="auto">
            <a:xfrm rot="3389302">
              <a:off x="7380061" y="1907609"/>
              <a:ext cx="1005235" cy="338548"/>
            </a:xfrm>
            <a:prstGeom prst="rect">
              <a:avLst/>
            </a:prstGeom>
            <a:noFill/>
            <a:ln>
              <a:noFill/>
            </a:ln>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600" kern="0" dirty="0">
                  <a:solidFill>
                    <a:schemeClr val="bg1">
                      <a:lumMod val="50000"/>
                    </a:schemeClr>
                  </a:solidFill>
                  <a:latin typeface="微软雅黑" pitchFamily="34" charset="-122"/>
                  <a:ea typeface="微软雅黑" pitchFamily="34" charset="-122"/>
                </a:rPr>
                <a:t>添加标题</a:t>
              </a:r>
            </a:p>
          </p:txBody>
        </p:sp>
        <p:grpSp>
          <p:nvGrpSpPr>
            <p:cNvPr id="37" name="组合 28679"/>
            <p:cNvGrpSpPr>
              <a:grpSpLocks/>
            </p:cNvGrpSpPr>
            <p:nvPr/>
          </p:nvGrpSpPr>
          <p:grpSpPr bwMode="auto">
            <a:xfrm>
              <a:off x="6867491" y="1565793"/>
              <a:ext cx="1216002" cy="1304708"/>
              <a:chOff x="5598878" y="2396228"/>
              <a:chExt cx="1334723" cy="1433512"/>
            </a:xfrm>
          </p:grpSpPr>
          <p:sp>
            <p:nvSpPr>
              <p:cNvPr id="38" name="任意多边形​​ 3"/>
              <p:cNvSpPr>
                <a:spLocks/>
              </p:cNvSpPr>
              <p:nvPr/>
            </p:nvSpPr>
            <p:spPr bwMode="auto">
              <a:xfrm>
                <a:off x="6112904" y="2629915"/>
                <a:ext cx="517510" cy="809184"/>
              </a:xfrm>
              <a:custGeom>
                <a:avLst/>
                <a:gdLst>
                  <a:gd name="T0" fmla="*/ 25233 w 521637"/>
                  <a:gd name="T1" fmla="*/ 0 h 797799"/>
                  <a:gd name="T2" fmla="*/ 0 w 521637"/>
                  <a:gd name="T3" fmla="*/ 237230 h 797799"/>
                  <a:gd name="T4" fmla="*/ 285976 w 521637"/>
                  <a:gd name="T5" fmla="*/ 839161 h 797799"/>
                  <a:gd name="T6" fmla="*/ 476627 w 521637"/>
                  <a:gd name="T7" fmla="*/ 920599 h 797799"/>
                  <a:gd name="T8" fmla="*/ 25233 w 521637"/>
                  <a:gd name="T9" fmla="*/ 0 h 7977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1637" h="797799">
                    <a:moveTo>
                      <a:pt x="27616" y="0"/>
                    </a:moveTo>
                    <a:lnTo>
                      <a:pt x="0" y="205587"/>
                    </a:lnTo>
                    <a:lnTo>
                      <a:pt x="312982" y="727224"/>
                    </a:lnTo>
                    <a:lnTo>
                      <a:pt x="521637" y="797799"/>
                    </a:lnTo>
                    <a:lnTo>
                      <a:pt x="27616" y="0"/>
                    </a:lnTo>
                    <a:close/>
                  </a:path>
                </a:pathLst>
              </a:custGeom>
              <a:solidFill>
                <a:srgbClr val="002B61"/>
              </a:solidFill>
              <a:ln>
                <a:noFill/>
              </a:ln>
              <a:extLst/>
            </p:spPr>
            <p:txBody>
              <a:bodyPr/>
              <a:lstStyle/>
              <a:p>
                <a:pPr>
                  <a:defRPr/>
                </a:pPr>
                <a:endParaRPr lang="zh-CN" altLang="en-US" sz="1800" kern="0">
                  <a:solidFill>
                    <a:schemeClr val="bg1">
                      <a:lumMod val="50000"/>
                    </a:schemeClr>
                  </a:solidFill>
                </a:endParaRPr>
              </a:p>
            </p:txBody>
          </p:sp>
          <p:sp>
            <p:nvSpPr>
              <p:cNvPr id="39" name="任意多边形​​ 21"/>
              <p:cNvSpPr>
                <a:spLocks/>
              </p:cNvSpPr>
              <p:nvPr/>
            </p:nvSpPr>
            <p:spPr bwMode="auto">
              <a:xfrm>
                <a:off x="5764412" y="2635146"/>
                <a:ext cx="379856" cy="563291"/>
              </a:xfrm>
              <a:custGeom>
                <a:avLst/>
                <a:gdLst>
                  <a:gd name="T0" fmla="*/ 4388804 w 285750"/>
                  <a:gd name="T1" fmla="*/ 1252802 h 461010"/>
                  <a:gd name="T2" fmla="*/ 1516144 w 285750"/>
                  <a:gd name="T3" fmla="*/ 3295924 h 461010"/>
                  <a:gd name="T4" fmla="*/ 0 w 285750"/>
                  <a:gd name="T5" fmla="*/ 2996297 h 461010"/>
                  <a:gd name="T6" fmla="*/ 4737936 w 285750"/>
                  <a:gd name="T7" fmla="*/ 0 h 461010"/>
                  <a:gd name="T8" fmla="*/ 4388804 w 285750"/>
                  <a:gd name="T9" fmla="*/ 1252802 h 4610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750" h="461010">
                    <a:moveTo>
                      <a:pt x="264694" y="175233"/>
                    </a:moveTo>
                    <a:lnTo>
                      <a:pt x="91440" y="461010"/>
                    </a:lnTo>
                    <a:lnTo>
                      <a:pt x="0" y="419100"/>
                    </a:lnTo>
                    <a:lnTo>
                      <a:pt x="285750" y="0"/>
                    </a:lnTo>
                    <a:lnTo>
                      <a:pt x="264694" y="175233"/>
                    </a:lnTo>
                    <a:close/>
                  </a:path>
                </a:pathLst>
              </a:custGeom>
              <a:solidFill>
                <a:srgbClr val="002B61"/>
              </a:solidFill>
              <a:ln>
                <a:noFill/>
              </a:ln>
              <a:extLst/>
            </p:spPr>
            <p:txBody>
              <a:bodyPr/>
              <a:lstStyle/>
              <a:p>
                <a:pPr>
                  <a:defRPr/>
                </a:pPr>
                <a:endParaRPr lang="zh-CN" altLang="en-US" sz="1800" kern="0">
                  <a:solidFill>
                    <a:schemeClr val="bg1">
                      <a:lumMod val="50000"/>
                    </a:schemeClr>
                  </a:solidFill>
                </a:endParaRPr>
              </a:p>
            </p:txBody>
          </p:sp>
          <p:sp>
            <p:nvSpPr>
              <p:cNvPr id="40" name="任意多边形​​ 18"/>
              <p:cNvSpPr>
                <a:spLocks/>
              </p:cNvSpPr>
              <p:nvPr/>
            </p:nvSpPr>
            <p:spPr bwMode="auto">
              <a:xfrm>
                <a:off x="5602363" y="2396228"/>
                <a:ext cx="1331238" cy="1253886"/>
              </a:xfrm>
              <a:custGeom>
                <a:avLst/>
                <a:gdLst>
                  <a:gd name="T0" fmla="*/ 5175197 w 1002030"/>
                  <a:gd name="T1" fmla="*/ 2367036 h 944880"/>
                  <a:gd name="T2" fmla="*/ 2050549 w 1002030"/>
                  <a:gd name="T3" fmla="*/ 7237868 h 944880"/>
                  <a:gd name="T4" fmla="*/ 9715701 w 1002030"/>
                  <a:gd name="T5" fmla="*/ 9819401 h 944880"/>
                  <a:gd name="T6" fmla="*/ 5175197 w 1002030"/>
                  <a:gd name="T7" fmla="*/ 2367036 h 944880"/>
                  <a:gd name="T8" fmla="*/ 4882263 w 1002030"/>
                  <a:gd name="T9" fmla="*/ 0 h 944880"/>
                  <a:gd name="T10" fmla="*/ 12840352 w 1002030"/>
                  <a:gd name="T11" fmla="*/ 12079644 h 944880"/>
                  <a:gd name="T12" fmla="*/ 0 w 1002030"/>
                  <a:gd name="T13" fmla="*/ 7842035 h 944880"/>
                  <a:gd name="T14" fmla="*/ 4882263 w 1002030"/>
                  <a:gd name="T15" fmla="*/ 0 h 94488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02030" h="944880">
                    <a:moveTo>
                      <a:pt x="403860" y="185152"/>
                    </a:moveTo>
                    <a:lnTo>
                      <a:pt x="160020" y="566152"/>
                    </a:lnTo>
                    <a:lnTo>
                      <a:pt x="758190" y="768082"/>
                    </a:lnTo>
                    <a:lnTo>
                      <a:pt x="403860" y="185152"/>
                    </a:lnTo>
                    <a:close/>
                    <a:moveTo>
                      <a:pt x="381000" y="0"/>
                    </a:moveTo>
                    <a:lnTo>
                      <a:pt x="1002030" y="944880"/>
                    </a:lnTo>
                    <a:lnTo>
                      <a:pt x="0" y="613410"/>
                    </a:lnTo>
                    <a:lnTo>
                      <a:pt x="381000" y="0"/>
                    </a:lnTo>
                    <a:close/>
                  </a:path>
                </a:pathLst>
              </a:custGeom>
              <a:solidFill>
                <a:srgbClr val="E74C2E"/>
              </a:solidFill>
              <a:ln>
                <a:noFill/>
              </a:ln>
              <a:extLst/>
            </p:spPr>
            <p:txBody>
              <a:bodyPr/>
              <a:lstStyle/>
              <a:p>
                <a:pPr>
                  <a:defRPr/>
                </a:pPr>
                <a:endParaRPr lang="zh-CN" altLang="en-US" sz="1800" kern="0">
                  <a:solidFill>
                    <a:schemeClr val="bg1">
                      <a:lumMod val="50000"/>
                    </a:schemeClr>
                  </a:solidFill>
                </a:endParaRPr>
              </a:p>
            </p:txBody>
          </p:sp>
          <p:sp>
            <p:nvSpPr>
              <p:cNvPr id="41" name="任意多边形​​ 20"/>
              <p:cNvSpPr>
                <a:spLocks/>
              </p:cNvSpPr>
              <p:nvPr/>
            </p:nvSpPr>
            <p:spPr bwMode="auto">
              <a:xfrm>
                <a:off x="5598878" y="3198437"/>
                <a:ext cx="1329496" cy="631303"/>
              </a:xfrm>
              <a:custGeom>
                <a:avLst/>
                <a:gdLst>
                  <a:gd name="T0" fmla="*/ 129648 w 1002030"/>
                  <a:gd name="T1" fmla="*/ 0 h 476250"/>
                  <a:gd name="T2" fmla="*/ 0 w 1002030"/>
                  <a:gd name="T3" fmla="*/ 2445274 h 476250"/>
                  <a:gd name="T4" fmla="*/ 16723162 w 1002030"/>
                  <a:gd name="T5" fmla="*/ 8043646 h 476250"/>
                  <a:gd name="T6" fmla="*/ 17047248 w 1002030"/>
                  <a:gd name="T7" fmla="*/ 5598379 h 476250"/>
                  <a:gd name="T8" fmla="*/ 129648 w 1002030"/>
                  <a:gd name="T9" fmla="*/ 0 h 4762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2030" h="476250">
                    <a:moveTo>
                      <a:pt x="7620" y="0"/>
                    </a:moveTo>
                    <a:lnTo>
                      <a:pt x="0" y="144780"/>
                    </a:lnTo>
                    <a:lnTo>
                      <a:pt x="982980" y="476250"/>
                    </a:lnTo>
                    <a:lnTo>
                      <a:pt x="1002030" y="331470"/>
                    </a:lnTo>
                    <a:lnTo>
                      <a:pt x="7620" y="0"/>
                    </a:lnTo>
                    <a:close/>
                  </a:path>
                </a:pathLst>
              </a:custGeom>
              <a:solidFill>
                <a:srgbClr val="CB3517"/>
              </a:solidFill>
              <a:ln>
                <a:noFill/>
              </a:ln>
              <a:extLst/>
            </p:spPr>
            <p:txBody>
              <a:bodyPr/>
              <a:lstStyle/>
              <a:p>
                <a:pPr>
                  <a:defRPr/>
                </a:pPr>
                <a:endParaRPr lang="zh-CN" altLang="en-US" sz="1800" kern="0">
                  <a:solidFill>
                    <a:schemeClr val="bg1">
                      <a:lumMod val="50000"/>
                    </a:schemeClr>
                  </a:solidFill>
                </a:endParaRPr>
              </a:p>
            </p:txBody>
          </p:sp>
          <p:sp>
            <p:nvSpPr>
              <p:cNvPr id="42" name="任意多边形​​ 37908"/>
              <p:cNvSpPr/>
              <p:nvPr/>
            </p:nvSpPr>
            <p:spPr>
              <a:xfrm>
                <a:off x="5612818" y="3203668"/>
                <a:ext cx="1312072" cy="434240"/>
              </a:xfrm>
              <a:custGeom>
                <a:avLst/>
                <a:gdLst>
                  <a:gd name="connsiteX0" fmla="*/ 0 w 1312190"/>
                  <a:gd name="connsiteY0" fmla="*/ 0 h 433953"/>
                  <a:gd name="connsiteX1" fmla="*/ 1312190 w 1312190"/>
                  <a:gd name="connsiteY1" fmla="*/ 433953 h 433953"/>
                </a:gdLst>
                <a:ahLst/>
                <a:cxnLst>
                  <a:cxn ang="0">
                    <a:pos x="connsiteX0" y="connsiteY0"/>
                  </a:cxn>
                  <a:cxn ang="0">
                    <a:pos x="connsiteX1" y="connsiteY1"/>
                  </a:cxn>
                </a:cxnLst>
                <a:rect l="l" t="t" r="r" b="b"/>
                <a:pathLst>
                  <a:path w="1312190" h="433953">
                    <a:moveTo>
                      <a:pt x="0" y="0"/>
                    </a:moveTo>
                    <a:lnTo>
                      <a:pt x="1312190" y="433953"/>
                    </a:lnTo>
                  </a:path>
                </a:pathLst>
              </a:custGeom>
              <a:noFill/>
              <a:ln w="9525" cap="flat" cmpd="sng" algn="ctr">
                <a:solidFill>
                  <a:sysClr val="window" lastClr="FFFFFF"/>
                </a:solidFill>
                <a:prstDash val="solid"/>
              </a:ln>
              <a:effectLst/>
            </p:spPr>
            <p:txBody>
              <a:bodyPr anchor="ctr"/>
              <a:lstStyle/>
              <a:p>
                <a:pPr algn="ctr">
                  <a:defRPr/>
                </a:pPr>
                <a:endParaRPr lang="zh-CN" altLang="en-US" sz="1800" kern="0">
                  <a:solidFill>
                    <a:schemeClr val="bg1">
                      <a:lumMod val="50000"/>
                    </a:schemeClr>
                  </a:solidFill>
                  <a:latin typeface="Segoe UI"/>
                </a:endParaRPr>
              </a:p>
            </p:txBody>
          </p:sp>
          <p:sp>
            <p:nvSpPr>
              <p:cNvPr id="43" name="任意多边形​​ 37909"/>
              <p:cNvSpPr/>
              <p:nvPr/>
            </p:nvSpPr>
            <p:spPr>
              <a:xfrm>
                <a:off x="5820171" y="2640378"/>
                <a:ext cx="320612" cy="502252"/>
              </a:xfrm>
              <a:custGeom>
                <a:avLst/>
                <a:gdLst>
                  <a:gd name="connsiteX0" fmla="*/ 0 w 320298"/>
                  <a:gd name="connsiteY0" fmla="*/ 501112 h 501112"/>
                  <a:gd name="connsiteX1" fmla="*/ 320298 w 320298"/>
                  <a:gd name="connsiteY1" fmla="*/ 0 h 501112"/>
                </a:gdLst>
                <a:ahLst/>
                <a:cxnLst>
                  <a:cxn ang="0">
                    <a:pos x="connsiteX0" y="connsiteY0"/>
                  </a:cxn>
                  <a:cxn ang="0">
                    <a:pos x="connsiteX1" y="connsiteY1"/>
                  </a:cxn>
                </a:cxnLst>
                <a:rect l="l" t="t" r="r" b="b"/>
                <a:pathLst>
                  <a:path w="320298" h="501112">
                    <a:moveTo>
                      <a:pt x="0" y="501112"/>
                    </a:moveTo>
                    <a:lnTo>
                      <a:pt x="320298" y="0"/>
                    </a:lnTo>
                  </a:path>
                </a:pathLst>
              </a:custGeom>
              <a:noFill/>
              <a:ln w="9525" cap="flat" cmpd="sng" algn="ctr">
                <a:solidFill>
                  <a:sysClr val="window" lastClr="FFFFFF"/>
                </a:solidFill>
                <a:prstDash val="solid"/>
              </a:ln>
              <a:effectLst/>
            </p:spPr>
            <p:txBody>
              <a:bodyPr anchor="ctr"/>
              <a:lstStyle/>
              <a:p>
                <a:pPr algn="ctr">
                  <a:defRPr/>
                </a:pPr>
                <a:endParaRPr lang="zh-CN" altLang="en-US" sz="1800" kern="0">
                  <a:solidFill>
                    <a:schemeClr val="bg1">
                      <a:lumMod val="50000"/>
                    </a:schemeClr>
                  </a:solidFill>
                  <a:latin typeface="Segoe UI"/>
                </a:endParaRPr>
              </a:p>
            </p:txBody>
          </p:sp>
          <p:sp>
            <p:nvSpPr>
              <p:cNvPr id="44" name="任意多边形​​ 37911"/>
              <p:cNvSpPr/>
              <p:nvPr/>
            </p:nvSpPr>
            <p:spPr>
              <a:xfrm>
                <a:off x="6133813" y="2640378"/>
                <a:ext cx="486145" cy="779537"/>
              </a:xfrm>
              <a:custGeom>
                <a:avLst/>
                <a:gdLst>
                  <a:gd name="connsiteX0" fmla="*/ 0 w 485614"/>
                  <a:gd name="connsiteY0" fmla="*/ 0 h 780082"/>
                  <a:gd name="connsiteX1" fmla="*/ 485614 w 485614"/>
                  <a:gd name="connsiteY1" fmla="*/ 780082 h 780082"/>
                </a:gdLst>
                <a:ahLst/>
                <a:cxnLst>
                  <a:cxn ang="0">
                    <a:pos x="connsiteX0" y="connsiteY0"/>
                  </a:cxn>
                  <a:cxn ang="0">
                    <a:pos x="connsiteX1" y="connsiteY1"/>
                  </a:cxn>
                </a:cxnLst>
                <a:rect l="l" t="t" r="r" b="b"/>
                <a:pathLst>
                  <a:path w="485614" h="780082">
                    <a:moveTo>
                      <a:pt x="0" y="0"/>
                    </a:moveTo>
                    <a:lnTo>
                      <a:pt x="485614" y="780082"/>
                    </a:lnTo>
                  </a:path>
                </a:pathLst>
              </a:custGeom>
              <a:noFill/>
              <a:ln w="9525" cap="flat" cmpd="sng" algn="ctr">
                <a:solidFill>
                  <a:sysClr val="window" lastClr="FFFFFF"/>
                </a:solidFill>
                <a:prstDash val="solid"/>
              </a:ln>
              <a:effectLst/>
            </p:spPr>
            <p:txBody>
              <a:bodyPr anchor="ctr"/>
              <a:lstStyle/>
              <a:p>
                <a:pPr algn="ctr">
                  <a:defRPr/>
                </a:pPr>
                <a:endParaRPr lang="zh-CN" altLang="en-US" sz="1800" kern="0">
                  <a:solidFill>
                    <a:schemeClr val="bg1">
                      <a:lumMod val="50000"/>
                    </a:schemeClr>
                  </a:solidFill>
                  <a:latin typeface="Segoe UI"/>
                </a:endParaRPr>
              </a:p>
            </p:txBody>
          </p:sp>
          <p:sp>
            <p:nvSpPr>
              <p:cNvPr id="45" name="任意多边形​​ 28673"/>
              <p:cNvSpPr/>
              <p:nvPr/>
            </p:nvSpPr>
            <p:spPr>
              <a:xfrm>
                <a:off x="5609968" y="2397211"/>
                <a:ext cx="500448" cy="852616"/>
              </a:xfrm>
              <a:custGeom>
                <a:avLst/>
                <a:gdLst>
                  <a:gd name="connsiteX0" fmla="*/ 0 w 500448"/>
                  <a:gd name="connsiteY0" fmla="*/ 803189 h 852616"/>
                  <a:gd name="connsiteX1" fmla="*/ 148281 w 500448"/>
                  <a:gd name="connsiteY1" fmla="*/ 852616 h 852616"/>
                  <a:gd name="connsiteX2" fmla="*/ 500448 w 500448"/>
                  <a:gd name="connsiteY2" fmla="*/ 0 h 852616"/>
                  <a:gd name="connsiteX3" fmla="*/ 0 w 500448"/>
                  <a:gd name="connsiteY3" fmla="*/ 803189 h 852616"/>
                </a:gdLst>
                <a:ahLst/>
                <a:cxnLst>
                  <a:cxn ang="0">
                    <a:pos x="connsiteX0" y="connsiteY0"/>
                  </a:cxn>
                  <a:cxn ang="0">
                    <a:pos x="connsiteX1" y="connsiteY1"/>
                  </a:cxn>
                  <a:cxn ang="0">
                    <a:pos x="connsiteX2" y="connsiteY2"/>
                  </a:cxn>
                  <a:cxn ang="0">
                    <a:pos x="connsiteX3" y="connsiteY3"/>
                  </a:cxn>
                </a:cxnLst>
                <a:rect l="l" t="t" r="r" b="b"/>
                <a:pathLst>
                  <a:path w="500448" h="852616">
                    <a:moveTo>
                      <a:pt x="0" y="803189"/>
                    </a:moveTo>
                    <a:lnTo>
                      <a:pt x="148281" y="852616"/>
                    </a:lnTo>
                    <a:lnTo>
                      <a:pt x="500448" y="0"/>
                    </a:lnTo>
                    <a:lnTo>
                      <a:pt x="0" y="803189"/>
                    </a:lnTo>
                    <a:close/>
                  </a:path>
                </a:pathLst>
              </a:custGeom>
              <a:solidFill>
                <a:sysClr val="window" lastClr="FFFFFF">
                  <a:alpha val="15000"/>
                </a:sysClr>
              </a:solidFill>
              <a:ln>
                <a:noFill/>
              </a:ln>
              <a:effectLst/>
              <a:scene3d>
                <a:camera prst="orthographicFront">
                  <a:rot lat="0" lon="0" rev="0"/>
                </a:camera>
                <a:lightRig rig="threePt" dir="t">
                  <a:rot lat="0" lon="0" rev="1200000"/>
                </a:lightRig>
              </a:scene3d>
              <a:sp3d/>
            </p:spPr>
            <p:txBody>
              <a:bodyPr lIns="121915" tIns="60957" rIns="121915" bIns="60957" anchor="ctr"/>
              <a:lstStyle/>
              <a:p>
                <a:pPr algn="ctr" defTabSz="912791">
                  <a:defRPr/>
                </a:pPr>
                <a:endParaRPr lang="zh-CN" altLang="en-US" sz="2400">
                  <a:solidFill>
                    <a:schemeClr val="bg1">
                      <a:lumMod val="50000"/>
                    </a:schemeClr>
                  </a:solidFill>
                  <a:latin typeface="Segoe UI" pitchFamily="34" charset="0"/>
                </a:endParaRPr>
              </a:p>
            </p:txBody>
          </p:sp>
        </p:grpSp>
      </p:grpSp>
      <p:grpSp>
        <p:nvGrpSpPr>
          <p:cNvPr id="46" name="组合 45"/>
          <p:cNvGrpSpPr>
            <a:grpSpLocks/>
          </p:cNvGrpSpPr>
          <p:nvPr/>
        </p:nvGrpSpPr>
        <p:grpSpPr bwMode="auto">
          <a:xfrm>
            <a:off x="2284868" y="3255506"/>
            <a:ext cx="1895475" cy="1188452"/>
            <a:chOff x="5484709" y="3198724"/>
            <a:chExt cx="1895656" cy="1188517"/>
          </a:xfrm>
        </p:grpSpPr>
        <p:sp>
          <p:nvSpPr>
            <p:cNvPr id="47" name="TextBox 29"/>
            <p:cNvSpPr txBox="1">
              <a:spLocks noChangeArrowheads="1"/>
            </p:cNvSpPr>
            <p:nvPr/>
          </p:nvSpPr>
          <p:spPr bwMode="auto">
            <a:xfrm rot="20719236">
              <a:off x="6033779" y="4048669"/>
              <a:ext cx="1005499" cy="338572"/>
            </a:xfrm>
            <a:prstGeom prst="rect">
              <a:avLst/>
            </a:prstGeom>
            <a:noFill/>
            <a:ln>
              <a:noFill/>
            </a:ln>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600" kern="0" dirty="0">
                  <a:solidFill>
                    <a:schemeClr val="bg1">
                      <a:lumMod val="50000"/>
                    </a:schemeClr>
                  </a:solidFill>
                  <a:latin typeface="微软雅黑" pitchFamily="34" charset="-122"/>
                  <a:ea typeface="微软雅黑" pitchFamily="34" charset="-122"/>
                </a:rPr>
                <a:t>添加标题</a:t>
              </a:r>
            </a:p>
          </p:txBody>
        </p:sp>
        <p:grpSp>
          <p:nvGrpSpPr>
            <p:cNvPr id="48" name="组合 28677"/>
            <p:cNvGrpSpPr>
              <a:grpSpLocks/>
            </p:cNvGrpSpPr>
            <p:nvPr/>
          </p:nvGrpSpPr>
          <p:grpSpPr bwMode="auto">
            <a:xfrm>
              <a:off x="5484709" y="3198724"/>
              <a:ext cx="1895656" cy="1158778"/>
              <a:chOff x="4066843" y="4113378"/>
              <a:chExt cx="2082800" cy="1273175"/>
            </a:xfrm>
          </p:grpSpPr>
          <p:sp>
            <p:nvSpPr>
              <p:cNvPr id="49" name="任意多边形​​ 17"/>
              <p:cNvSpPr>
                <a:spLocks/>
              </p:cNvSpPr>
              <p:nvPr/>
            </p:nvSpPr>
            <p:spPr bwMode="auto">
              <a:xfrm>
                <a:off x="4827396" y="4272111"/>
                <a:ext cx="896616" cy="422124"/>
              </a:xfrm>
              <a:custGeom>
                <a:avLst/>
                <a:gdLst>
                  <a:gd name="T0" fmla="*/ 17714292 w 643890"/>
                  <a:gd name="T1" fmla="*/ 5522422 h 308610"/>
                  <a:gd name="T2" fmla="*/ 11425199 w 643890"/>
                  <a:gd name="T3" fmla="*/ 7100260 h 308610"/>
                  <a:gd name="T4" fmla="*/ 314452 w 643890"/>
                  <a:gd name="T5" fmla="*/ 3856922 h 308610"/>
                  <a:gd name="T6" fmla="*/ 0 w 643890"/>
                  <a:gd name="T7" fmla="*/ 0 h 308610"/>
                  <a:gd name="T8" fmla="*/ 17714292 w 643890"/>
                  <a:gd name="T9" fmla="*/ 5522422 h 3086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3890" h="308610">
                    <a:moveTo>
                      <a:pt x="643890" y="240030"/>
                    </a:moveTo>
                    <a:lnTo>
                      <a:pt x="415290" y="308610"/>
                    </a:lnTo>
                    <a:lnTo>
                      <a:pt x="11430" y="167640"/>
                    </a:lnTo>
                    <a:lnTo>
                      <a:pt x="0" y="0"/>
                    </a:lnTo>
                    <a:lnTo>
                      <a:pt x="643890" y="240030"/>
                    </a:lnTo>
                    <a:close/>
                  </a:path>
                </a:pathLst>
              </a:custGeom>
              <a:gradFill flip="none" rotWithShape="1">
                <a:gsLst>
                  <a:gs pos="15000">
                    <a:schemeClr val="tx1">
                      <a:lumMod val="85000"/>
                      <a:lumOff val="15000"/>
                    </a:schemeClr>
                  </a:gs>
                  <a:gs pos="100000">
                    <a:schemeClr val="bg1">
                      <a:lumMod val="65000"/>
                    </a:schemeClr>
                  </a:gs>
                  <a:gs pos="67000">
                    <a:schemeClr val="tx1">
                      <a:lumMod val="50000"/>
                      <a:lumOff val="50000"/>
                    </a:schemeClr>
                  </a:gs>
                </a:gsLst>
                <a:lin ang="13500000" scaled="1"/>
                <a:tileRect/>
              </a:gra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chemeClr val="bg1">
                      <a:lumMod val="50000"/>
                    </a:schemeClr>
                  </a:solidFill>
                </a:endParaRPr>
              </a:p>
            </p:txBody>
          </p:sp>
          <p:sp>
            <p:nvSpPr>
              <p:cNvPr id="50" name="任意多边形​​ 16"/>
              <p:cNvSpPr/>
              <p:nvPr/>
            </p:nvSpPr>
            <p:spPr bwMode="auto">
              <a:xfrm>
                <a:off x="4394788" y="4277344"/>
                <a:ext cx="448307" cy="711680"/>
              </a:xfrm>
              <a:custGeom>
                <a:avLst/>
                <a:gdLst>
                  <a:gd name="connsiteX0" fmla="*/ 102870 w 304800"/>
                  <a:gd name="connsiteY0" fmla="*/ 472440 h 491490"/>
                  <a:gd name="connsiteX1" fmla="*/ 304800 w 304800"/>
                  <a:gd name="connsiteY1" fmla="*/ 148590 h 491490"/>
                  <a:gd name="connsiteX2" fmla="*/ 300990 w 304800"/>
                  <a:gd name="connsiteY2" fmla="*/ 0 h 491490"/>
                  <a:gd name="connsiteX3" fmla="*/ 0 w 304800"/>
                  <a:gd name="connsiteY3" fmla="*/ 491490 h 491490"/>
                  <a:gd name="connsiteX4" fmla="*/ 102870 w 304800"/>
                  <a:gd name="connsiteY4" fmla="*/ 472440 h 4914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800" h="491490">
                    <a:moveTo>
                      <a:pt x="102870" y="472440"/>
                    </a:moveTo>
                    <a:lnTo>
                      <a:pt x="304800" y="148590"/>
                    </a:lnTo>
                    <a:lnTo>
                      <a:pt x="300990" y="0"/>
                    </a:lnTo>
                    <a:lnTo>
                      <a:pt x="0" y="491490"/>
                    </a:lnTo>
                    <a:lnTo>
                      <a:pt x="102870" y="472440"/>
                    </a:lnTo>
                    <a:close/>
                  </a:path>
                </a:pathLst>
              </a:custGeom>
              <a:solidFill>
                <a:srgbClr val="00517E"/>
              </a:solidFill>
              <a:ln w="25400" cap="flat" cmpd="sng" algn="ctr">
                <a:noFill/>
                <a:prstDash val="solid"/>
              </a:ln>
              <a:effectLst/>
            </p:spPr>
            <p:txBody>
              <a:bodyPr anchor="ctr"/>
              <a:lstStyle/>
              <a:p>
                <a:pPr algn="ctr">
                  <a:defRPr/>
                </a:pPr>
                <a:endParaRPr lang="zh-CN" altLang="en-US" sz="1800" kern="0">
                  <a:solidFill>
                    <a:schemeClr val="bg1">
                      <a:lumMod val="50000"/>
                    </a:schemeClr>
                  </a:solidFill>
                  <a:latin typeface="Segoe UI"/>
                </a:endParaRPr>
              </a:p>
            </p:txBody>
          </p:sp>
          <p:sp>
            <p:nvSpPr>
              <p:cNvPr id="51" name="任意多边形​​ 13"/>
              <p:cNvSpPr>
                <a:spLocks/>
              </p:cNvSpPr>
              <p:nvPr/>
            </p:nvSpPr>
            <p:spPr bwMode="auto">
              <a:xfrm>
                <a:off x="4066843" y="4113378"/>
                <a:ext cx="2082800" cy="1072754"/>
              </a:xfrm>
              <a:custGeom>
                <a:avLst/>
                <a:gdLst>
                  <a:gd name="T0" fmla="*/ 9082278 w 1531620"/>
                  <a:gd name="T1" fmla="*/ 2102063 h 788670"/>
                  <a:gd name="T2" fmla="*/ 4235148 w 1531620"/>
                  <a:gd name="T3" fmla="*/ 9900741 h 788670"/>
                  <a:gd name="T4" fmla="*/ 19018872 w 1531620"/>
                  <a:gd name="T5" fmla="*/ 5757693 h 788670"/>
                  <a:gd name="T6" fmla="*/ 9082278 w 1531620"/>
                  <a:gd name="T7" fmla="*/ 2102063 h 788670"/>
                  <a:gd name="T8" fmla="*/ 7876576 w 1531620"/>
                  <a:gd name="T9" fmla="*/ 0 h 788670"/>
                  <a:gd name="T10" fmla="*/ 24356788 w 1531620"/>
                  <a:gd name="T11" fmla="*/ 5849007 h 788670"/>
                  <a:gd name="T12" fmla="*/ 0 w 1531620"/>
                  <a:gd name="T13" fmla="*/ 12611918 h 788670"/>
                  <a:gd name="T14" fmla="*/ 7876576 w 1531620"/>
                  <a:gd name="T15" fmla="*/ 0 h 78867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31620" h="788670">
                    <a:moveTo>
                      <a:pt x="571118" y="131450"/>
                    </a:moveTo>
                    <a:lnTo>
                      <a:pt x="266318" y="619130"/>
                    </a:lnTo>
                    <a:lnTo>
                      <a:pt x="1195958" y="360050"/>
                    </a:lnTo>
                    <a:lnTo>
                      <a:pt x="571118" y="131450"/>
                    </a:lnTo>
                    <a:close/>
                    <a:moveTo>
                      <a:pt x="495300" y="0"/>
                    </a:moveTo>
                    <a:lnTo>
                      <a:pt x="1531620" y="365760"/>
                    </a:lnTo>
                    <a:lnTo>
                      <a:pt x="0" y="788670"/>
                    </a:lnTo>
                    <a:lnTo>
                      <a:pt x="495300" y="0"/>
                    </a:lnTo>
                    <a:close/>
                  </a:path>
                </a:pathLst>
              </a:custGeom>
              <a:gradFill flip="none" rotWithShape="1">
                <a:gsLst>
                  <a:gs pos="15000">
                    <a:schemeClr val="tx1">
                      <a:lumMod val="85000"/>
                      <a:lumOff val="15000"/>
                    </a:schemeClr>
                  </a:gs>
                  <a:gs pos="100000">
                    <a:schemeClr val="bg1">
                      <a:lumMod val="65000"/>
                    </a:schemeClr>
                  </a:gs>
                  <a:gs pos="67000">
                    <a:schemeClr val="tx1">
                      <a:lumMod val="50000"/>
                      <a:lumOff val="50000"/>
                    </a:schemeClr>
                  </a:gs>
                </a:gsLst>
                <a:lin ang="13500000" scaled="1"/>
                <a:tileRect/>
              </a:gra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chemeClr val="bg1">
                      <a:lumMod val="50000"/>
                    </a:schemeClr>
                  </a:solidFill>
                </a:endParaRPr>
              </a:p>
            </p:txBody>
          </p:sp>
          <p:sp>
            <p:nvSpPr>
              <p:cNvPr id="52" name="任意多边形​​ 15"/>
              <p:cNvSpPr>
                <a:spLocks/>
              </p:cNvSpPr>
              <p:nvPr/>
            </p:nvSpPr>
            <p:spPr bwMode="auto">
              <a:xfrm>
                <a:off x="4072076" y="4603531"/>
                <a:ext cx="2070590" cy="783197"/>
              </a:xfrm>
              <a:custGeom>
                <a:avLst/>
                <a:gdLst>
                  <a:gd name="T0" fmla="*/ 0 w 1524000"/>
                  <a:gd name="T1" fmla="*/ 9097074 h 575310"/>
                  <a:gd name="T2" fmla="*/ 0 w 1524000"/>
                  <a:gd name="T3" fmla="*/ 12487813 h 575310"/>
                  <a:gd name="T4" fmla="*/ 32592017 w 1524000"/>
                  <a:gd name="T5" fmla="*/ 3225328 h 575310"/>
                  <a:gd name="T6" fmla="*/ 32838311 w 1524000"/>
                  <a:gd name="T7" fmla="*/ 0 h 575310"/>
                  <a:gd name="T8" fmla="*/ 0 w 1524000"/>
                  <a:gd name="T9" fmla="*/ 9097074 h 5753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4000" h="575310">
                    <a:moveTo>
                      <a:pt x="0" y="419100"/>
                    </a:moveTo>
                    <a:lnTo>
                      <a:pt x="0" y="575310"/>
                    </a:lnTo>
                    <a:lnTo>
                      <a:pt x="1512570" y="148590"/>
                    </a:lnTo>
                    <a:lnTo>
                      <a:pt x="1524000" y="0"/>
                    </a:lnTo>
                    <a:lnTo>
                      <a:pt x="0" y="419100"/>
                    </a:lnTo>
                    <a:close/>
                  </a:path>
                </a:pathLst>
              </a:custGeom>
              <a:gradFill flip="none" rotWithShape="1">
                <a:gsLst>
                  <a:gs pos="15000">
                    <a:schemeClr val="tx1">
                      <a:lumMod val="85000"/>
                      <a:lumOff val="15000"/>
                    </a:schemeClr>
                  </a:gs>
                  <a:gs pos="100000">
                    <a:schemeClr val="bg1">
                      <a:lumMod val="65000"/>
                    </a:schemeClr>
                  </a:gs>
                  <a:gs pos="67000">
                    <a:schemeClr val="tx1">
                      <a:lumMod val="50000"/>
                      <a:lumOff val="50000"/>
                    </a:schemeClr>
                  </a:gs>
                </a:gsLst>
                <a:lin ang="13500000" scaled="1"/>
                <a:tileRect/>
              </a:gra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solidFill>
                    <a:schemeClr val="bg1">
                      <a:lumMod val="50000"/>
                    </a:schemeClr>
                  </a:solidFill>
                </a:endParaRPr>
              </a:p>
            </p:txBody>
          </p:sp>
          <p:sp>
            <p:nvSpPr>
              <p:cNvPr id="53" name="任意多边形​​ 19"/>
              <p:cNvSpPr/>
              <p:nvPr/>
            </p:nvSpPr>
            <p:spPr>
              <a:xfrm>
                <a:off x="4429676" y="4287809"/>
                <a:ext cx="416908" cy="666328"/>
              </a:xfrm>
              <a:custGeom>
                <a:avLst/>
                <a:gdLst>
                  <a:gd name="connsiteX0" fmla="*/ 416030 w 416030"/>
                  <a:gd name="connsiteY0" fmla="*/ 0 h 667382"/>
                  <a:gd name="connsiteX1" fmla="*/ 416030 w 416030"/>
                  <a:gd name="connsiteY1" fmla="*/ 221016 h 667382"/>
                  <a:gd name="connsiteX2" fmla="*/ 151677 w 416030"/>
                  <a:gd name="connsiteY2" fmla="*/ 628379 h 667382"/>
                  <a:gd name="connsiteX3" fmla="*/ 0 w 416030"/>
                  <a:gd name="connsiteY3" fmla="*/ 667382 h 667382"/>
                  <a:gd name="connsiteX4" fmla="*/ 416030 w 416030"/>
                  <a:gd name="connsiteY4" fmla="*/ 0 h 667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6030" h="667382">
                    <a:moveTo>
                      <a:pt x="416030" y="0"/>
                    </a:moveTo>
                    <a:lnTo>
                      <a:pt x="416030" y="221016"/>
                    </a:lnTo>
                    <a:lnTo>
                      <a:pt x="151677" y="628379"/>
                    </a:lnTo>
                    <a:lnTo>
                      <a:pt x="0" y="667382"/>
                    </a:lnTo>
                    <a:lnTo>
                      <a:pt x="416030" y="0"/>
                    </a:lnTo>
                    <a:close/>
                  </a:path>
                </a:pathLst>
              </a:custGeom>
              <a:gradFill flip="none" rotWithShape="1">
                <a:gsLst>
                  <a:gs pos="15000">
                    <a:schemeClr val="tx1">
                      <a:lumMod val="85000"/>
                      <a:lumOff val="15000"/>
                    </a:schemeClr>
                  </a:gs>
                  <a:gs pos="100000">
                    <a:schemeClr val="bg1">
                      <a:lumMod val="65000"/>
                    </a:schemeClr>
                  </a:gs>
                  <a:gs pos="67000">
                    <a:schemeClr val="tx1">
                      <a:lumMod val="50000"/>
                      <a:lumOff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dirty="0">
                  <a:solidFill>
                    <a:schemeClr val="bg1">
                      <a:lumMod val="50000"/>
                    </a:schemeClr>
                  </a:solidFill>
                </a:endParaRPr>
              </a:p>
            </p:txBody>
          </p:sp>
          <p:sp>
            <p:nvSpPr>
              <p:cNvPr id="54" name="任意多边形​​ 28672"/>
              <p:cNvSpPr/>
              <p:nvPr/>
            </p:nvSpPr>
            <p:spPr>
              <a:xfrm>
                <a:off x="4429676" y="4282577"/>
                <a:ext cx="1269915" cy="669817"/>
              </a:xfrm>
              <a:custGeom>
                <a:avLst/>
                <a:gdLst>
                  <a:gd name="connsiteX0" fmla="*/ 0 w 1269759"/>
                  <a:gd name="connsiteY0" fmla="*/ 667382 h 667382"/>
                  <a:gd name="connsiteX1" fmla="*/ 420364 w 1269759"/>
                  <a:gd name="connsiteY1" fmla="*/ 0 h 667382"/>
                  <a:gd name="connsiteX2" fmla="*/ 1269759 w 1269759"/>
                  <a:gd name="connsiteY2" fmla="*/ 325024 h 667382"/>
                </a:gdLst>
                <a:ahLst/>
                <a:cxnLst>
                  <a:cxn ang="0">
                    <a:pos x="connsiteX0" y="connsiteY0"/>
                  </a:cxn>
                  <a:cxn ang="0">
                    <a:pos x="connsiteX1" y="connsiteY1"/>
                  </a:cxn>
                  <a:cxn ang="0">
                    <a:pos x="connsiteX2" y="connsiteY2"/>
                  </a:cxn>
                </a:cxnLst>
                <a:rect l="l" t="t" r="r" b="b"/>
                <a:pathLst>
                  <a:path w="1269759" h="667382">
                    <a:moveTo>
                      <a:pt x="0" y="667382"/>
                    </a:moveTo>
                    <a:lnTo>
                      <a:pt x="420364" y="0"/>
                    </a:lnTo>
                    <a:lnTo>
                      <a:pt x="1269759" y="325024"/>
                    </a:lnTo>
                  </a:path>
                </a:pathLst>
              </a:custGeom>
              <a:noFill/>
              <a:ln w="9525" cap="flat" cmpd="sng" algn="ctr">
                <a:solidFill>
                  <a:sysClr val="window" lastClr="FFFFFF"/>
                </a:solidFill>
                <a:prstDash val="solid"/>
              </a:ln>
              <a:effectLst/>
            </p:spPr>
            <p:txBody>
              <a:bodyPr anchor="ctr"/>
              <a:lstStyle/>
              <a:p>
                <a:pPr algn="ctr">
                  <a:defRPr/>
                </a:pPr>
                <a:endParaRPr lang="zh-CN" altLang="en-US" sz="1800" kern="0">
                  <a:solidFill>
                    <a:schemeClr val="bg1">
                      <a:lumMod val="50000"/>
                    </a:schemeClr>
                  </a:solidFill>
                  <a:latin typeface="Segoe UI"/>
                </a:endParaRPr>
              </a:p>
            </p:txBody>
          </p:sp>
          <p:sp>
            <p:nvSpPr>
              <p:cNvPr id="55" name="任意多边形​​ 28682"/>
              <p:cNvSpPr/>
              <p:nvPr/>
            </p:nvSpPr>
            <p:spPr>
              <a:xfrm>
                <a:off x="4072076" y="4603531"/>
                <a:ext cx="2068845" cy="568647"/>
              </a:xfrm>
              <a:custGeom>
                <a:avLst/>
                <a:gdLst>
                  <a:gd name="connsiteX0" fmla="*/ 0 w 2071484"/>
                  <a:gd name="connsiteY0" fmla="*/ 567708 h 567708"/>
                  <a:gd name="connsiteX1" fmla="*/ 2071484 w 2071484"/>
                  <a:gd name="connsiteY1" fmla="*/ 0 h 567708"/>
                </a:gdLst>
                <a:ahLst/>
                <a:cxnLst>
                  <a:cxn ang="0">
                    <a:pos x="connsiteX0" y="connsiteY0"/>
                  </a:cxn>
                  <a:cxn ang="0">
                    <a:pos x="connsiteX1" y="connsiteY1"/>
                  </a:cxn>
                </a:cxnLst>
                <a:rect l="l" t="t" r="r" b="b"/>
                <a:pathLst>
                  <a:path w="2071484" h="567708">
                    <a:moveTo>
                      <a:pt x="0" y="567708"/>
                    </a:moveTo>
                    <a:lnTo>
                      <a:pt x="2071484" y="0"/>
                    </a:lnTo>
                  </a:path>
                </a:pathLst>
              </a:custGeom>
              <a:noFill/>
              <a:ln w="9525" cap="flat" cmpd="sng" algn="ctr">
                <a:solidFill>
                  <a:sysClr val="window" lastClr="FFFFFF"/>
                </a:solidFill>
                <a:prstDash val="solid"/>
              </a:ln>
              <a:effectLst/>
            </p:spPr>
            <p:txBody>
              <a:bodyPr anchor="ctr"/>
              <a:lstStyle/>
              <a:p>
                <a:pPr algn="ctr">
                  <a:defRPr/>
                </a:pPr>
                <a:endParaRPr lang="zh-CN" altLang="en-US" sz="1800" kern="0">
                  <a:solidFill>
                    <a:schemeClr val="bg1">
                      <a:lumMod val="50000"/>
                    </a:schemeClr>
                  </a:solidFill>
                  <a:latin typeface="Segoe UI"/>
                </a:endParaRPr>
              </a:p>
            </p:txBody>
          </p:sp>
          <p:sp>
            <p:nvSpPr>
              <p:cNvPr id="56" name="任意多边形​​ 22"/>
              <p:cNvSpPr/>
              <p:nvPr/>
            </p:nvSpPr>
            <p:spPr>
              <a:xfrm>
                <a:off x="4633784" y="4114800"/>
                <a:ext cx="1501346" cy="488092"/>
              </a:xfrm>
              <a:custGeom>
                <a:avLst/>
                <a:gdLst>
                  <a:gd name="connsiteX0" fmla="*/ 105032 w 1501346"/>
                  <a:gd name="connsiteY0" fmla="*/ 0 h 488092"/>
                  <a:gd name="connsiteX1" fmla="*/ 1501346 w 1501346"/>
                  <a:gd name="connsiteY1" fmla="*/ 488092 h 488092"/>
                  <a:gd name="connsiteX2" fmla="*/ 395416 w 1501346"/>
                  <a:gd name="connsiteY2" fmla="*/ 234778 h 488092"/>
                  <a:gd name="connsiteX3" fmla="*/ 216243 w 1501346"/>
                  <a:gd name="connsiteY3" fmla="*/ 166816 h 488092"/>
                  <a:gd name="connsiteX4" fmla="*/ 197708 w 1501346"/>
                  <a:gd name="connsiteY4" fmla="*/ 203886 h 488092"/>
                  <a:gd name="connsiteX5" fmla="*/ 0 w 1501346"/>
                  <a:gd name="connsiteY5" fmla="*/ 166816 h 488092"/>
                  <a:gd name="connsiteX6" fmla="*/ 105032 w 1501346"/>
                  <a:gd name="connsiteY6" fmla="*/ 0 h 488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1346" h="488092">
                    <a:moveTo>
                      <a:pt x="105032" y="0"/>
                    </a:moveTo>
                    <a:lnTo>
                      <a:pt x="1501346" y="488092"/>
                    </a:lnTo>
                    <a:lnTo>
                      <a:pt x="395416" y="234778"/>
                    </a:lnTo>
                    <a:lnTo>
                      <a:pt x="216243" y="166816"/>
                    </a:lnTo>
                    <a:lnTo>
                      <a:pt x="197708" y="203886"/>
                    </a:lnTo>
                    <a:lnTo>
                      <a:pt x="0" y="166816"/>
                    </a:lnTo>
                    <a:lnTo>
                      <a:pt x="105032" y="0"/>
                    </a:lnTo>
                    <a:close/>
                  </a:path>
                </a:pathLst>
              </a:custGeom>
              <a:solidFill>
                <a:sysClr val="window" lastClr="FFFFFF">
                  <a:alpha val="17000"/>
                </a:sysClr>
              </a:solidFill>
              <a:ln>
                <a:noFill/>
              </a:ln>
              <a:effectLst/>
              <a:scene3d>
                <a:camera prst="orthographicFront">
                  <a:rot lat="0" lon="0" rev="0"/>
                </a:camera>
                <a:lightRig rig="threePt" dir="t">
                  <a:rot lat="0" lon="0" rev="1200000"/>
                </a:lightRig>
              </a:scene3d>
              <a:sp3d/>
            </p:spPr>
            <p:txBody>
              <a:bodyPr lIns="121915" tIns="60957" rIns="121915" bIns="60957" anchor="ctr"/>
              <a:lstStyle/>
              <a:p>
                <a:pPr algn="ctr" defTabSz="912791">
                  <a:defRPr/>
                </a:pPr>
                <a:endParaRPr lang="zh-CN" altLang="en-US" sz="2400">
                  <a:solidFill>
                    <a:schemeClr val="bg1">
                      <a:lumMod val="50000"/>
                    </a:schemeClr>
                  </a:solidFill>
                  <a:latin typeface="Segoe UI" pitchFamily="34" charset="0"/>
                </a:endParaRPr>
              </a:p>
            </p:txBody>
          </p:sp>
        </p:grpSp>
      </p:grpSp>
      <p:sp>
        <p:nvSpPr>
          <p:cNvPr id="57" name="文本框 27"/>
          <p:cNvSpPr txBox="1"/>
          <p:nvPr/>
        </p:nvSpPr>
        <p:spPr>
          <a:xfrm>
            <a:off x="4878842" y="3024584"/>
            <a:ext cx="4104456" cy="1077218"/>
          </a:xfrm>
          <a:prstGeom prst="rect">
            <a:avLst/>
          </a:prstGeom>
          <a:noFill/>
        </p:spPr>
        <p:txBody>
          <a:bodyPr wrap="square">
            <a:spAutoFit/>
          </a:bodyPr>
          <a:lstStyle/>
          <a:p>
            <a:pPr eaLnBrk="1" fontAlgn="auto" hangingPunct="1">
              <a:spcBef>
                <a:spcPts val="0"/>
              </a:spcBef>
              <a:spcAft>
                <a:spcPts val="0"/>
              </a:spcAft>
              <a:defRPr/>
            </a:pPr>
            <a:r>
              <a:rPr lang="zh-CN" altLang="en-US" sz="2000" b="1" dirty="0" smtClean="0">
                <a:solidFill>
                  <a:srgbClr val="E74C2E"/>
                </a:solidFill>
                <a:latin typeface="微软雅黑" pitchFamily="34" charset="-122"/>
                <a:ea typeface="微软雅黑" pitchFamily="34" charset="-122"/>
              </a:rPr>
              <a:t>在此输入你的标题</a:t>
            </a:r>
            <a:endParaRPr lang="en-US" altLang="zh-CN" sz="2000" b="1" dirty="0" smtClean="0">
              <a:solidFill>
                <a:srgbClr val="E74C2E"/>
              </a:solidFill>
              <a:latin typeface="微软雅黑" pitchFamily="34" charset="-122"/>
              <a:ea typeface="微软雅黑" pitchFamily="34" charset="-122"/>
            </a:endParaRPr>
          </a:p>
          <a:p>
            <a:pPr eaLnBrk="1" fontAlgn="auto" hangingPunct="1">
              <a:spcBef>
                <a:spcPts val="0"/>
              </a:spcBef>
              <a:spcAft>
                <a:spcPts val="0"/>
              </a:spcAft>
              <a:defRPr/>
            </a:pPr>
            <a:r>
              <a:rPr lang="zh-CN" altLang="en-US" sz="1050" b="1" dirty="0" smtClean="0">
                <a:solidFill>
                  <a:schemeClr val="bg1">
                    <a:lumMod val="50000"/>
                  </a:schemeClr>
                </a:solidFill>
                <a:latin typeface="宋体" pitchFamily="2" charset="-122"/>
                <a:ea typeface="宋体" pitchFamily="2" charset="-122"/>
              </a:rPr>
              <a:t>财务管理</a:t>
            </a:r>
            <a:r>
              <a:rPr lang="zh-CN" altLang="en-US" sz="1050" b="1" dirty="0">
                <a:solidFill>
                  <a:schemeClr val="bg1">
                    <a:lumMod val="50000"/>
                  </a:schemeClr>
                </a:solidFill>
                <a:latin typeface="宋体" pitchFamily="2" charset="-122"/>
                <a:ea typeface="宋体" pitchFamily="2" charset="-122"/>
              </a:rPr>
              <a:t>是在一定的整体目标下，关于资产的购置</a:t>
            </a:r>
            <a:r>
              <a:rPr lang="en-US" altLang="zh-CN" sz="1050" b="1" dirty="0">
                <a:solidFill>
                  <a:schemeClr val="bg1">
                    <a:lumMod val="50000"/>
                  </a:schemeClr>
                </a:solidFill>
                <a:latin typeface="宋体" pitchFamily="2" charset="-122"/>
                <a:ea typeface="宋体" pitchFamily="2" charset="-122"/>
              </a:rPr>
              <a:t>,</a:t>
            </a:r>
            <a:r>
              <a:rPr lang="zh-CN" altLang="en-US" sz="1050" b="1" dirty="0">
                <a:solidFill>
                  <a:schemeClr val="bg1">
                    <a:lumMod val="50000"/>
                  </a:schemeClr>
                </a:solidFill>
                <a:latin typeface="宋体" pitchFamily="2" charset="-122"/>
                <a:ea typeface="宋体" pitchFamily="2" charset="-122"/>
              </a:rPr>
              <a:t>资本的融通和经营中现金流量，以及利润分配的管理。财务管理是企业管理的一个组成部分，它是根据财经法规制度，按照财务管理的原则，组织企业财务活动，处理财务关系的一项经济管理工作</a:t>
            </a:r>
            <a:r>
              <a:rPr lang="zh-CN" altLang="en-US" sz="1050" b="1" dirty="0" smtClean="0">
                <a:solidFill>
                  <a:schemeClr val="bg1">
                    <a:lumMod val="50000"/>
                  </a:schemeClr>
                </a:solidFill>
                <a:latin typeface="宋体" pitchFamily="2" charset="-122"/>
                <a:ea typeface="宋体" pitchFamily="2" charset="-122"/>
              </a:rPr>
              <a:t>。</a:t>
            </a:r>
            <a:endParaRPr lang="zh-CN" altLang="en-US" sz="1050" b="1" dirty="0">
              <a:solidFill>
                <a:schemeClr val="bg1">
                  <a:lumMod val="50000"/>
                </a:schemeClr>
              </a:solidFill>
              <a:latin typeface="宋体" pitchFamily="2" charset="-122"/>
              <a:ea typeface="宋体" pitchFamily="2" charset="-122"/>
            </a:endParaRPr>
          </a:p>
        </p:txBody>
      </p:sp>
      <p:sp>
        <p:nvSpPr>
          <p:cNvPr id="63" name="TextBox 62"/>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64" name="TextBox 63"/>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23832945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90"/>
                                          </p:val>
                                        </p:tav>
                                        <p:tav tm="100000">
                                          <p:val>
                                            <p:fltVal val="0"/>
                                          </p:val>
                                        </p:tav>
                                      </p:tavLst>
                                    </p:anim>
                                    <p:animEffect transition="in" filter="fade">
                                      <p:cBhvr>
                                        <p:cTn id="10" dur="500"/>
                                        <p:tgtEl>
                                          <p:spTgt spid="4"/>
                                        </p:tgtEl>
                                      </p:cBhvr>
                                    </p:animEffect>
                                  </p:childTnLst>
                                </p:cTn>
                              </p:par>
                              <p:par>
                                <p:cTn id="11" presetID="10" presetClass="entr" presetSubtype="0" fill="hold" nodeType="withEffect">
                                  <p:stCondLst>
                                    <p:cond delay="25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50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10" presetClass="entr" presetSubtype="0" fill="hold" nodeType="withEffect">
                                  <p:stCondLst>
                                    <p:cond delay="75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childTnLst>
                                </p:cTn>
                              </p:par>
                              <p:par>
                                <p:cTn id="20" presetID="10" presetClass="entr" presetSubtype="0" fill="hold" nodeType="withEffect">
                                  <p:stCondLst>
                                    <p:cond delay="100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wipe(left)">
                                      <p:cBhvr>
                                        <p:cTn id="26" dur="1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EA5C371-9618-4BC5-AD12-CFDF83C99F17}" type="datetime1">
              <a:rPr lang="zh-CN" altLang="en-US" smtClean="0"/>
              <a:t>2017/5/27</a:t>
            </a:fld>
            <a:endParaRPr lang="zh-CN" altLang="en-US"/>
          </a:p>
        </p:txBody>
      </p:sp>
      <p:grpSp>
        <p:nvGrpSpPr>
          <p:cNvPr id="4" name="组合 5"/>
          <p:cNvGrpSpPr>
            <a:grpSpLocks/>
          </p:cNvGrpSpPr>
          <p:nvPr/>
        </p:nvGrpSpPr>
        <p:grpSpPr bwMode="auto">
          <a:xfrm>
            <a:off x="395480" y="1930400"/>
            <a:ext cx="1584325" cy="1206500"/>
            <a:chOff x="323528" y="2132856"/>
            <a:chExt cx="1584176" cy="1206855"/>
          </a:xfrm>
          <a:effectLst/>
        </p:grpSpPr>
        <p:sp>
          <p:nvSpPr>
            <p:cNvPr id="5" name="剪去单角的矩形 4"/>
            <p:cNvSpPr/>
            <p:nvPr/>
          </p:nvSpPr>
          <p:spPr>
            <a:xfrm>
              <a:off x="323528" y="2132856"/>
              <a:ext cx="1584176" cy="1206855"/>
            </a:xfrm>
            <a:prstGeom prst="snip1Rect">
              <a:avLst/>
            </a:prstGeom>
            <a:solidFill>
              <a:srgbClr val="E74C2E"/>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600" b="1"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6" name="TextBox 6"/>
            <p:cNvSpPr txBox="1">
              <a:spLocks noChangeArrowheads="1"/>
            </p:cNvSpPr>
            <p:nvPr/>
          </p:nvSpPr>
          <p:spPr bwMode="auto">
            <a:xfrm>
              <a:off x="323720" y="2269759"/>
              <a:ext cx="1439968" cy="295145"/>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单击此处添加标题</a:t>
              </a:r>
            </a:p>
          </p:txBody>
        </p:sp>
        <p:sp>
          <p:nvSpPr>
            <p:cNvPr id="7" name="TextBox 6"/>
            <p:cNvSpPr txBox="1"/>
            <p:nvPr/>
          </p:nvSpPr>
          <p:spPr>
            <a:xfrm>
              <a:off x="323528" y="2588603"/>
              <a:ext cx="1439728" cy="547848"/>
            </a:xfrm>
            <a:prstGeom prst="rect">
              <a:avLst/>
            </a:prstGeom>
            <a:noFill/>
          </p:spPr>
          <p:txBody>
            <a:bodyPr>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单击此处添加段落文本单击此处添加段落</a:t>
              </a:r>
            </a:p>
          </p:txBody>
        </p:sp>
      </p:grpSp>
      <p:grpSp>
        <p:nvGrpSpPr>
          <p:cNvPr id="8" name="组合 9"/>
          <p:cNvGrpSpPr>
            <a:grpSpLocks/>
          </p:cNvGrpSpPr>
          <p:nvPr/>
        </p:nvGrpSpPr>
        <p:grpSpPr bwMode="auto">
          <a:xfrm>
            <a:off x="2051243" y="1930400"/>
            <a:ext cx="1584325" cy="1206500"/>
            <a:chOff x="323528" y="2132856"/>
            <a:chExt cx="1584176" cy="1206855"/>
          </a:xfrm>
          <a:effectLst/>
        </p:grpSpPr>
        <p:sp>
          <p:nvSpPr>
            <p:cNvPr id="9" name="剪去单角的矩形 8"/>
            <p:cNvSpPr/>
            <p:nvPr/>
          </p:nvSpPr>
          <p:spPr>
            <a:xfrm>
              <a:off x="323528" y="2132856"/>
              <a:ext cx="1584176" cy="1206855"/>
            </a:xfrm>
            <a:prstGeom prst="snip1Rect">
              <a:avLst/>
            </a:prstGeom>
            <a:solidFill>
              <a:schemeClr val="bg1">
                <a:lumMod val="6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600" b="1"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10" name="TextBox 11"/>
            <p:cNvSpPr txBox="1">
              <a:spLocks noChangeArrowheads="1"/>
            </p:cNvSpPr>
            <p:nvPr/>
          </p:nvSpPr>
          <p:spPr bwMode="auto">
            <a:xfrm>
              <a:off x="323720" y="2269759"/>
              <a:ext cx="1439968" cy="295145"/>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单击此处添加标题</a:t>
              </a:r>
            </a:p>
          </p:txBody>
        </p:sp>
        <p:sp>
          <p:nvSpPr>
            <p:cNvPr id="11" name="TextBox 10"/>
            <p:cNvSpPr txBox="1"/>
            <p:nvPr/>
          </p:nvSpPr>
          <p:spPr>
            <a:xfrm>
              <a:off x="323528" y="2588603"/>
              <a:ext cx="1439727" cy="547848"/>
            </a:xfrm>
            <a:prstGeom prst="rect">
              <a:avLst/>
            </a:prstGeom>
            <a:noFill/>
          </p:spPr>
          <p:txBody>
            <a:bodyPr>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单击此处添加段落文本单击此处添加段落</a:t>
              </a:r>
            </a:p>
          </p:txBody>
        </p:sp>
      </p:grpSp>
      <p:grpSp>
        <p:nvGrpSpPr>
          <p:cNvPr id="12" name="组合 13"/>
          <p:cNvGrpSpPr>
            <a:grpSpLocks/>
          </p:cNvGrpSpPr>
          <p:nvPr/>
        </p:nvGrpSpPr>
        <p:grpSpPr bwMode="auto">
          <a:xfrm>
            <a:off x="3707005" y="1930400"/>
            <a:ext cx="1584325" cy="1206500"/>
            <a:chOff x="323528" y="2132856"/>
            <a:chExt cx="1584176" cy="1206855"/>
          </a:xfrm>
          <a:effectLst/>
        </p:grpSpPr>
        <p:sp>
          <p:nvSpPr>
            <p:cNvPr id="13" name="剪去单角的矩形 12"/>
            <p:cNvSpPr/>
            <p:nvPr/>
          </p:nvSpPr>
          <p:spPr>
            <a:xfrm>
              <a:off x="323528" y="2132856"/>
              <a:ext cx="1584176" cy="1206855"/>
            </a:xfrm>
            <a:prstGeom prst="snip1Rect">
              <a:avLst/>
            </a:prstGeom>
            <a:solidFill>
              <a:srgbClr val="E74C2E"/>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600" b="1"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14" name="TextBox 15"/>
            <p:cNvSpPr txBox="1">
              <a:spLocks noChangeArrowheads="1"/>
            </p:cNvSpPr>
            <p:nvPr/>
          </p:nvSpPr>
          <p:spPr bwMode="auto">
            <a:xfrm>
              <a:off x="323720" y="2269759"/>
              <a:ext cx="1439968" cy="295145"/>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单击此处添加标题</a:t>
              </a:r>
            </a:p>
          </p:txBody>
        </p:sp>
        <p:sp>
          <p:nvSpPr>
            <p:cNvPr id="15" name="TextBox 14"/>
            <p:cNvSpPr txBox="1"/>
            <p:nvPr/>
          </p:nvSpPr>
          <p:spPr>
            <a:xfrm>
              <a:off x="323528" y="2588603"/>
              <a:ext cx="1439728" cy="547848"/>
            </a:xfrm>
            <a:prstGeom prst="rect">
              <a:avLst/>
            </a:prstGeom>
            <a:noFill/>
          </p:spPr>
          <p:txBody>
            <a:bodyPr>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单击此处添加段落文本单击此处添加段落</a:t>
              </a:r>
            </a:p>
          </p:txBody>
        </p:sp>
      </p:grpSp>
      <p:grpSp>
        <p:nvGrpSpPr>
          <p:cNvPr id="16" name="组合 17"/>
          <p:cNvGrpSpPr>
            <a:grpSpLocks/>
          </p:cNvGrpSpPr>
          <p:nvPr/>
        </p:nvGrpSpPr>
        <p:grpSpPr bwMode="auto">
          <a:xfrm>
            <a:off x="5364355" y="1930400"/>
            <a:ext cx="1582738" cy="1206500"/>
            <a:chOff x="323528" y="2132856"/>
            <a:chExt cx="1584176" cy="1206855"/>
          </a:xfrm>
          <a:effectLst/>
        </p:grpSpPr>
        <p:sp>
          <p:nvSpPr>
            <p:cNvPr id="17" name="剪去单角的矩形 16"/>
            <p:cNvSpPr/>
            <p:nvPr/>
          </p:nvSpPr>
          <p:spPr>
            <a:xfrm>
              <a:off x="323528" y="2132856"/>
              <a:ext cx="1584176" cy="1206855"/>
            </a:xfrm>
            <a:prstGeom prst="snip1Rect">
              <a:avLst/>
            </a:prstGeom>
            <a:solidFill>
              <a:schemeClr val="bg1">
                <a:lumMod val="65000"/>
              </a:schemeClr>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600" b="1"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18" name="TextBox 19"/>
            <p:cNvSpPr txBox="1">
              <a:spLocks noChangeArrowheads="1"/>
            </p:cNvSpPr>
            <p:nvPr/>
          </p:nvSpPr>
          <p:spPr bwMode="auto">
            <a:xfrm>
              <a:off x="323720" y="2269759"/>
              <a:ext cx="1439968" cy="295145"/>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单击此处添加标题</a:t>
              </a:r>
            </a:p>
          </p:txBody>
        </p:sp>
        <p:sp>
          <p:nvSpPr>
            <p:cNvPr id="19" name="TextBox 18"/>
            <p:cNvSpPr txBox="1"/>
            <p:nvPr/>
          </p:nvSpPr>
          <p:spPr>
            <a:xfrm>
              <a:off x="323528" y="2588603"/>
              <a:ext cx="1439582" cy="547848"/>
            </a:xfrm>
            <a:prstGeom prst="rect">
              <a:avLst/>
            </a:prstGeom>
            <a:noFill/>
          </p:spPr>
          <p:txBody>
            <a:bodyPr>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单击此处添加段落文本单击此处添加段落</a:t>
              </a:r>
            </a:p>
          </p:txBody>
        </p:sp>
      </p:grpSp>
      <p:grpSp>
        <p:nvGrpSpPr>
          <p:cNvPr id="20" name="组合 21"/>
          <p:cNvGrpSpPr>
            <a:grpSpLocks/>
          </p:cNvGrpSpPr>
          <p:nvPr/>
        </p:nvGrpSpPr>
        <p:grpSpPr bwMode="auto">
          <a:xfrm>
            <a:off x="7020118" y="1930400"/>
            <a:ext cx="1584325" cy="1206500"/>
            <a:chOff x="323528" y="2132856"/>
            <a:chExt cx="1584176" cy="1206855"/>
          </a:xfrm>
          <a:effectLst/>
        </p:grpSpPr>
        <p:sp>
          <p:nvSpPr>
            <p:cNvPr id="21" name="剪去单角的矩形 20"/>
            <p:cNvSpPr/>
            <p:nvPr/>
          </p:nvSpPr>
          <p:spPr>
            <a:xfrm>
              <a:off x="323528" y="2132856"/>
              <a:ext cx="1584176" cy="1206855"/>
            </a:xfrm>
            <a:prstGeom prst="snip1Rect">
              <a:avLst/>
            </a:prstGeom>
            <a:solidFill>
              <a:srgbClr val="E74C2E"/>
            </a:solidFill>
            <a:ln w="25400"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600" b="1"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22" name="TextBox 23"/>
            <p:cNvSpPr txBox="1">
              <a:spLocks noChangeArrowheads="1"/>
            </p:cNvSpPr>
            <p:nvPr/>
          </p:nvSpPr>
          <p:spPr bwMode="auto">
            <a:xfrm>
              <a:off x="323720" y="2269759"/>
              <a:ext cx="1439968" cy="295145"/>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单击此处添加标题</a:t>
              </a:r>
            </a:p>
          </p:txBody>
        </p:sp>
        <p:sp>
          <p:nvSpPr>
            <p:cNvPr id="23" name="TextBox 22"/>
            <p:cNvSpPr txBox="1"/>
            <p:nvPr/>
          </p:nvSpPr>
          <p:spPr>
            <a:xfrm>
              <a:off x="323528" y="2588603"/>
              <a:ext cx="1439727" cy="547848"/>
            </a:xfrm>
            <a:prstGeom prst="rect">
              <a:avLst/>
            </a:prstGeom>
            <a:noFill/>
          </p:spPr>
          <p:txBody>
            <a:bodyPr>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单击此处添加段落文本单击此处添加段落</a:t>
              </a:r>
            </a:p>
          </p:txBody>
        </p:sp>
      </p:grpSp>
      <p:grpSp>
        <p:nvGrpSpPr>
          <p:cNvPr id="24" name="组合 23"/>
          <p:cNvGrpSpPr/>
          <p:nvPr/>
        </p:nvGrpSpPr>
        <p:grpSpPr>
          <a:xfrm>
            <a:off x="251018" y="3136900"/>
            <a:ext cx="8713787" cy="647700"/>
            <a:chOff x="179388" y="3340100"/>
            <a:chExt cx="8713787" cy="647700"/>
          </a:xfrm>
        </p:grpSpPr>
        <p:sp>
          <p:nvSpPr>
            <p:cNvPr id="25" name="五边形 24"/>
            <p:cNvSpPr/>
            <p:nvPr/>
          </p:nvSpPr>
          <p:spPr bwMode="auto">
            <a:xfrm>
              <a:off x="179388" y="3340100"/>
              <a:ext cx="8713787" cy="647700"/>
            </a:xfrm>
            <a:prstGeom prst="homePlate">
              <a:avLst/>
            </a:prstGeom>
            <a:solidFill>
              <a:srgbClr val="E74C2E"/>
            </a:soli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26" name="TextBox 8"/>
            <p:cNvSpPr txBox="1">
              <a:spLocks noChangeArrowheads="1"/>
            </p:cNvSpPr>
            <p:nvPr/>
          </p:nvSpPr>
          <p:spPr bwMode="auto">
            <a:xfrm>
              <a:off x="717410" y="3479800"/>
              <a:ext cx="652743" cy="369332"/>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chemeClr val="bg1"/>
                  </a:solidFill>
                  <a:effectLst/>
                  <a:uLnTx/>
                  <a:uFillTx/>
                </a:rPr>
                <a:t>2008</a:t>
              </a:r>
              <a:endParaRPr kumimoji="0" lang="zh-CN" altLang="en-US" sz="1800" b="0" i="0" u="none" strike="noStrike" kern="0" cap="none" spc="0" normalizeH="0" baseline="0" noProof="0" dirty="0">
                <a:ln>
                  <a:noFill/>
                </a:ln>
                <a:solidFill>
                  <a:schemeClr val="bg1"/>
                </a:solidFill>
                <a:effectLst/>
                <a:uLnTx/>
                <a:uFillTx/>
              </a:endParaRPr>
            </a:p>
          </p:txBody>
        </p:sp>
        <p:sp>
          <p:nvSpPr>
            <p:cNvPr id="27" name="TextBox 26"/>
            <p:cNvSpPr txBox="1">
              <a:spLocks noChangeArrowheads="1"/>
            </p:cNvSpPr>
            <p:nvPr/>
          </p:nvSpPr>
          <p:spPr bwMode="auto">
            <a:xfrm>
              <a:off x="2445403" y="3479800"/>
              <a:ext cx="652743" cy="369332"/>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chemeClr val="bg1"/>
                  </a:solidFill>
                  <a:effectLst/>
                  <a:uLnTx/>
                  <a:uFillTx/>
                </a:rPr>
                <a:t>2008</a:t>
              </a:r>
              <a:endParaRPr kumimoji="0" lang="zh-CN" altLang="en-US" sz="1800" b="0" i="0" u="none" strike="noStrike" kern="0" cap="none" spc="0" normalizeH="0" baseline="0" noProof="0">
                <a:ln>
                  <a:noFill/>
                </a:ln>
                <a:solidFill>
                  <a:schemeClr val="bg1"/>
                </a:solidFill>
                <a:effectLst/>
                <a:uLnTx/>
                <a:uFillTx/>
              </a:endParaRPr>
            </a:p>
          </p:txBody>
        </p:sp>
        <p:sp>
          <p:nvSpPr>
            <p:cNvPr id="28" name="TextBox 27"/>
            <p:cNvSpPr txBox="1">
              <a:spLocks noChangeArrowheads="1"/>
            </p:cNvSpPr>
            <p:nvPr/>
          </p:nvSpPr>
          <p:spPr bwMode="auto">
            <a:xfrm>
              <a:off x="4101960" y="3479800"/>
              <a:ext cx="652743" cy="369332"/>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chemeClr val="bg1"/>
                  </a:solidFill>
                  <a:effectLst/>
                  <a:uLnTx/>
                  <a:uFillTx/>
                </a:rPr>
                <a:t>2008</a:t>
              </a:r>
              <a:endParaRPr kumimoji="0" lang="zh-CN" altLang="en-US" sz="1800" b="0" i="0" u="none" strike="noStrike" kern="0" cap="none" spc="0" normalizeH="0" baseline="0" noProof="0" dirty="0">
                <a:ln>
                  <a:noFill/>
                </a:ln>
                <a:solidFill>
                  <a:schemeClr val="bg1"/>
                </a:solidFill>
                <a:effectLst/>
                <a:uLnTx/>
                <a:uFillTx/>
              </a:endParaRPr>
            </a:p>
          </p:txBody>
        </p:sp>
        <p:sp>
          <p:nvSpPr>
            <p:cNvPr id="29" name="TextBox 28"/>
            <p:cNvSpPr txBox="1">
              <a:spLocks noChangeArrowheads="1"/>
            </p:cNvSpPr>
            <p:nvPr/>
          </p:nvSpPr>
          <p:spPr bwMode="auto">
            <a:xfrm>
              <a:off x="5757722" y="3479800"/>
              <a:ext cx="652743" cy="369332"/>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chemeClr val="bg1"/>
                  </a:solidFill>
                  <a:effectLst/>
                  <a:uLnTx/>
                  <a:uFillTx/>
                </a:rPr>
                <a:t>2008</a:t>
              </a:r>
              <a:endParaRPr kumimoji="0" lang="zh-CN" altLang="en-US" sz="1800" b="0" i="0" u="none" strike="noStrike" kern="0" cap="none" spc="0" normalizeH="0" baseline="0" noProof="0">
                <a:ln>
                  <a:noFill/>
                </a:ln>
                <a:solidFill>
                  <a:schemeClr val="bg1"/>
                </a:solidFill>
                <a:effectLst/>
                <a:uLnTx/>
                <a:uFillTx/>
              </a:endParaRPr>
            </a:p>
          </p:txBody>
        </p:sp>
        <p:sp>
          <p:nvSpPr>
            <p:cNvPr id="30" name="TextBox 29"/>
            <p:cNvSpPr txBox="1">
              <a:spLocks noChangeArrowheads="1"/>
            </p:cNvSpPr>
            <p:nvPr/>
          </p:nvSpPr>
          <p:spPr bwMode="auto">
            <a:xfrm>
              <a:off x="7414278" y="3479800"/>
              <a:ext cx="652743" cy="369332"/>
            </a:xfrm>
            <a:prstGeom prst="rect">
              <a:avLst/>
            </a:prstGeom>
            <a:noFill/>
            <a:ln w="9525">
              <a:noFill/>
              <a:miter lim="800000"/>
              <a:headEnd/>
              <a:tailEnd/>
            </a:ln>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chemeClr val="bg1"/>
                  </a:solidFill>
                  <a:effectLst/>
                  <a:uLnTx/>
                  <a:uFillTx/>
                </a:rPr>
                <a:t>2008</a:t>
              </a:r>
              <a:endParaRPr kumimoji="0" lang="zh-CN" altLang="en-US" sz="1800" b="0" i="0" u="none" strike="noStrike" kern="0" cap="none" spc="0" normalizeH="0" baseline="0" noProof="0">
                <a:ln>
                  <a:noFill/>
                </a:ln>
                <a:solidFill>
                  <a:schemeClr val="bg1"/>
                </a:solidFill>
                <a:effectLst/>
                <a:uLnTx/>
                <a:uFillTx/>
              </a:endParaRPr>
            </a:p>
          </p:txBody>
        </p:sp>
      </p:grpSp>
      <p:sp>
        <p:nvSpPr>
          <p:cNvPr id="36" name="TextBox 35"/>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37" name="TextBox 36"/>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386353970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down)">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EAB3DEE-F680-4485-94BB-74DD2E99E8F1}" type="datetime1">
              <a:rPr lang="zh-CN" altLang="en-US" smtClean="0"/>
              <a:t>2017/5/27</a:t>
            </a:fld>
            <a:endParaRPr lang="zh-CN" altLang="en-US"/>
          </a:p>
        </p:txBody>
      </p:sp>
      <p:graphicFrame>
        <p:nvGraphicFramePr>
          <p:cNvPr id="4" name="图表 3"/>
          <p:cNvGraphicFramePr/>
          <p:nvPr>
            <p:extLst>
              <p:ext uri="{D42A27DB-BD31-4B8C-83A1-F6EECF244321}">
                <p14:modId xmlns:p14="http://schemas.microsoft.com/office/powerpoint/2010/main" val="1479004753"/>
              </p:ext>
            </p:extLst>
          </p:nvPr>
        </p:nvGraphicFramePr>
        <p:xfrm>
          <a:off x="2915816" y="1747264"/>
          <a:ext cx="6392102" cy="2375595"/>
        </p:xfrm>
        <a:graphic>
          <a:graphicData uri="http://schemas.openxmlformats.org/drawingml/2006/chart">
            <c:chart xmlns:c="http://schemas.openxmlformats.org/drawingml/2006/chart" xmlns:r="http://schemas.openxmlformats.org/officeDocument/2006/relationships" r:id="rId3"/>
          </a:graphicData>
        </a:graphic>
      </p:graphicFrame>
      <p:grpSp>
        <p:nvGrpSpPr>
          <p:cNvPr id="5" name="组合 4"/>
          <p:cNvGrpSpPr/>
          <p:nvPr/>
        </p:nvGrpSpPr>
        <p:grpSpPr>
          <a:xfrm>
            <a:off x="258935" y="1603248"/>
            <a:ext cx="2872905" cy="2552678"/>
            <a:chOff x="258935" y="1851670"/>
            <a:chExt cx="2872905" cy="2552678"/>
          </a:xfrm>
        </p:grpSpPr>
        <p:grpSp>
          <p:nvGrpSpPr>
            <p:cNvPr id="6" name="组合 5"/>
            <p:cNvGrpSpPr/>
            <p:nvPr/>
          </p:nvGrpSpPr>
          <p:grpSpPr>
            <a:xfrm>
              <a:off x="759949" y="1851670"/>
              <a:ext cx="1944216" cy="2552678"/>
              <a:chOff x="6134582" y="1509006"/>
              <a:chExt cx="1944216" cy="2552678"/>
            </a:xfrm>
            <a:effectLst>
              <a:outerShdw blurRad="215900" dist="88900" dir="8100000" algn="tr" rotWithShape="0">
                <a:prstClr val="black">
                  <a:alpha val="31000"/>
                </a:prstClr>
              </a:outerShdw>
            </a:effectLst>
          </p:grpSpPr>
          <p:sp>
            <p:nvSpPr>
              <p:cNvPr id="8" name="椭圆 7"/>
              <p:cNvSpPr/>
              <p:nvPr/>
            </p:nvSpPr>
            <p:spPr>
              <a:xfrm>
                <a:off x="6134582" y="2117468"/>
                <a:ext cx="1944216" cy="1944216"/>
              </a:xfrm>
              <a:prstGeom prst="ellipse">
                <a:avLst/>
              </a:prstGeom>
              <a:solidFill>
                <a:schemeClr val="bg1"/>
              </a:solidFill>
              <a:ln w="1016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9"/>
              <p:cNvSpPr/>
              <p:nvPr/>
            </p:nvSpPr>
            <p:spPr>
              <a:xfrm rot="2050084">
                <a:off x="7606305" y="2059772"/>
                <a:ext cx="144016" cy="216024"/>
              </a:xfrm>
              <a:custGeom>
                <a:avLst/>
                <a:gdLst/>
                <a:ahLst/>
                <a:cxnLst/>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19"/>
              <p:cNvSpPr/>
              <p:nvPr/>
            </p:nvSpPr>
            <p:spPr>
              <a:xfrm rot="19549916" flipH="1">
                <a:off x="6422056" y="2059772"/>
                <a:ext cx="144016" cy="216024"/>
              </a:xfrm>
              <a:custGeom>
                <a:avLst/>
                <a:gdLst/>
                <a:ahLst/>
                <a:cxnLst/>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20"/>
              <p:cNvSpPr/>
              <p:nvPr/>
            </p:nvSpPr>
            <p:spPr>
              <a:xfrm>
                <a:off x="6986488" y="1654012"/>
                <a:ext cx="197320" cy="463456"/>
              </a:xfrm>
              <a:custGeom>
                <a:avLst/>
                <a:gdLst/>
                <a:ahLst/>
                <a:cxnLst/>
                <a:rect l="l" t="t" r="r" b="b"/>
                <a:pathLst>
                  <a:path w="197320" h="463456">
                    <a:moveTo>
                      <a:pt x="32887" y="0"/>
                    </a:moveTo>
                    <a:lnTo>
                      <a:pt x="164433" y="0"/>
                    </a:lnTo>
                    <a:cubicBezTo>
                      <a:pt x="182596" y="0"/>
                      <a:pt x="197320" y="14725"/>
                      <a:pt x="197320" y="32887"/>
                    </a:cubicBezTo>
                    <a:lnTo>
                      <a:pt x="197320" y="164434"/>
                    </a:lnTo>
                    <a:cubicBezTo>
                      <a:pt x="197320" y="182596"/>
                      <a:pt x="182596" y="197321"/>
                      <a:pt x="164433" y="197321"/>
                    </a:cubicBezTo>
                    <a:lnTo>
                      <a:pt x="152660" y="197321"/>
                    </a:lnTo>
                    <a:lnTo>
                      <a:pt x="152660" y="463456"/>
                    </a:lnTo>
                    <a:lnTo>
                      <a:pt x="44660" y="463456"/>
                    </a:lnTo>
                    <a:lnTo>
                      <a:pt x="44660" y="197321"/>
                    </a:lnTo>
                    <a:lnTo>
                      <a:pt x="32887" y="197321"/>
                    </a:lnTo>
                    <a:cubicBezTo>
                      <a:pt x="14724" y="197321"/>
                      <a:pt x="0" y="182596"/>
                      <a:pt x="0" y="164434"/>
                    </a:cubicBezTo>
                    <a:lnTo>
                      <a:pt x="0" y="32887"/>
                    </a:lnTo>
                    <a:cubicBezTo>
                      <a:pt x="0" y="14725"/>
                      <a:pt x="14724" y="0"/>
                      <a:pt x="32887"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同心圆 11"/>
              <p:cNvSpPr/>
              <p:nvPr/>
            </p:nvSpPr>
            <p:spPr>
              <a:xfrm>
                <a:off x="6853304" y="1509006"/>
                <a:ext cx="463688" cy="463688"/>
              </a:xfrm>
              <a:prstGeom prst="donut">
                <a:avLst>
                  <a:gd name="adj" fmla="val 9933"/>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aphicFrame>
          <p:nvGraphicFramePr>
            <p:cNvPr id="7" name="图表 6"/>
            <p:cNvGraphicFramePr/>
            <p:nvPr>
              <p:extLst>
                <p:ext uri="{D42A27DB-BD31-4B8C-83A1-F6EECF244321}">
                  <p14:modId xmlns:p14="http://schemas.microsoft.com/office/powerpoint/2010/main" val="1758555697"/>
                </p:ext>
              </p:extLst>
            </p:nvPr>
          </p:nvGraphicFramePr>
          <p:xfrm>
            <a:off x="258935" y="2474605"/>
            <a:ext cx="2872905" cy="1915270"/>
          </p:xfrm>
          <a:graphic>
            <a:graphicData uri="http://schemas.openxmlformats.org/drawingml/2006/chart">
              <c:chart xmlns:c="http://schemas.openxmlformats.org/drawingml/2006/chart" xmlns:r="http://schemas.openxmlformats.org/officeDocument/2006/relationships" r:id="rId4"/>
            </a:graphicData>
          </a:graphic>
        </p:graphicFrame>
      </p:grpSp>
      <p:sp>
        <p:nvSpPr>
          <p:cNvPr id="13" name="矩形 12"/>
          <p:cNvSpPr/>
          <p:nvPr/>
        </p:nvSpPr>
        <p:spPr>
          <a:xfrm>
            <a:off x="3396951" y="1131590"/>
            <a:ext cx="2262158" cy="369332"/>
          </a:xfrm>
          <a:prstGeom prst="rect">
            <a:avLst/>
          </a:prstGeom>
        </p:spPr>
        <p:txBody>
          <a:bodyPr wrap="none">
            <a:spAutoFit/>
          </a:bodyPr>
          <a:lstStyle/>
          <a:p>
            <a:r>
              <a:rPr lang="zh-CN" altLang="en-US" b="1" dirty="0" smtClean="0">
                <a:solidFill>
                  <a:srgbClr val="E74C2E"/>
                </a:solidFill>
                <a:latin typeface="微软雅黑" pitchFamily="34" charset="-122"/>
                <a:ea typeface="微软雅黑" pitchFamily="34" charset="-122"/>
              </a:rPr>
              <a:t>各季度完成所占比例</a:t>
            </a:r>
            <a:endParaRPr lang="en-US" altLang="zh-CN" b="1" dirty="0">
              <a:solidFill>
                <a:srgbClr val="E74C2E"/>
              </a:solidFill>
              <a:latin typeface="微软雅黑" pitchFamily="34" charset="-122"/>
              <a:ea typeface="微软雅黑" pitchFamily="34" charset="-122"/>
            </a:endParaRPr>
          </a:p>
        </p:txBody>
      </p:sp>
      <p:sp>
        <p:nvSpPr>
          <p:cNvPr id="14" name="矩形 13"/>
          <p:cNvSpPr/>
          <p:nvPr/>
        </p:nvSpPr>
        <p:spPr>
          <a:xfrm>
            <a:off x="3408108" y="1491630"/>
            <a:ext cx="5223040" cy="261610"/>
          </a:xfrm>
          <a:prstGeom prst="rect">
            <a:avLst/>
          </a:prstGeom>
        </p:spPr>
        <p:txBody>
          <a:bodyPr wrap="square">
            <a:spAutoFit/>
          </a:bodyPr>
          <a:lstStyle/>
          <a:p>
            <a:r>
              <a:rPr lang="zh-CN" altLang="en-US" sz="1100" dirty="0">
                <a:solidFill>
                  <a:schemeClr val="bg1">
                    <a:lumMod val="50000"/>
                  </a:schemeClr>
                </a:solidFill>
                <a:latin typeface="+mn-ea"/>
              </a:rPr>
              <a:t>点击左边的图表，右键</a:t>
            </a:r>
            <a:r>
              <a:rPr lang="en-US" altLang="zh-CN" sz="1100" dirty="0">
                <a:solidFill>
                  <a:schemeClr val="bg1">
                    <a:lumMod val="50000"/>
                  </a:schemeClr>
                </a:solidFill>
                <a:latin typeface="+mn-ea"/>
              </a:rPr>
              <a:t>——</a:t>
            </a:r>
            <a:r>
              <a:rPr lang="zh-CN" altLang="en-US" sz="1100" dirty="0">
                <a:solidFill>
                  <a:schemeClr val="bg1">
                    <a:lumMod val="50000"/>
                  </a:schemeClr>
                </a:solidFill>
                <a:latin typeface="+mn-ea"/>
              </a:rPr>
              <a:t>编辑数据，在</a:t>
            </a:r>
            <a:r>
              <a:rPr lang="en-US" altLang="zh-CN" sz="1100" dirty="0">
                <a:solidFill>
                  <a:schemeClr val="bg1">
                    <a:lumMod val="50000"/>
                  </a:schemeClr>
                </a:solidFill>
                <a:latin typeface="+mn-ea"/>
              </a:rPr>
              <a:t>EXCEL</a:t>
            </a:r>
            <a:r>
              <a:rPr lang="zh-CN" altLang="en-US" sz="1100" dirty="0">
                <a:solidFill>
                  <a:schemeClr val="bg1">
                    <a:lumMod val="50000"/>
                  </a:schemeClr>
                </a:solidFill>
                <a:latin typeface="+mn-ea"/>
              </a:rPr>
              <a:t>表格内容输入你的数据即可</a:t>
            </a:r>
            <a:endParaRPr lang="en-US" altLang="zh-CN" sz="1100" dirty="0">
              <a:solidFill>
                <a:schemeClr val="bg1">
                  <a:lumMod val="50000"/>
                </a:schemeClr>
              </a:solidFill>
              <a:latin typeface="+mn-ea"/>
            </a:endParaRPr>
          </a:p>
        </p:txBody>
      </p:sp>
      <p:sp>
        <p:nvSpPr>
          <p:cNvPr id="20" name="TextBox 19"/>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21" name="TextBox 20"/>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221867355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9D47905-AECB-4AE2-BFFE-7E48C8CE7F0A}" type="datetime1">
              <a:rPr lang="zh-CN" altLang="en-US" smtClean="0"/>
              <a:t>2017/5/27</a:t>
            </a:fld>
            <a:endParaRPr lang="zh-CN" altLang="en-US"/>
          </a:p>
        </p:txBody>
      </p:sp>
      <p:sp>
        <p:nvSpPr>
          <p:cNvPr id="4" name="Freeform 5"/>
          <p:cNvSpPr>
            <a:spLocks/>
          </p:cNvSpPr>
          <p:nvPr/>
        </p:nvSpPr>
        <p:spPr bwMode="auto">
          <a:xfrm>
            <a:off x="3558735" y="1459582"/>
            <a:ext cx="2619375" cy="3044825"/>
          </a:xfrm>
          <a:custGeom>
            <a:avLst/>
            <a:gdLst>
              <a:gd name="T0" fmla="*/ 553107085 w 5977"/>
              <a:gd name="T1" fmla="*/ 70285550 h 6949"/>
              <a:gd name="T2" fmla="*/ 487233550 w 5977"/>
              <a:gd name="T3" fmla="*/ 359685891 h 6949"/>
              <a:gd name="T4" fmla="*/ 350301198 w 5977"/>
              <a:gd name="T5" fmla="*/ 115798432 h 6949"/>
              <a:gd name="T6" fmla="*/ 336665723 w 5977"/>
              <a:gd name="T7" fmla="*/ 128664779 h 6949"/>
              <a:gd name="T8" fmla="*/ 487425501 w 5977"/>
              <a:gd name="T9" fmla="*/ 487966836 h 6949"/>
              <a:gd name="T10" fmla="*/ 426737689 w 5977"/>
              <a:gd name="T11" fmla="*/ 535784040 h 6949"/>
              <a:gd name="T12" fmla="*/ 102747252 w 5977"/>
              <a:gd name="T13" fmla="*/ 361990214 h 6949"/>
              <a:gd name="T14" fmla="*/ 72211396 w 5977"/>
              <a:gd name="T15" fmla="*/ 375625106 h 6949"/>
              <a:gd name="T16" fmla="*/ 300559805 w 5977"/>
              <a:gd name="T17" fmla="*/ 476252431 h 6949"/>
              <a:gd name="T18" fmla="*/ 458810023 w 5977"/>
              <a:gd name="T19" fmla="*/ 679236091 h 6949"/>
              <a:gd name="T20" fmla="*/ 410029258 w 5977"/>
              <a:gd name="T21" fmla="*/ 814238084 h 6949"/>
              <a:gd name="T22" fmla="*/ 2304717 w 5977"/>
              <a:gd name="T23" fmla="*/ 744144451 h 6949"/>
              <a:gd name="T24" fmla="*/ 0 w 5977"/>
              <a:gd name="T25" fmla="*/ 778519119 h 6949"/>
              <a:gd name="T26" fmla="*/ 419439638 w 5977"/>
              <a:gd name="T27" fmla="*/ 879530717 h 6949"/>
              <a:gd name="T28" fmla="*/ 430770396 w 5977"/>
              <a:gd name="T29" fmla="*/ 1158560951 h 6949"/>
              <a:gd name="T30" fmla="*/ 300559805 w 5977"/>
              <a:gd name="T31" fmla="*/ 1274167466 h 6949"/>
              <a:gd name="T32" fmla="*/ 174382360 w 5977"/>
              <a:gd name="T33" fmla="*/ 1298364383 h 6949"/>
              <a:gd name="T34" fmla="*/ 763979262 w 5977"/>
              <a:gd name="T35" fmla="*/ 1322752778 h 6949"/>
              <a:gd name="T36" fmla="*/ 853474940 w 5977"/>
              <a:gd name="T37" fmla="*/ 1303164944 h 6949"/>
              <a:gd name="T38" fmla="*/ 766283979 w 5977"/>
              <a:gd name="T39" fmla="*/ 1282233251 h 6949"/>
              <a:gd name="T40" fmla="*/ 599391621 w 5977"/>
              <a:gd name="T41" fmla="*/ 1171043463 h 6949"/>
              <a:gd name="T42" fmla="*/ 595934326 w 5977"/>
              <a:gd name="T43" fmla="*/ 916593980 h 6949"/>
              <a:gd name="T44" fmla="*/ 886123563 w 5977"/>
              <a:gd name="T45" fmla="*/ 798298870 h 6949"/>
              <a:gd name="T46" fmla="*/ 1147889272 w 5977"/>
              <a:gd name="T47" fmla="*/ 773910474 h 6949"/>
              <a:gd name="T48" fmla="*/ 1146544744 w 5977"/>
              <a:gd name="T49" fmla="*/ 735310997 h 6949"/>
              <a:gd name="T50" fmla="*/ 1096611840 w 5977"/>
              <a:gd name="T51" fmla="*/ 748561178 h 6949"/>
              <a:gd name="T52" fmla="*/ 589788853 w 5977"/>
              <a:gd name="T53" fmla="*/ 814814274 h 6949"/>
              <a:gd name="T54" fmla="*/ 635305150 w 5977"/>
              <a:gd name="T55" fmla="*/ 568238220 h 6949"/>
              <a:gd name="T56" fmla="*/ 1048982776 w 5977"/>
              <a:gd name="T57" fmla="*/ 422866120 h 6949"/>
              <a:gd name="T58" fmla="*/ 1035347301 w 5977"/>
              <a:gd name="T59" fmla="*/ 406926906 h 6949"/>
              <a:gd name="T60" fmla="*/ 734403157 w 5977"/>
              <a:gd name="T61" fmla="*/ 474524299 h 6949"/>
              <a:gd name="T62" fmla="*/ 560020797 w 5977"/>
              <a:gd name="T63" fmla="*/ 545386039 h 6949"/>
              <a:gd name="T64" fmla="*/ 592093570 w 5977"/>
              <a:gd name="T65" fmla="*/ 456472680 h 6949"/>
              <a:gd name="T66" fmla="*/ 779535115 w 5977"/>
              <a:gd name="T67" fmla="*/ 194533602 h 6949"/>
              <a:gd name="T68" fmla="*/ 656430626 w 5977"/>
              <a:gd name="T69" fmla="*/ 351812462 h 6949"/>
              <a:gd name="T70" fmla="*/ 538895321 w 5977"/>
              <a:gd name="T71" fmla="*/ 408463120 h 6949"/>
              <a:gd name="T72" fmla="*/ 572120233 w 5977"/>
              <a:gd name="T73" fmla="*/ 103700193 h 6949"/>
              <a:gd name="T74" fmla="*/ 563093753 w 5977"/>
              <a:gd name="T75" fmla="*/ 191917 h 6949"/>
              <a:gd name="T76" fmla="*/ 534862176 w 5977"/>
              <a:gd name="T77" fmla="*/ 0 h 69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rgbClr val="E74C2E"/>
          </a:solidFill>
          <a:ln>
            <a:noFill/>
          </a:ln>
        </p:spPr>
        <p:txBody>
          <a:bodyPr/>
          <a:lstStyle/>
          <a:p>
            <a:endParaRPr lang="zh-CN" altLang="en-US">
              <a:solidFill>
                <a:schemeClr val="tx1">
                  <a:lumMod val="65000"/>
                  <a:lumOff val="35000"/>
                </a:schemeClr>
              </a:solidFill>
            </a:endParaRPr>
          </a:p>
        </p:txBody>
      </p:sp>
      <p:sp>
        <p:nvSpPr>
          <p:cNvPr id="5" name="橢圓 4"/>
          <p:cNvSpPr/>
          <p:nvPr/>
        </p:nvSpPr>
        <p:spPr>
          <a:xfrm>
            <a:off x="3098360" y="1832644"/>
            <a:ext cx="712787" cy="711200"/>
          </a:xfrm>
          <a:prstGeom prst="ellipse">
            <a:avLst/>
          </a:prstGeom>
          <a:solidFill>
            <a:schemeClr val="bg1">
              <a:lumMod val="50000"/>
            </a:schemeClr>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6" name="橢圓 6"/>
          <p:cNvSpPr/>
          <p:nvPr/>
        </p:nvSpPr>
        <p:spPr>
          <a:xfrm>
            <a:off x="4511235" y="867444"/>
            <a:ext cx="712787" cy="712788"/>
          </a:xfrm>
          <a:prstGeom prst="ellipse">
            <a:avLst/>
          </a:prstGeom>
          <a:solidFill>
            <a:schemeClr val="bg1">
              <a:lumMod val="50000"/>
            </a:schemeClr>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7" name="橢圓 8"/>
          <p:cNvSpPr/>
          <p:nvPr/>
        </p:nvSpPr>
        <p:spPr>
          <a:xfrm>
            <a:off x="5820922" y="2075532"/>
            <a:ext cx="712788" cy="711200"/>
          </a:xfrm>
          <a:prstGeom prst="ellipse">
            <a:avLst/>
          </a:prstGeom>
          <a:solidFill>
            <a:schemeClr val="bg1">
              <a:lumMod val="50000"/>
            </a:schemeClr>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grpSp>
        <p:nvGrpSpPr>
          <p:cNvPr id="8" name="组合 7"/>
          <p:cNvGrpSpPr/>
          <p:nvPr/>
        </p:nvGrpSpPr>
        <p:grpSpPr>
          <a:xfrm>
            <a:off x="2903097" y="2796257"/>
            <a:ext cx="711200" cy="712787"/>
            <a:chOff x="2903097" y="2796257"/>
            <a:chExt cx="711200" cy="712787"/>
          </a:xfrm>
        </p:grpSpPr>
        <p:sp>
          <p:nvSpPr>
            <p:cNvPr id="9" name="橢圓 3"/>
            <p:cNvSpPr/>
            <p:nvPr/>
          </p:nvSpPr>
          <p:spPr>
            <a:xfrm>
              <a:off x="2903097" y="2796257"/>
              <a:ext cx="711200" cy="712787"/>
            </a:xfrm>
            <a:prstGeom prst="ellipse">
              <a:avLst/>
            </a:prstGeom>
            <a:solidFill>
              <a:srgbClr val="E74C2E"/>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10" name="KSO_Shape"/>
            <p:cNvSpPr>
              <a:spLocks/>
            </p:cNvSpPr>
            <p:nvPr/>
          </p:nvSpPr>
          <p:spPr bwMode="auto">
            <a:xfrm>
              <a:off x="3028510" y="2959769"/>
              <a:ext cx="458787" cy="385763"/>
            </a:xfrm>
            <a:custGeom>
              <a:avLst/>
              <a:gdLst>
                <a:gd name="T0" fmla="*/ 1134092 w 2300288"/>
                <a:gd name="T1" fmla="*/ 968860 h 1936750"/>
                <a:gd name="T2" fmla="*/ 1214775 w 2300288"/>
                <a:gd name="T3" fmla="*/ 1049028 h 1936750"/>
                <a:gd name="T4" fmla="*/ 1216884 w 2300288"/>
                <a:gd name="T5" fmla="*/ 1064537 h 1936750"/>
                <a:gd name="T6" fmla="*/ 1151230 w 2300288"/>
                <a:gd name="T7" fmla="*/ 1136031 h 1936750"/>
                <a:gd name="T8" fmla="*/ 1182871 w 2300288"/>
                <a:gd name="T9" fmla="*/ 1247216 h 1936750"/>
                <a:gd name="T10" fmla="*/ 1204228 w 2300288"/>
                <a:gd name="T11" fmla="*/ 1413599 h 1936750"/>
                <a:gd name="T12" fmla="*/ 1046025 w 2300288"/>
                <a:gd name="T13" fmla="*/ 1361555 h 1936750"/>
                <a:gd name="T14" fmla="*/ 1071074 w 2300288"/>
                <a:gd name="T15" fmla="*/ 1209103 h 1936750"/>
                <a:gd name="T16" fmla="*/ 1033632 w 2300288"/>
                <a:gd name="T17" fmla="*/ 1075313 h 1936750"/>
                <a:gd name="T18" fmla="*/ 1028095 w 2300288"/>
                <a:gd name="T19" fmla="*/ 1060068 h 1936750"/>
                <a:gd name="T20" fmla="*/ 1033632 w 2300288"/>
                <a:gd name="T21" fmla="*/ 1045086 h 1936750"/>
                <a:gd name="T22" fmla="*/ 1116162 w 2300288"/>
                <a:gd name="T23" fmla="*/ 967020 h 1936750"/>
                <a:gd name="T24" fmla="*/ 1415999 w 2300288"/>
                <a:gd name="T25" fmla="*/ 862909 h 1936750"/>
                <a:gd name="T26" fmla="*/ 1591713 w 2300288"/>
                <a:gd name="T27" fmla="*/ 924102 h 1936750"/>
                <a:gd name="T28" fmla="*/ 1763745 w 2300288"/>
                <a:gd name="T29" fmla="*/ 983456 h 1936750"/>
                <a:gd name="T30" fmla="*/ 1808726 w 2300288"/>
                <a:gd name="T31" fmla="*/ 1009194 h 1936750"/>
                <a:gd name="T32" fmla="*/ 1836345 w 2300288"/>
                <a:gd name="T33" fmla="*/ 1041235 h 1936750"/>
                <a:gd name="T34" fmla="*/ 1870541 w 2300288"/>
                <a:gd name="T35" fmla="*/ 1114771 h 1936750"/>
                <a:gd name="T36" fmla="*/ 1893952 w 2300288"/>
                <a:gd name="T37" fmla="*/ 1212469 h 1936750"/>
                <a:gd name="T38" fmla="*/ 1905000 w 2300288"/>
                <a:gd name="T39" fmla="*/ 1335643 h 1936750"/>
                <a:gd name="T40" fmla="*/ 1899740 w 2300288"/>
                <a:gd name="T41" fmla="*/ 1362957 h 1936750"/>
                <a:gd name="T42" fmla="*/ 1874487 w 2300288"/>
                <a:gd name="T43" fmla="*/ 1383704 h 1936750"/>
                <a:gd name="T44" fmla="*/ 1781895 w 2300288"/>
                <a:gd name="T45" fmla="*/ 1418897 h 1936750"/>
                <a:gd name="T46" fmla="*/ 1625909 w 2300288"/>
                <a:gd name="T47" fmla="*/ 1447524 h 1936750"/>
                <a:gd name="T48" fmla="*/ 1404950 w 2300288"/>
                <a:gd name="T49" fmla="*/ 1464857 h 1936750"/>
                <a:gd name="T50" fmla="*/ 948915 w 2300288"/>
                <a:gd name="T51" fmla="*/ 1532887 h 1936750"/>
                <a:gd name="T52" fmla="*/ 96732 w 2300288"/>
                <a:gd name="T53" fmla="*/ 835367 h 1936750"/>
                <a:gd name="T54" fmla="*/ 1152637 w 2300288"/>
                <a:gd name="T55" fmla="*/ 1576 h 1936750"/>
                <a:gd name="T56" fmla="*/ 1203190 w 2300288"/>
                <a:gd name="T57" fmla="*/ 12613 h 1936750"/>
                <a:gd name="T58" fmla="*/ 1249793 w 2300288"/>
                <a:gd name="T59" fmla="*/ 32847 h 1936750"/>
                <a:gd name="T60" fmla="*/ 1292446 w 2300288"/>
                <a:gd name="T61" fmla="*/ 62015 h 1936750"/>
                <a:gd name="T62" fmla="*/ 1357480 w 2300288"/>
                <a:gd name="T63" fmla="*/ 134804 h 1936750"/>
                <a:gd name="T64" fmla="*/ 1402767 w 2300288"/>
                <a:gd name="T65" fmla="*/ 235972 h 1936750"/>
                <a:gd name="T66" fmla="*/ 1414352 w 2300288"/>
                <a:gd name="T67" fmla="*/ 301403 h 1936750"/>
                <a:gd name="T68" fmla="*/ 1414615 w 2300288"/>
                <a:gd name="T69" fmla="*/ 367360 h 1936750"/>
                <a:gd name="T70" fmla="*/ 1402767 w 2300288"/>
                <a:gd name="T71" fmla="*/ 444090 h 1936750"/>
                <a:gd name="T72" fmla="*/ 1379596 w 2300288"/>
                <a:gd name="T73" fmla="*/ 521346 h 1936750"/>
                <a:gd name="T74" fmla="*/ 1346158 w 2300288"/>
                <a:gd name="T75" fmla="*/ 595186 h 1936750"/>
                <a:gd name="T76" fmla="*/ 1304295 w 2300288"/>
                <a:gd name="T77" fmla="*/ 661143 h 1936750"/>
                <a:gd name="T78" fmla="*/ 1223990 w 2300288"/>
                <a:gd name="T79" fmla="*/ 866108 h 1936750"/>
                <a:gd name="T80" fmla="*/ 1146318 w 2300288"/>
                <a:gd name="T81" fmla="*/ 934430 h 1936750"/>
                <a:gd name="T82" fmla="*/ 1120778 w 2300288"/>
                <a:gd name="T83" fmla="*/ 944678 h 1936750"/>
                <a:gd name="T84" fmla="*/ 1086550 w 2300288"/>
                <a:gd name="T85" fmla="*/ 925758 h 1936750"/>
                <a:gd name="T86" fmla="*/ 993607 w 2300288"/>
                <a:gd name="T87" fmla="*/ 837202 h 1936750"/>
                <a:gd name="T88" fmla="*/ 928310 w 2300288"/>
                <a:gd name="T89" fmla="*/ 643274 h 1936750"/>
                <a:gd name="T90" fmla="*/ 888553 w 2300288"/>
                <a:gd name="T91" fmla="*/ 574427 h 1936750"/>
                <a:gd name="T92" fmla="*/ 858011 w 2300288"/>
                <a:gd name="T93" fmla="*/ 499273 h 1936750"/>
                <a:gd name="T94" fmla="*/ 837737 w 2300288"/>
                <a:gd name="T95" fmla="*/ 421754 h 1936750"/>
                <a:gd name="T96" fmla="*/ 829575 w 2300288"/>
                <a:gd name="T97" fmla="*/ 346075 h 1936750"/>
                <a:gd name="T98" fmla="*/ 832734 w 2300288"/>
                <a:gd name="T99" fmla="*/ 284848 h 1936750"/>
                <a:gd name="T100" fmla="*/ 852482 w 2300288"/>
                <a:gd name="T101" fmla="*/ 204965 h 1936750"/>
                <a:gd name="T102" fmla="*/ 905667 w 2300288"/>
                <a:gd name="T103" fmla="*/ 109840 h 1936750"/>
                <a:gd name="T104" fmla="*/ 964645 w 2300288"/>
                <a:gd name="T105" fmla="*/ 52818 h 1936750"/>
                <a:gd name="T106" fmla="*/ 1008615 w 2300288"/>
                <a:gd name="T107" fmla="*/ 26277 h 1936750"/>
                <a:gd name="T108" fmla="*/ 1056535 w 2300288"/>
                <a:gd name="T109" fmla="*/ 8671 h 1936750"/>
                <a:gd name="T110" fmla="*/ 1107614 w 2300288"/>
                <a:gd name="T111" fmla="*/ 262 h 19367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00288" h="1936750">
                  <a:moveTo>
                    <a:pt x="1352860" y="1166813"/>
                  </a:moveTo>
                  <a:lnTo>
                    <a:pt x="1355725" y="1166813"/>
                  </a:lnTo>
                  <a:lnTo>
                    <a:pt x="1358272" y="1166813"/>
                  </a:lnTo>
                  <a:lnTo>
                    <a:pt x="1361456" y="1167131"/>
                  </a:lnTo>
                  <a:lnTo>
                    <a:pt x="1364003" y="1168083"/>
                  </a:lnTo>
                  <a:lnTo>
                    <a:pt x="1366869" y="1168718"/>
                  </a:lnTo>
                  <a:lnTo>
                    <a:pt x="1369416" y="1170306"/>
                  </a:lnTo>
                  <a:lnTo>
                    <a:pt x="1371644" y="1171258"/>
                  </a:lnTo>
                  <a:lnTo>
                    <a:pt x="1374192" y="1173163"/>
                  </a:lnTo>
                  <a:lnTo>
                    <a:pt x="1376420" y="1175386"/>
                  </a:lnTo>
                  <a:lnTo>
                    <a:pt x="1461429" y="1260158"/>
                  </a:lnTo>
                  <a:lnTo>
                    <a:pt x="1463339" y="1262381"/>
                  </a:lnTo>
                  <a:lnTo>
                    <a:pt x="1465249" y="1264603"/>
                  </a:lnTo>
                  <a:lnTo>
                    <a:pt x="1466841" y="1267143"/>
                  </a:lnTo>
                  <a:lnTo>
                    <a:pt x="1467797" y="1269683"/>
                  </a:lnTo>
                  <a:lnTo>
                    <a:pt x="1469070" y="1272223"/>
                  </a:lnTo>
                  <a:lnTo>
                    <a:pt x="1469388" y="1275081"/>
                  </a:lnTo>
                  <a:lnTo>
                    <a:pt x="1469707" y="1277938"/>
                  </a:lnTo>
                  <a:lnTo>
                    <a:pt x="1470025" y="1280478"/>
                  </a:lnTo>
                  <a:lnTo>
                    <a:pt x="1469707" y="1283336"/>
                  </a:lnTo>
                  <a:lnTo>
                    <a:pt x="1469388" y="1285876"/>
                  </a:lnTo>
                  <a:lnTo>
                    <a:pt x="1469070" y="1289051"/>
                  </a:lnTo>
                  <a:lnTo>
                    <a:pt x="1467797" y="1291591"/>
                  </a:lnTo>
                  <a:lnTo>
                    <a:pt x="1466841" y="1294131"/>
                  </a:lnTo>
                  <a:lnTo>
                    <a:pt x="1465249" y="1296671"/>
                  </a:lnTo>
                  <a:lnTo>
                    <a:pt x="1463339" y="1298893"/>
                  </a:lnTo>
                  <a:lnTo>
                    <a:pt x="1461429" y="1301116"/>
                  </a:lnTo>
                  <a:lnTo>
                    <a:pt x="1390111" y="1372236"/>
                  </a:lnTo>
                  <a:lnTo>
                    <a:pt x="1396160" y="1386206"/>
                  </a:lnTo>
                  <a:lnTo>
                    <a:pt x="1401573" y="1402081"/>
                  </a:lnTo>
                  <a:lnTo>
                    <a:pt x="1407304" y="1420178"/>
                  </a:lnTo>
                  <a:lnTo>
                    <a:pt x="1412716" y="1439228"/>
                  </a:lnTo>
                  <a:lnTo>
                    <a:pt x="1418447" y="1460501"/>
                  </a:lnTo>
                  <a:lnTo>
                    <a:pt x="1423541" y="1483043"/>
                  </a:lnTo>
                  <a:lnTo>
                    <a:pt x="1428317" y="1506538"/>
                  </a:lnTo>
                  <a:lnTo>
                    <a:pt x="1433093" y="1531938"/>
                  </a:lnTo>
                  <a:lnTo>
                    <a:pt x="1437550" y="1558608"/>
                  </a:lnTo>
                  <a:lnTo>
                    <a:pt x="1441689" y="1586231"/>
                  </a:lnTo>
                  <a:lnTo>
                    <a:pt x="1445191" y="1614806"/>
                  </a:lnTo>
                  <a:lnTo>
                    <a:pt x="1448693" y="1644651"/>
                  </a:lnTo>
                  <a:lnTo>
                    <a:pt x="1451559" y="1675448"/>
                  </a:lnTo>
                  <a:lnTo>
                    <a:pt x="1454106" y="1707516"/>
                  </a:lnTo>
                  <a:lnTo>
                    <a:pt x="1456016" y="1739901"/>
                  </a:lnTo>
                  <a:lnTo>
                    <a:pt x="1457608" y="1773238"/>
                  </a:lnTo>
                  <a:lnTo>
                    <a:pt x="1254161" y="1773238"/>
                  </a:lnTo>
                  <a:lnTo>
                    <a:pt x="1255753" y="1739901"/>
                  </a:lnTo>
                  <a:lnTo>
                    <a:pt x="1257344" y="1707516"/>
                  </a:lnTo>
                  <a:lnTo>
                    <a:pt x="1260210" y="1675448"/>
                  </a:lnTo>
                  <a:lnTo>
                    <a:pt x="1263075" y="1644651"/>
                  </a:lnTo>
                  <a:lnTo>
                    <a:pt x="1266259" y="1614806"/>
                  </a:lnTo>
                  <a:lnTo>
                    <a:pt x="1270080" y="1586231"/>
                  </a:lnTo>
                  <a:lnTo>
                    <a:pt x="1274219" y="1558608"/>
                  </a:lnTo>
                  <a:lnTo>
                    <a:pt x="1278676" y="1531938"/>
                  </a:lnTo>
                  <a:lnTo>
                    <a:pt x="1283452" y="1506538"/>
                  </a:lnTo>
                  <a:lnTo>
                    <a:pt x="1288228" y="1483043"/>
                  </a:lnTo>
                  <a:lnTo>
                    <a:pt x="1293322" y="1460501"/>
                  </a:lnTo>
                  <a:lnTo>
                    <a:pt x="1298734" y="1439228"/>
                  </a:lnTo>
                  <a:lnTo>
                    <a:pt x="1304465" y="1419861"/>
                  </a:lnTo>
                  <a:lnTo>
                    <a:pt x="1309878" y="1402081"/>
                  </a:lnTo>
                  <a:lnTo>
                    <a:pt x="1315609" y="1386206"/>
                  </a:lnTo>
                  <a:lnTo>
                    <a:pt x="1321340" y="1371918"/>
                  </a:lnTo>
                  <a:lnTo>
                    <a:pt x="1250022" y="1301116"/>
                  </a:lnTo>
                  <a:lnTo>
                    <a:pt x="1248111" y="1298893"/>
                  </a:lnTo>
                  <a:lnTo>
                    <a:pt x="1246519" y="1296671"/>
                  </a:lnTo>
                  <a:lnTo>
                    <a:pt x="1244927" y="1294131"/>
                  </a:lnTo>
                  <a:lnTo>
                    <a:pt x="1243654" y="1291591"/>
                  </a:lnTo>
                  <a:lnTo>
                    <a:pt x="1242699" y="1289051"/>
                  </a:lnTo>
                  <a:lnTo>
                    <a:pt x="1242380" y="1285876"/>
                  </a:lnTo>
                  <a:lnTo>
                    <a:pt x="1242062" y="1283336"/>
                  </a:lnTo>
                  <a:lnTo>
                    <a:pt x="1241425" y="1280478"/>
                  </a:lnTo>
                  <a:lnTo>
                    <a:pt x="1242062" y="1277938"/>
                  </a:lnTo>
                  <a:lnTo>
                    <a:pt x="1242380" y="1275081"/>
                  </a:lnTo>
                  <a:lnTo>
                    <a:pt x="1243017" y="1272223"/>
                  </a:lnTo>
                  <a:lnTo>
                    <a:pt x="1243654" y="1269683"/>
                  </a:lnTo>
                  <a:lnTo>
                    <a:pt x="1244927" y="1267143"/>
                  </a:lnTo>
                  <a:lnTo>
                    <a:pt x="1246519" y="1264603"/>
                  </a:lnTo>
                  <a:lnTo>
                    <a:pt x="1248111" y="1262381"/>
                  </a:lnTo>
                  <a:lnTo>
                    <a:pt x="1250340" y="1260158"/>
                  </a:lnTo>
                  <a:lnTo>
                    <a:pt x="1335030" y="1175386"/>
                  </a:lnTo>
                  <a:lnTo>
                    <a:pt x="1337259" y="1173163"/>
                  </a:lnTo>
                  <a:lnTo>
                    <a:pt x="1339806" y="1171258"/>
                  </a:lnTo>
                  <a:lnTo>
                    <a:pt x="1342035" y="1170306"/>
                  </a:lnTo>
                  <a:lnTo>
                    <a:pt x="1344582" y="1168718"/>
                  </a:lnTo>
                  <a:lnTo>
                    <a:pt x="1347766" y="1168083"/>
                  </a:lnTo>
                  <a:lnTo>
                    <a:pt x="1350313" y="1167131"/>
                  </a:lnTo>
                  <a:lnTo>
                    <a:pt x="1352860" y="1166813"/>
                  </a:lnTo>
                  <a:close/>
                  <a:moveTo>
                    <a:pt x="1634223" y="1009650"/>
                  </a:moveTo>
                  <a:lnTo>
                    <a:pt x="1652963" y="1018533"/>
                  </a:lnTo>
                  <a:lnTo>
                    <a:pt x="1672339" y="1027098"/>
                  </a:lnTo>
                  <a:lnTo>
                    <a:pt x="1691079" y="1034712"/>
                  </a:lnTo>
                  <a:lnTo>
                    <a:pt x="1709819" y="1042326"/>
                  </a:lnTo>
                  <a:lnTo>
                    <a:pt x="1728241" y="1049939"/>
                  </a:lnTo>
                  <a:lnTo>
                    <a:pt x="1746663" y="1057236"/>
                  </a:lnTo>
                  <a:lnTo>
                    <a:pt x="1783191" y="1070560"/>
                  </a:lnTo>
                  <a:lnTo>
                    <a:pt x="1819083" y="1082932"/>
                  </a:lnTo>
                  <a:lnTo>
                    <a:pt x="1854022" y="1094670"/>
                  </a:lnTo>
                  <a:lnTo>
                    <a:pt x="1888325" y="1105773"/>
                  </a:lnTo>
                  <a:lnTo>
                    <a:pt x="1921994" y="1116242"/>
                  </a:lnTo>
                  <a:lnTo>
                    <a:pt x="1986155" y="1136545"/>
                  </a:lnTo>
                  <a:lnTo>
                    <a:pt x="2017282" y="1146379"/>
                  </a:lnTo>
                  <a:lnTo>
                    <a:pt x="2046821" y="1156213"/>
                  </a:lnTo>
                  <a:lnTo>
                    <a:pt x="2075408" y="1166682"/>
                  </a:lnTo>
                  <a:lnTo>
                    <a:pt x="2103042" y="1176834"/>
                  </a:lnTo>
                  <a:lnTo>
                    <a:pt x="2116700" y="1182544"/>
                  </a:lnTo>
                  <a:lnTo>
                    <a:pt x="2129722" y="1187937"/>
                  </a:lnTo>
                  <a:lnTo>
                    <a:pt x="2142427" y="1193965"/>
                  </a:lnTo>
                  <a:lnTo>
                    <a:pt x="2155132" y="1199675"/>
                  </a:lnTo>
                  <a:lnTo>
                    <a:pt x="2161167" y="1203164"/>
                  </a:lnTo>
                  <a:lnTo>
                    <a:pt x="2166885" y="1206337"/>
                  </a:lnTo>
                  <a:lnTo>
                    <a:pt x="2172920" y="1210461"/>
                  </a:lnTo>
                  <a:lnTo>
                    <a:pt x="2178319" y="1214585"/>
                  </a:lnTo>
                  <a:lnTo>
                    <a:pt x="2184037" y="1219026"/>
                  </a:lnTo>
                  <a:lnTo>
                    <a:pt x="2189119" y="1223785"/>
                  </a:lnTo>
                  <a:lnTo>
                    <a:pt x="2194201" y="1228861"/>
                  </a:lnTo>
                  <a:lnTo>
                    <a:pt x="2198965" y="1233936"/>
                  </a:lnTo>
                  <a:lnTo>
                    <a:pt x="2203729" y="1239647"/>
                  </a:lnTo>
                  <a:lnTo>
                    <a:pt x="2208494" y="1245357"/>
                  </a:lnTo>
                  <a:lnTo>
                    <a:pt x="2212941" y="1251384"/>
                  </a:lnTo>
                  <a:lnTo>
                    <a:pt x="2217387" y="1257729"/>
                  </a:lnTo>
                  <a:lnTo>
                    <a:pt x="2221517" y="1264391"/>
                  </a:lnTo>
                  <a:lnTo>
                    <a:pt x="2225646" y="1271053"/>
                  </a:lnTo>
                  <a:lnTo>
                    <a:pt x="2233269" y="1285011"/>
                  </a:lnTo>
                  <a:lnTo>
                    <a:pt x="2240257" y="1299287"/>
                  </a:lnTo>
                  <a:lnTo>
                    <a:pt x="2246927" y="1314832"/>
                  </a:lnTo>
                  <a:lnTo>
                    <a:pt x="2253279" y="1330693"/>
                  </a:lnTo>
                  <a:lnTo>
                    <a:pt x="2258679" y="1346555"/>
                  </a:lnTo>
                  <a:lnTo>
                    <a:pt x="2264079" y="1363052"/>
                  </a:lnTo>
                  <a:lnTo>
                    <a:pt x="2268843" y="1379865"/>
                  </a:lnTo>
                  <a:lnTo>
                    <a:pt x="2273290" y="1396996"/>
                  </a:lnTo>
                  <a:lnTo>
                    <a:pt x="2277101" y="1413809"/>
                  </a:lnTo>
                  <a:lnTo>
                    <a:pt x="2280595" y="1430940"/>
                  </a:lnTo>
                  <a:lnTo>
                    <a:pt x="2283772" y="1447754"/>
                  </a:lnTo>
                  <a:lnTo>
                    <a:pt x="2286948" y="1464567"/>
                  </a:lnTo>
                  <a:lnTo>
                    <a:pt x="2288854" y="1481381"/>
                  </a:lnTo>
                  <a:lnTo>
                    <a:pt x="2291077" y="1497243"/>
                  </a:lnTo>
                  <a:lnTo>
                    <a:pt x="2293300" y="1513104"/>
                  </a:lnTo>
                  <a:lnTo>
                    <a:pt x="2296477" y="1542925"/>
                  </a:lnTo>
                  <a:lnTo>
                    <a:pt x="2298382" y="1570207"/>
                  </a:lnTo>
                  <a:lnTo>
                    <a:pt x="2299653" y="1593682"/>
                  </a:lnTo>
                  <a:lnTo>
                    <a:pt x="2300288" y="1613351"/>
                  </a:lnTo>
                  <a:lnTo>
                    <a:pt x="2300288" y="1627944"/>
                  </a:lnTo>
                  <a:lnTo>
                    <a:pt x="2300288" y="1630799"/>
                  </a:lnTo>
                  <a:lnTo>
                    <a:pt x="2299653" y="1633971"/>
                  </a:lnTo>
                  <a:lnTo>
                    <a:pt x="2299018" y="1636827"/>
                  </a:lnTo>
                  <a:lnTo>
                    <a:pt x="2297430" y="1639999"/>
                  </a:lnTo>
                  <a:lnTo>
                    <a:pt x="2296159" y="1643171"/>
                  </a:lnTo>
                  <a:lnTo>
                    <a:pt x="2293936" y="1646344"/>
                  </a:lnTo>
                  <a:lnTo>
                    <a:pt x="2291077" y="1649199"/>
                  </a:lnTo>
                  <a:lnTo>
                    <a:pt x="2288536" y="1652688"/>
                  </a:lnTo>
                  <a:lnTo>
                    <a:pt x="2285360" y="1655544"/>
                  </a:lnTo>
                  <a:lnTo>
                    <a:pt x="2281548" y="1659033"/>
                  </a:lnTo>
                  <a:lnTo>
                    <a:pt x="2278054" y="1661888"/>
                  </a:lnTo>
                  <a:lnTo>
                    <a:pt x="2273608" y="1665061"/>
                  </a:lnTo>
                  <a:lnTo>
                    <a:pt x="2263443" y="1671405"/>
                  </a:lnTo>
                  <a:lnTo>
                    <a:pt x="2252644" y="1677750"/>
                  </a:lnTo>
                  <a:lnTo>
                    <a:pt x="2239621" y="1684095"/>
                  </a:lnTo>
                  <a:lnTo>
                    <a:pt x="2225328" y="1690122"/>
                  </a:lnTo>
                  <a:lnTo>
                    <a:pt x="2208811" y="1696150"/>
                  </a:lnTo>
                  <a:lnTo>
                    <a:pt x="2191660" y="1701860"/>
                  </a:lnTo>
                  <a:lnTo>
                    <a:pt x="2172602" y="1707888"/>
                  </a:lnTo>
                  <a:lnTo>
                    <a:pt x="2151639" y="1713915"/>
                  </a:lnTo>
                  <a:lnTo>
                    <a:pt x="2129722" y="1719308"/>
                  </a:lnTo>
                  <a:lnTo>
                    <a:pt x="2105900" y="1724384"/>
                  </a:lnTo>
                  <a:lnTo>
                    <a:pt x="2080490" y="1730094"/>
                  </a:lnTo>
                  <a:lnTo>
                    <a:pt x="2053809" y="1734853"/>
                  </a:lnTo>
                  <a:lnTo>
                    <a:pt x="2025223" y="1739611"/>
                  </a:lnTo>
                  <a:lnTo>
                    <a:pt x="1995048" y="1744052"/>
                  </a:lnTo>
                  <a:lnTo>
                    <a:pt x="1963285" y="1748494"/>
                  </a:lnTo>
                  <a:lnTo>
                    <a:pt x="1930252" y="1752618"/>
                  </a:lnTo>
                  <a:lnTo>
                    <a:pt x="1895313" y="1756107"/>
                  </a:lnTo>
                  <a:lnTo>
                    <a:pt x="1858786" y="1759597"/>
                  </a:lnTo>
                  <a:lnTo>
                    <a:pt x="1820671" y="1762452"/>
                  </a:lnTo>
                  <a:lnTo>
                    <a:pt x="1780967" y="1765307"/>
                  </a:lnTo>
                  <a:lnTo>
                    <a:pt x="1739676" y="1767528"/>
                  </a:lnTo>
                  <a:lnTo>
                    <a:pt x="1696478" y="1769431"/>
                  </a:lnTo>
                  <a:lnTo>
                    <a:pt x="1652011" y="1771335"/>
                  </a:lnTo>
                  <a:lnTo>
                    <a:pt x="1605955" y="1772287"/>
                  </a:lnTo>
                  <a:lnTo>
                    <a:pt x="1557993" y="1773238"/>
                  </a:lnTo>
                  <a:lnTo>
                    <a:pt x="1508125" y="1773238"/>
                  </a:lnTo>
                  <a:lnTo>
                    <a:pt x="1634223" y="1009650"/>
                  </a:lnTo>
                  <a:close/>
                  <a:moveTo>
                    <a:pt x="969658" y="942975"/>
                  </a:moveTo>
                  <a:lnTo>
                    <a:pt x="1145815" y="1851606"/>
                  </a:lnTo>
                  <a:lnTo>
                    <a:pt x="1263254" y="1851606"/>
                  </a:lnTo>
                  <a:lnTo>
                    <a:pt x="2020888" y="1851606"/>
                  </a:lnTo>
                  <a:lnTo>
                    <a:pt x="2020888" y="1936750"/>
                  </a:lnTo>
                  <a:lnTo>
                    <a:pt x="1163907" y="1936750"/>
                  </a:lnTo>
                  <a:lnTo>
                    <a:pt x="194249" y="1936750"/>
                  </a:lnTo>
                  <a:lnTo>
                    <a:pt x="0" y="1009057"/>
                  </a:lnTo>
                  <a:lnTo>
                    <a:pt x="116804" y="1009057"/>
                  </a:lnTo>
                  <a:lnTo>
                    <a:pt x="969658" y="942975"/>
                  </a:lnTo>
                  <a:close/>
                  <a:moveTo>
                    <a:pt x="1346346" y="0"/>
                  </a:moveTo>
                  <a:lnTo>
                    <a:pt x="1355566" y="0"/>
                  </a:lnTo>
                  <a:lnTo>
                    <a:pt x="1364786" y="0"/>
                  </a:lnTo>
                  <a:lnTo>
                    <a:pt x="1373688" y="317"/>
                  </a:lnTo>
                  <a:lnTo>
                    <a:pt x="1382908" y="952"/>
                  </a:lnTo>
                  <a:lnTo>
                    <a:pt x="1391810" y="1904"/>
                  </a:lnTo>
                  <a:lnTo>
                    <a:pt x="1400712" y="3174"/>
                  </a:lnTo>
                  <a:lnTo>
                    <a:pt x="1409613" y="4444"/>
                  </a:lnTo>
                  <a:lnTo>
                    <a:pt x="1418515" y="6348"/>
                  </a:lnTo>
                  <a:lnTo>
                    <a:pt x="1426782" y="8252"/>
                  </a:lnTo>
                  <a:lnTo>
                    <a:pt x="1435684" y="10474"/>
                  </a:lnTo>
                  <a:lnTo>
                    <a:pt x="1444268" y="12379"/>
                  </a:lnTo>
                  <a:lnTo>
                    <a:pt x="1452852" y="15236"/>
                  </a:lnTo>
                  <a:lnTo>
                    <a:pt x="1460800" y="18092"/>
                  </a:lnTo>
                  <a:lnTo>
                    <a:pt x="1469384" y="21266"/>
                  </a:lnTo>
                  <a:lnTo>
                    <a:pt x="1477650" y="24758"/>
                  </a:lnTo>
                  <a:lnTo>
                    <a:pt x="1485598" y="27932"/>
                  </a:lnTo>
                  <a:lnTo>
                    <a:pt x="1493228" y="31741"/>
                  </a:lnTo>
                  <a:lnTo>
                    <a:pt x="1501495" y="35867"/>
                  </a:lnTo>
                  <a:lnTo>
                    <a:pt x="1509125" y="39676"/>
                  </a:lnTo>
                  <a:lnTo>
                    <a:pt x="1517073" y="44120"/>
                  </a:lnTo>
                  <a:lnTo>
                    <a:pt x="1524385" y="48881"/>
                  </a:lnTo>
                  <a:lnTo>
                    <a:pt x="1531698" y="53960"/>
                  </a:lnTo>
                  <a:lnTo>
                    <a:pt x="1539010" y="58721"/>
                  </a:lnTo>
                  <a:lnTo>
                    <a:pt x="1546640" y="63800"/>
                  </a:lnTo>
                  <a:lnTo>
                    <a:pt x="1553635" y="69196"/>
                  </a:lnTo>
                  <a:lnTo>
                    <a:pt x="1560629" y="74909"/>
                  </a:lnTo>
                  <a:lnTo>
                    <a:pt x="1567624" y="80305"/>
                  </a:lnTo>
                  <a:lnTo>
                    <a:pt x="1580976" y="92684"/>
                  </a:lnTo>
                  <a:lnTo>
                    <a:pt x="1593694" y="105380"/>
                  </a:lnTo>
                  <a:lnTo>
                    <a:pt x="1606093" y="118712"/>
                  </a:lnTo>
                  <a:lnTo>
                    <a:pt x="1617856" y="132678"/>
                  </a:lnTo>
                  <a:lnTo>
                    <a:pt x="1628984" y="147596"/>
                  </a:lnTo>
                  <a:lnTo>
                    <a:pt x="1639157" y="162832"/>
                  </a:lnTo>
                  <a:lnTo>
                    <a:pt x="1649331" y="178703"/>
                  </a:lnTo>
                  <a:lnTo>
                    <a:pt x="1658551" y="195525"/>
                  </a:lnTo>
                  <a:lnTo>
                    <a:pt x="1666817" y="212348"/>
                  </a:lnTo>
                  <a:lnTo>
                    <a:pt x="1674765" y="229806"/>
                  </a:lnTo>
                  <a:lnTo>
                    <a:pt x="1682078" y="247581"/>
                  </a:lnTo>
                  <a:lnTo>
                    <a:pt x="1688436" y="266308"/>
                  </a:lnTo>
                  <a:lnTo>
                    <a:pt x="1693841" y="285036"/>
                  </a:lnTo>
                  <a:lnTo>
                    <a:pt x="1698610" y="304080"/>
                  </a:lnTo>
                  <a:lnTo>
                    <a:pt x="1700517" y="314237"/>
                  </a:lnTo>
                  <a:lnTo>
                    <a:pt x="1702743" y="324077"/>
                  </a:lnTo>
                  <a:lnTo>
                    <a:pt x="1704332" y="333917"/>
                  </a:lnTo>
                  <a:lnTo>
                    <a:pt x="1705604" y="344074"/>
                  </a:lnTo>
                  <a:lnTo>
                    <a:pt x="1706876" y="353914"/>
                  </a:lnTo>
                  <a:lnTo>
                    <a:pt x="1707830" y="364071"/>
                  </a:lnTo>
                  <a:lnTo>
                    <a:pt x="1708466" y="374546"/>
                  </a:lnTo>
                  <a:lnTo>
                    <a:pt x="1709419" y="385020"/>
                  </a:lnTo>
                  <a:lnTo>
                    <a:pt x="1709737" y="395178"/>
                  </a:lnTo>
                  <a:lnTo>
                    <a:pt x="1709737" y="405652"/>
                  </a:lnTo>
                  <a:lnTo>
                    <a:pt x="1709737" y="418031"/>
                  </a:lnTo>
                  <a:lnTo>
                    <a:pt x="1709101" y="431045"/>
                  </a:lnTo>
                  <a:lnTo>
                    <a:pt x="1708148" y="443742"/>
                  </a:lnTo>
                  <a:lnTo>
                    <a:pt x="1707194" y="456755"/>
                  </a:lnTo>
                  <a:lnTo>
                    <a:pt x="1705604" y="470087"/>
                  </a:lnTo>
                  <a:lnTo>
                    <a:pt x="1703697" y="482783"/>
                  </a:lnTo>
                  <a:lnTo>
                    <a:pt x="1702107" y="496114"/>
                  </a:lnTo>
                  <a:lnTo>
                    <a:pt x="1699881" y="509446"/>
                  </a:lnTo>
                  <a:lnTo>
                    <a:pt x="1696702" y="522777"/>
                  </a:lnTo>
                  <a:lnTo>
                    <a:pt x="1693841" y="536426"/>
                  </a:lnTo>
                  <a:lnTo>
                    <a:pt x="1690979" y="549757"/>
                  </a:lnTo>
                  <a:lnTo>
                    <a:pt x="1687164" y="562771"/>
                  </a:lnTo>
                  <a:lnTo>
                    <a:pt x="1683667" y="576420"/>
                  </a:lnTo>
                  <a:lnTo>
                    <a:pt x="1679534" y="589751"/>
                  </a:lnTo>
                  <a:lnTo>
                    <a:pt x="1675401" y="603082"/>
                  </a:lnTo>
                  <a:lnTo>
                    <a:pt x="1670632" y="616414"/>
                  </a:lnTo>
                  <a:lnTo>
                    <a:pt x="1665863" y="629745"/>
                  </a:lnTo>
                  <a:lnTo>
                    <a:pt x="1661094" y="642441"/>
                  </a:lnTo>
                  <a:lnTo>
                    <a:pt x="1655372" y="655773"/>
                  </a:lnTo>
                  <a:lnTo>
                    <a:pt x="1650285" y="668787"/>
                  </a:lnTo>
                  <a:lnTo>
                    <a:pt x="1644244" y="681166"/>
                  </a:lnTo>
                  <a:lnTo>
                    <a:pt x="1638521" y="693862"/>
                  </a:lnTo>
                  <a:lnTo>
                    <a:pt x="1632163" y="706241"/>
                  </a:lnTo>
                  <a:lnTo>
                    <a:pt x="1625486" y="718938"/>
                  </a:lnTo>
                  <a:lnTo>
                    <a:pt x="1618810" y="730682"/>
                  </a:lnTo>
                  <a:lnTo>
                    <a:pt x="1612133" y="742744"/>
                  </a:lnTo>
                  <a:lnTo>
                    <a:pt x="1605139" y="754170"/>
                  </a:lnTo>
                  <a:lnTo>
                    <a:pt x="1597827" y="765597"/>
                  </a:lnTo>
                  <a:lnTo>
                    <a:pt x="1590514" y="777024"/>
                  </a:lnTo>
                  <a:lnTo>
                    <a:pt x="1582566" y="787816"/>
                  </a:lnTo>
                  <a:lnTo>
                    <a:pt x="1574936" y="798608"/>
                  </a:lnTo>
                  <a:lnTo>
                    <a:pt x="1566988" y="808765"/>
                  </a:lnTo>
                  <a:lnTo>
                    <a:pt x="1566988" y="950966"/>
                  </a:lnTo>
                  <a:lnTo>
                    <a:pt x="1559357" y="959219"/>
                  </a:lnTo>
                  <a:lnTo>
                    <a:pt x="1539964" y="980485"/>
                  </a:lnTo>
                  <a:lnTo>
                    <a:pt x="1511350" y="1011274"/>
                  </a:lnTo>
                  <a:lnTo>
                    <a:pt x="1495136" y="1028415"/>
                  </a:lnTo>
                  <a:lnTo>
                    <a:pt x="1477968" y="1046190"/>
                  </a:lnTo>
                  <a:lnTo>
                    <a:pt x="1459846" y="1063965"/>
                  </a:lnTo>
                  <a:lnTo>
                    <a:pt x="1441724" y="1081105"/>
                  </a:lnTo>
                  <a:lnTo>
                    <a:pt x="1423920" y="1096976"/>
                  </a:lnTo>
                  <a:lnTo>
                    <a:pt x="1407388" y="1111576"/>
                  </a:lnTo>
                  <a:lnTo>
                    <a:pt x="1399122" y="1118242"/>
                  </a:lnTo>
                  <a:lnTo>
                    <a:pt x="1391492" y="1123638"/>
                  </a:lnTo>
                  <a:lnTo>
                    <a:pt x="1384179" y="1128717"/>
                  </a:lnTo>
                  <a:lnTo>
                    <a:pt x="1377503" y="1133160"/>
                  </a:lnTo>
                  <a:lnTo>
                    <a:pt x="1371144" y="1136652"/>
                  </a:lnTo>
                  <a:lnTo>
                    <a:pt x="1365104" y="1139191"/>
                  </a:lnTo>
                  <a:lnTo>
                    <a:pt x="1360017" y="1140461"/>
                  </a:lnTo>
                  <a:lnTo>
                    <a:pt x="1357791" y="1141096"/>
                  </a:lnTo>
                  <a:lnTo>
                    <a:pt x="1355566" y="1141413"/>
                  </a:lnTo>
                  <a:lnTo>
                    <a:pt x="1353340" y="1141096"/>
                  </a:lnTo>
                  <a:lnTo>
                    <a:pt x="1351115" y="1140461"/>
                  </a:lnTo>
                  <a:lnTo>
                    <a:pt x="1346028" y="1139191"/>
                  </a:lnTo>
                  <a:lnTo>
                    <a:pt x="1340305" y="1136652"/>
                  </a:lnTo>
                  <a:lnTo>
                    <a:pt x="1333947" y="1133160"/>
                  </a:lnTo>
                  <a:lnTo>
                    <a:pt x="1327270" y="1128717"/>
                  </a:lnTo>
                  <a:lnTo>
                    <a:pt x="1319958" y="1123638"/>
                  </a:lnTo>
                  <a:lnTo>
                    <a:pt x="1312010" y="1118242"/>
                  </a:lnTo>
                  <a:lnTo>
                    <a:pt x="1304061" y="1111576"/>
                  </a:lnTo>
                  <a:lnTo>
                    <a:pt x="1287211" y="1096976"/>
                  </a:lnTo>
                  <a:lnTo>
                    <a:pt x="1269725" y="1081105"/>
                  </a:lnTo>
                  <a:lnTo>
                    <a:pt x="1251603" y="1063965"/>
                  </a:lnTo>
                  <a:lnTo>
                    <a:pt x="1233482" y="1046190"/>
                  </a:lnTo>
                  <a:lnTo>
                    <a:pt x="1215996" y="1028415"/>
                  </a:lnTo>
                  <a:lnTo>
                    <a:pt x="1199781" y="1011274"/>
                  </a:lnTo>
                  <a:lnTo>
                    <a:pt x="1171486" y="980485"/>
                  </a:lnTo>
                  <a:lnTo>
                    <a:pt x="1151774" y="959219"/>
                  </a:lnTo>
                  <a:lnTo>
                    <a:pt x="1144462" y="950966"/>
                  </a:lnTo>
                  <a:lnTo>
                    <a:pt x="1144462" y="808765"/>
                  </a:lnTo>
                  <a:lnTo>
                    <a:pt x="1136196" y="798608"/>
                  </a:lnTo>
                  <a:lnTo>
                    <a:pt x="1128565" y="787816"/>
                  </a:lnTo>
                  <a:lnTo>
                    <a:pt x="1120935" y="777024"/>
                  </a:lnTo>
                  <a:lnTo>
                    <a:pt x="1113305" y="765597"/>
                  </a:lnTo>
                  <a:lnTo>
                    <a:pt x="1105993" y="754170"/>
                  </a:lnTo>
                  <a:lnTo>
                    <a:pt x="1098998" y="742744"/>
                  </a:lnTo>
                  <a:lnTo>
                    <a:pt x="1092322" y="730682"/>
                  </a:lnTo>
                  <a:lnTo>
                    <a:pt x="1085645" y="718938"/>
                  </a:lnTo>
                  <a:lnTo>
                    <a:pt x="1078969" y="706241"/>
                  </a:lnTo>
                  <a:lnTo>
                    <a:pt x="1072928" y="693862"/>
                  </a:lnTo>
                  <a:lnTo>
                    <a:pt x="1066887" y="681166"/>
                  </a:lnTo>
                  <a:lnTo>
                    <a:pt x="1061165" y="668787"/>
                  </a:lnTo>
                  <a:lnTo>
                    <a:pt x="1055442" y="655773"/>
                  </a:lnTo>
                  <a:lnTo>
                    <a:pt x="1050355" y="642441"/>
                  </a:lnTo>
                  <a:lnTo>
                    <a:pt x="1045268" y="629745"/>
                  </a:lnTo>
                  <a:lnTo>
                    <a:pt x="1040499" y="616414"/>
                  </a:lnTo>
                  <a:lnTo>
                    <a:pt x="1036048" y="603082"/>
                  </a:lnTo>
                  <a:lnTo>
                    <a:pt x="1031915" y="589751"/>
                  </a:lnTo>
                  <a:lnTo>
                    <a:pt x="1027782" y="576420"/>
                  </a:lnTo>
                  <a:lnTo>
                    <a:pt x="1023967" y="562771"/>
                  </a:lnTo>
                  <a:lnTo>
                    <a:pt x="1020470" y="549757"/>
                  </a:lnTo>
                  <a:lnTo>
                    <a:pt x="1016973" y="536426"/>
                  </a:lnTo>
                  <a:lnTo>
                    <a:pt x="1014429" y="522777"/>
                  </a:lnTo>
                  <a:lnTo>
                    <a:pt x="1011568" y="509446"/>
                  </a:lnTo>
                  <a:lnTo>
                    <a:pt x="1009343" y="496114"/>
                  </a:lnTo>
                  <a:lnTo>
                    <a:pt x="1007435" y="482783"/>
                  </a:lnTo>
                  <a:lnTo>
                    <a:pt x="1005527" y="470087"/>
                  </a:lnTo>
                  <a:lnTo>
                    <a:pt x="1004256" y="456755"/>
                  </a:lnTo>
                  <a:lnTo>
                    <a:pt x="1002984" y="443742"/>
                  </a:lnTo>
                  <a:lnTo>
                    <a:pt x="1002348" y="431045"/>
                  </a:lnTo>
                  <a:lnTo>
                    <a:pt x="1001712" y="418031"/>
                  </a:lnTo>
                  <a:lnTo>
                    <a:pt x="1001712" y="405652"/>
                  </a:lnTo>
                  <a:lnTo>
                    <a:pt x="1001712" y="395178"/>
                  </a:lnTo>
                  <a:lnTo>
                    <a:pt x="1002030" y="385020"/>
                  </a:lnTo>
                  <a:lnTo>
                    <a:pt x="1002666" y="374546"/>
                  </a:lnTo>
                  <a:lnTo>
                    <a:pt x="1003302" y="364071"/>
                  </a:lnTo>
                  <a:lnTo>
                    <a:pt x="1004574" y="353914"/>
                  </a:lnTo>
                  <a:lnTo>
                    <a:pt x="1005527" y="344074"/>
                  </a:lnTo>
                  <a:lnTo>
                    <a:pt x="1007117" y="333917"/>
                  </a:lnTo>
                  <a:lnTo>
                    <a:pt x="1008707" y="324077"/>
                  </a:lnTo>
                  <a:lnTo>
                    <a:pt x="1010296" y="314237"/>
                  </a:lnTo>
                  <a:lnTo>
                    <a:pt x="1012522" y="304080"/>
                  </a:lnTo>
                  <a:lnTo>
                    <a:pt x="1017609" y="285036"/>
                  </a:lnTo>
                  <a:lnTo>
                    <a:pt x="1023013" y="266308"/>
                  </a:lnTo>
                  <a:lnTo>
                    <a:pt x="1029372" y="247581"/>
                  </a:lnTo>
                  <a:lnTo>
                    <a:pt x="1036366" y="229806"/>
                  </a:lnTo>
                  <a:lnTo>
                    <a:pt x="1044315" y="212348"/>
                  </a:lnTo>
                  <a:lnTo>
                    <a:pt x="1052899" y="195525"/>
                  </a:lnTo>
                  <a:lnTo>
                    <a:pt x="1062119" y="178703"/>
                  </a:lnTo>
                  <a:lnTo>
                    <a:pt x="1071656" y="162832"/>
                  </a:lnTo>
                  <a:lnTo>
                    <a:pt x="1082466" y="147596"/>
                  </a:lnTo>
                  <a:lnTo>
                    <a:pt x="1093593" y="132678"/>
                  </a:lnTo>
                  <a:lnTo>
                    <a:pt x="1105357" y="118712"/>
                  </a:lnTo>
                  <a:lnTo>
                    <a:pt x="1117438" y="105380"/>
                  </a:lnTo>
                  <a:lnTo>
                    <a:pt x="1130473" y="92684"/>
                  </a:lnTo>
                  <a:lnTo>
                    <a:pt x="1143826" y="80305"/>
                  </a:lnTo>
                  <a:lnTo>
                    <a:pt x="1150820" y="74909"/>
                  </a:lnTo>
                  <a:lnTo>
                    <a:pt x="1157815" y="69196"/>
                  </a:lnTo>
                  <a:lnTo>
                    <a:pt x="1164809" y="63800"/>
                  </a:lnTo>
                  <a:lnTo>
                    <a:pt x="1172121" y="58721"/>
                  </a:lnTo>
                  <a:lnTo>
                    <a:pt x="1179434" y="53960"/>
                  </a:lnTo>
                  <a:lnTo>
                    <a:pt x="1187064" y="48881"/>
                  </a:lnTo>
                  <a:lnTo>
                    <a:pt x="1194376" y="44120"/>
                  </a:lnTo>
                  <a:lnTo>
                    <a:pt x="1202007" y="39676"/>
                  </a:lnTo>
                  <a:lnTo>
                    <a:pt x="1209955" y="35867"/>
                  </a:lnTo>
                  <a:lnTo>
                    <a:pt x="1217903" y="31741"/>
                  </a:lnTo>
                  <a:lnTo>
                    <a:pt x="1225851" y="27932"/>
                  </a:lnTo>
                  <a:lnTo>
                    <a:pt x="1233799" y="24758"/>
                  </a:lnTo>
                  <a:lnTo>
                    <a:pt x="1242066" y="21266"/>
                  </a:lnTo>
                  <a:lnTo>
                    <a:pt x="1250332" y="18092"/>
                  </a:lnTo>
                  <a:lnTo>
                    <a:pt x="1258916" y="15236"/>
                  </a:lnTo>
                  <a:lnTo>
                    <a:pt x="1267182" y="12379"/>
                  </a:lnTo>
                  <a:lnTo>
                    <a:pt x="1275766" y="10474"/>
                  </a:lnTo>
                  <a:lnTo>
                    <a:pt x="1284350" y="8252"/>
                  </a:lnTo>
                  <a:lnTo>
                    <a:pt x="1292934" y="6348"/>
                  </a:lnTo>
                  <a:lnTo>
                    <a:pt x="1301836" y="4444"/>
                  </a:lnTo>
                  <a:lnTo>
                    <a:pt x="1310738" y="3174"/>
                  </a:lnTo>
                  <a:lnTo>
                    <a:pt x="1319322" y="1904"/>
                  </a:lnTo>
                  <a:lnTo>
                    <a:pt x="1328224" y="952"/>
                  </a:lnTo>
                  <a:lnTo>
                    <a:pt x="1337444" y="317"/>
                  </a:lnTo>
                  <a:lnTo>
                    <a:pt x="1346346"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tx1">
                    <a:lumMod val="65000"/>
                    <a:lumOff val="35000"/>
                  </a:schemeClr>
                </a:solidFill>
                <a:latin typeface="+mn-lt"/>
                <a:ea typeface="+mn-ea"/>
              </a:endParaRPr>
            </a:p>
          </p:txBody>
        </p:sp>
      </p:grpSp>
      <p:grpSp>
        <p:nvGrpSpPr>
          <p:cNvPr id="11" name="组合 10"/>
          <p:cNvGrpSpPr/>
          <p:nvPr/>
        </p:nvGrpSpPr>
        <p:grpSpPr>
          <a:xfrm>
            <a:off x="3719072" y="1304007"/>
            <a:ext cx="712788" cy="711200"/>
            <a:chOff x="3719072" y="1304007"/>
            <a:chExt cx="712788" cy="711200"/>
          </a:xfrm>
        </p:grpSpPr>
        <p:sp>
          <p:nvSpPr>
            <p:cNvPr id="12" name="橢圓 5"/>
            <p:cNvSpPr/>
            <p:nvPr/>
          </p:nvSpPr>
          <p:spPr>
            <a:xfrm>
              <a:off x="3719072" y="1304007"/>
              <a:ext cx="712788" cy="711200"/>
            </a:xfrm>
            <a:prstGeom prst="ellipse">
              <a:avLst/>
            </a:prstGeom>
            <a:solidFill>
              <a:srgbClr val="E74C2E"/>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13" name="KSO_Shape"/>
            <p:cNvSpPr>
              <a:spLocks/>
            </p:cNvSpPr>
            <p:nvPr/>
          </p:nvSpPr>
          <p:spPr bwMode="auto">
            <a:xfrm>
              <a:off x="3930210" y="1497682"/>
              <a:ext cx="288925" cy="323850"/>
            </a:xfrm>
            <a:custGeom>
              <a:avLst/>
              <a:gdLst>
                <a:gd name="T0" fmla="*/ 248428 w 2033587"/>
                <a:gd name="T1" fmla="*/ 944529 h 2276475"/>
                <a:gd name="T2" fmla="*/ 1175716 w 2033587"/>
                <a:gd name="T3" fmla="*/ 709393 h 2276475"/>
                <a:gd name="T4" fmla="*/ 1178374 w 2033587"/>
                <a:gd name="T5" fmla="*/ 591162 h 2276475"/>
                <a:gd name="T6" fmla="*/ 1585424 w 2033587"/>
                <a:gd name="T7" fmla="*/ 232745 h 2276475"/>
                <a:gd name="T8" fmla="*/ 1623685 w 2033587"/>
                <a:gd name="T9" fmla="*/ 244701 h 2276475"/>
                <a:gd name="T10" fmla="*/ 1656631 w 2033587"/>
                <a:gd name="T11" fmla="*/ 266753 h 2276475"/>
                <a:gd name="T12" fmla="*/ 1682138 w 2033587"/>
                <a:gd name="T13" fmla="*/ 297308 h 2276475"/>
                <a:gd name="T14" fmla="*/ 1697549 w 2033587"/>
                <a:gd name="T15" fmla="*/ 334505 h 2276475"/>
                <a:gd name="T16" fmla="*/ 1701800 w 2033587"/>
                <a:gd name="T17" fmla="*/ 1767638 h 2276475"/>
                <a:gd name="T18" fmla="*/ 1695689 w 2033587"/>
                <a:gd name="T19" fmla="*/ 1808289 h 2276475"/>
                <a:gd name="T20" fmla="*/ 1678419 w 2033587"/>
                <a:gd name="T21" fmla="*/ 1844423 h 2276475"/>
                <a:gd name="T22" fmla="*/ 1651849 w 2033587"/>
                <a:gd name="T23" fmla="*/ 1873649 h 2276475"/>
                <a:gd name="T24" fmla="*/ 1617839 w 2033587"/>
                <a:gd name="T25" fmla="*/ 1894372 h 2276475"/>
                <a:gd name="T26" fmla="*/ 1578251 w 2033587"/>
                <a:gd name="T27" fmla="*/ 1904469 h 2276475"/>
                <a:gd name="T28" fmla="*/ 381012 w 2033587"/>
                <a:gd name="T29" fmla="*/ 1903672 h 2276475"/>
                <a:gd name="T30" fmla="*/ 342220 w 2033587"/>
                <a:gd name="T31" fmla="*/ 1891715 h 2276475"/>
                <a:gd name="T32" fmla="*/ 309539 w 2033587"/>
                <a:gd name="T33" fmla="*/ 1869397 h 2276475"/>
                <a:gd name="T34" fmla="*/ 284298 w 2033587"/>
                <a:gd name="T35" fmla="*/ 1838844 h 2276475"/>
                <a:gd name="T36" fmla="*/ 268621 w 2033587"/>
                <a:gd name="T37" fmla="*/ 1801912 h 2276475"/>
                <a:gd name="T38" fmla="*/ 382075 w 2033587"/>
                <a:gd name="T39" fmla="*/ 1767638 h 2276475"/>
                <a:gd name="T40" fmla="*/ 385528 w 2033587"/>
                <a:gd name="T41" fmla="*/ 1778531 h 2276475"/>
                <a:gd name="T42" fmla="*/ 398017 w 2033587"/>
                <a:gd name="T43" fmla="*/ 1786768 h 2276475"/>
                <a:gd name="T44" fmla="*/ 1570013 w 2033587"/>
                <a:gd name="T45" fmla="*/ 1786502 h 2276475"/>
                <a:gd name="T46" fmla="*/ 1581704 w 2033587"/>
                <a:gd name="T47" fmla="*/ 1776937 h 2276475"/>
                <a:gd name="T48" fmla="*/ 1583830 w 2033587"/>
                <a:gd name="T49" fmla="*/ 368513 h 2276475"/>
                <a:gd name="T50" fmla="*/ 1580376 w 2033587"/>
                <a:gd name="T51" fmla="*/ 357619 h 2276475"/>
                <a:gd name="T52" fmla="*/ 1568419 w 2033587"/>
                <a:gd name="T53" fmla="*/ 349383 h 2276475"/>
                <a:gd name="T54" fmla="*/ 492697 w 2033587"/>
                <a:gd name="T55" fmla="*/ 362402 h 2276475"/>
                <a:gd name="T56" fmla="*/ 484724 w 2033587"/>
                <a:gd name="T57" fmla="*/ 402787 h 2276475"/>
                <a:gd name="T58" fmla="*/ 465590 w 2033587"/>
                <a:gd name="T59" fmla="*/ 437592 h 2276475"/>
                <a:gd name="T60" fmla="*/ 437421 w 2033587"/>
                <a:gd name="T61" fmla="*/ 465490 h 2276475"/>
                <a:gd name="T62" fmla="*/ 402608 w 2033587"/>
                <a:gd name="T63" fmla="*/ 484619 h 2276475"/>
                <a:gd name="T64" fmla="*/ 362480 w 2033587"/>
                <a:gd name="T65" fmla="*/ 492856 h 2276475"/>
                <a:gd name="T66" fmla="*/ 118789 w 2033587"/>
                <a:gd name="T67" fmla="*/ 1542067 h 2276475"/>
                <a:gd name="T68" fmla="*/ 128090 w 2033587"/>
                <a:gd name="T69" fmla="*/ 1553757 h 2276475"/>
                <a:gd name="T70" fmla="*/ 1299773 w 2033587"/>
                <a:gd name="T71" fmla="*/ 1556149 h 2276475"/>
                <a:gd name="T72" fmla="*/ 1310934 w 2033587"/>
                <a:gd name="T73" fmla="*/ 1552695 h 2276475"/>
                <a:gd name="T74" fmla="*/ 1319438 w 2033587"/>
                <a:gd name="T75" fmla="*/ 1540208 h 2276475"/>
                <a:gd name="T76" fmla="*/ 1318907 w 2033587"/>
                <a:gd name="T77" fmla="*/ 131782 h 2276475"/>
                <a:gd name="T78" fmla="*/ 1309340 w 2033587"/>
                <a:gd name="T79" fmla="*/ 120357 h 2276475"/>
                <a:gd name="T80" fmla="*/ 492963 w 2033587"/>
                <a:gd name="T81" fmla="*/ 117967 h 2276475"/>
                <a:gd name="T82" fmla="*/ 1327676 w 2033587"/>
                <a:gd name="T83" fmla="*/ 2922 h 2276475"/>
                <a:gd name="T84" fmla="*/ 1365413 w 2033587"/>
                <a:gd name="T85" fmla="*/ 16738 h 2276475"/>
                <a:gd name="T86" fmla="*/ 1397303 w 2033587"/>
                <a:gd name="T87" fmla="*/ 40385 h 2276475"/>
                <a:gd name="T88" fmla="*/ 1420954 w 2033587"/>
                <a:gd name="T89" fmla="*/ 72268 h 2276475"/>
                <a:gd name="T90" fmla="*/ 1434773 w 2033587"/>
                <a:gd name="T91" fmla="*/ 109996 h 2276475"/>
                <a:gd name="T92" fmla="*/ 1437430 w 2033587"/>
                <a:gd name="T93" fmla="*/ 1543396 h 2276475"/>
                <a:gd name="T94" fmla="*/ 1429192 w 2033587"/>
                <a:gd name="T95" fmla="*/ 1583515 h 2276475"/>
                <a:gd name="T96" fmla="*/ 1410324 w 2033587"/>
                <a:gd name="T97" fmla="*/ 1618586 h 2276475"/>
                <a:gd name="T98" fmla="*/ 1382155 w 2033587"/>
                <a:gd name="T99" fmla="*/ 1646749 h 2276475"/>
                <a:gd name="T100" fmla="*/ 1347076 w 2033587"/>
                <a:gd name="T101" fmla="*/ 1665613 h 2276475"/>
                <a:gd name="T102" fmla="*/ 1307214 w 2033587"/>
                <a:gd name="T103" fmla="*/ 1673849 h 2276475"/>
                <a:gd name="T104" fmla="*/ 109754 w 2033587"/>
                <a:gd name="T105" fmla="*/ 1671192 h 2276475"/>
                <a:gd name="T106" fmla="*/ 72017 w 2033587"/>
                <a:gd name="T107" fmla="*/ 1657377 h 2276475"/>
                <a:gd name="T108" fmla="*/ 40394 w 2033587"/>
                <a:gd name="T109" fmla="*/ 1633731 h 2276475"/>
                <a:gd name="T110" fmla="*/ 16476 w 2033587"/>
                <a:gd name="T111" fmla="*/ 1601848 h 2276475"/>
                <a:gd name="T112" fmla="*/ 2657 w 2033587"/>
                <a:gd name="T113" fmla="*/ 1564120 h 2276475"/>
                <a:gd name="T114" fmla="*/ 409517 w 2033587"/>
                <a:gd name="T115" fmla="*/ 0 h 22764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33587"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tx1">
                    <a:lumMod val="65000"/>
                    <a:lumOff val="35000"/>
                  </a:schemeClr>
                </a:solidFill>
                <a:latin typeface="+mn-lt"/>
                <a:ea typeface="+mn-ea"/>
              </a:endParaRPr>
            </a:p>
          </p:txBody>
        </p:sp>
      </p:grpSp>
      <p:grpSp>
        <p:nvGrpSpPr>
          <p:cNvPr id="14" name="组合 13"/>
          <p:cNvGrpSpPr/>
          <p:nvPr/>
        </p:nvGrpSpPr>
        <p:grpSpPr>
          <a:xfrm>
            <a:off x="5224022" y="1456407"/>
            <a:ext cx="712788" cy="712787"/>
            <a:chOff x="5224022" y="1456407"/>
            <a:chExt cx="712788" cy="712787"/>
          </a:xfrm>
        </p:grpSpPr>
        <p:sp>
          <p:nvSpPr>
            <p:cNvPr id="15" name="橢圓 7"/>
            <p:cNvSpPr/>
            <p:nvPr/>
          </p:nvSpPr>
          <p:spPr>
            <a:xfrm>
              <a:off x="5224022" y="1456407"/>
              <a:ext cx="712788" cy="712787"/>
            </a:xfrm>
            <a:prstGeom prst="ellipse">
              <a:avLst/>
            </a:prstGeom>
            <a:solidFill>
              <a:srgbClr val="E74C2E"/>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16" name="KSO_Shape"/>
            <p:cNvSpPr>
              <a:spLocks/>
            </p:cNvSpPr>
            <p:nvPr/>
          </p:nvSpPr>
          <p:spPr bwMode="auto">
            <a:xfrm>
              <a:off x="5390710" y="1619919"/>
              <a:ext cx="414337" cy="352425"/>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tx1">
                    <a:lumMod val="65000"/>
                    <a:lumOff val="35000"/>
                  </a:schemeClr>
                </a:solidFill>
                <a:latin typeface="+mn-lt"/>
                <a:ea typeface="+mn-ea"/>
              </a:endParaRPr>
            </a:p>
          </p:txBody>
        </p:sp>
      </p:grpSp>
      <p:grpSp>
        <p:nvGrpSpPr>
          <p:cNvPr id="17" name="组合 16"/>
          <p:cNvGrpSpPr/>
          <p:nvPr/>
        </p:nvGrpSpPr>
        <p:grpSpPr>
          <a:xfrm>
            <a:off x="5936810" y="2981994"/>
            <a:ext cx="711200" cy="711200"/>
            <a:chOff x="5936810" y="2981994"/>
            <a:chExt cx="711200" cy="711200"/>
          </a:xfrm>
        </p:grpSpPr>
        <p:sp>
          <p:nvSpPr>
            <p:cNvPr id="18" name="橢圓 9"/>
            <p:cNvSpPr/>
            <p:nvPr/>
          </p:nvSpPr>
          <p:spPr>
            <a:xfrm>
              <a:off x="5936810" y="2981994"/>
              <a:ext cx="711200" cy="711200"/>
            </a:xfrm>
            <a:prstGeom prst="ellipse">
              <a:avLst/>
            </a:prstGeom>
            <a:solidFill>
              <a:srgbClr val="E74C2E"/>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19" name="KSO_Shape"/>
            <p:cNvSpPr>
              <a:spLocks noChangeArrowheads="1"/>
            </p:cNvSpPr>
            <p:nvPr/>
          </p:nvSpPr>
          <p:spPr bwMode="auto">
            <a:xfrm>
              <a:off x="6090797" y="3175669"/>
              <a:ext cx="403225" cy="323850"/>
            </a:xfrm>
            <a:custGeom>
              <a:avLst/>
              <a:gdLst>
                <a:gd name="T0" fmla="*/ 552105 w 2874963"/>
                <a:gd name="T1" fmla="*/ 1256550 h 2311400"/>
                <a:gd name="T2" fmla="*/ 814407 w 2874963"/>
                <a:gd name="T3" fmla="*/ 1166381 h 2311400"/>
                <a:gd name="T4" fmla="*/ 861857 w 2874963"/>
                <a:gd name="T5" fmla="*/ 1221938 h 2311400"/>
                <a:gd name="T6" fmla="*/ 529108 w 2874963"/>
                <a:gd name="T7" fmla="*/ 1452571 h 2311400"/>
                <a:gd name="T8" fmla="*/ 122756 w 2874963"/>
                <a:gd name="T9" fmla="*/ 1358877 h 2311400"/>
                <a:gd name="T10" fmla="*/ 175912 w 2874963"/>
                <a:gd name="T11" fmla="*/ 1192357 h 2311400"/>
                <a:gd name="T12" fmla="*/ 277118 w 2874963"/>
                <a:gd name="T13" fmla="*/ 1128994 h 2311400"/>
                <a:gd name="T14" fmla="*/ 305052 w 2874963"/>
                <a:gd name="T15" fmla="*/ 1242809 h 2311400"/>
                <a:gd name="T16" fmla="*/ 994050 w 2874963"/>
                <a:gd name="T17" fmla="*/ 853464 h 2311400"/>
                <a:gd name="T18" fmla="*/ 644668 w 2874963"/>
                <a:gd name="T19" fmla="*/ 666225 h 2311400"/>
                <a:gd name="T20" fmla="*/ 675774 w 2874963"/>
                <a:gd name="T21" fmla="*/ 776137 h 2311400"/>
                <a:gd name="T22" fmla="*/ 719353 w 2874963"/>
                <a:gd name="T23" fmla="*/ 821032 h 2311400"/>
                <a:gd name="T24" fmla="*/ 694258 w 2874963"/>
                <a:gd name="T25" fmla="*/ 885897 h 2311400"/>
                <a:gd name="T26" fmla="*/ 639408 w 2874963"/>
                <a:gd name="T27" fmla="*/ 997010 h 2311400"/>
                <a:gd name="T28" fmla="*/ 561868 w 2874963"/>
                <a:gd name="T29" fmla="*/ 1068783 h 2311400"/>
                <a:gd name="T30" fmla="*/ 506117 w 2874963"/>
                <a:gd name="T31" fmla="*/ 1079143 h 2311400"/>
                <a:gd name="T32" fmla="*/ 449013 w 2874963"/>
                <a:gd name="T33" fmla="*/ 1059924 h 2311400"/>
                <a:gd name="T34" fmla="*/ 372374 w 2874963"/>
                <a:gd name="T35" fmla="*/ 966830 h 2311400"/>
                <a:gd name="T36" fmla="*/ 317074 w 2874963"/>
                <a:gd name="T37" fmla="*/ 867429 h 2311400"/>
                <a:gd name="T38" fmla="*/ 315722 w 2874963"/>
                <a:gd name="T39" fmla="*/ 807819 h 2311400"/>
                <a:gd name="T40" fmla="*/ 360804 w 2874963"/>
                <a:gd name="T41" fmla="*/ 726436 h 2311400"/>
                <a:gd name="T42" fmla="*/ 420311 w 2874963"/>
                <a:gd name="T43" fmla="*/ 688148 h 2311400"/>
                <a:gd name="T44" fmla="*/ 541281 w 2874963"/>
                <a:gd name="T45" fmla="*/ 679889 h 2311400"/>
                <a:gd name="T46" fmla="*/ 615816 w 2874963"/>
                <a:gd name="T47" fmla="*/ 642201 h 2311400"/>
                <a:gd name="T48" fmla="*/ 607328 w 2874963"/>
                <a:gd name="T49" fmla="*/ 550770 h 2311400"/>
                <a:gd name="T50" fmla="*/ 652075 w 2874963"/>
                <a:gd name="T51" fmla="*/ 576010 h 2311400"/>
                <a:gd name="T52" fmla="*/ 690816 w 2874963"/>
                <a:gd name="T53" fmla="*/ 613419 h 2311400"/>
                <a:gd name="T54" fmla="*/ 708834 w 2874963"/>
                <a:gd name="T55" fmla="*/ 715281 h 2311400"/>
                <a:gd name="T56" fmla="*/ 684809 w 2874963"/>
                <a:gd name="T57" fmla="*/ 784841 h 2311400"/>
                <a:gd name="T58" fmla="*/ 653727 w 2874963"/>
                <a:gd name="T59" fmla="*/ 664651 h 2311400"/>
                <a:gd name="T60" fmla="*/ 590811 w 2874963"/>
                <a:gd name="T61" fmla="*/ 648726 h 2311400"/>
                <a:gd name="T62" fmla="*/ 495911 w 2874963"/>
                <a:gd name="T63" fmla="*/ 681177 h 2311400"/>
                <a:gd name="T64" fmla="*/ 382693 w 2874963"/>
                <a:gd name="T65" fmla="*/ 672613 h 2311400"/>
                <a:gd name="T66" fmla="*/ 342000 w 2874963"/>
                <a:gd name="T67" fmla="*/ 784841 h 2311400"/>
                <a:gd name="T68" fmla="*/ 316624 w 2874963"/>
                <a:gd name="T69" fmla="*/ 733159 h 2311400"/>
                <a:gd name="T70" fmla="*/ 334342 w 2874963"/>
                <a:gd name="T71" fmla="*/ 634002 h 2311400"/>
                <a:gd name="T72" fmla="*/ 392753 w 2874963"/>
                <a:gd name="T73" fmla="*/ 561737 h 2311400"/>
                <a:gd name="T74" fmla="*/ 513330 w 2874963"/>
                <a:gd name="T75" fmla="*/ 530788 h 2311400"/>
                <a:gd name="T76" fmla="*/ 816493 w 2874963"/>
                <a:gd name="T77" fmla="*/ 367350 h 2311400"/>
                <a:gd name="T78" fmla="*/ 816493 w 2874963"/>
                <a:gd name="T79" fmla="*/ 418842 h 2311400"/>
                <a:gd name="T80" fmla="*/ 1079641 w 2874963"/>
                <a:gd name="T81" fmla="*/ 426048 h 2311400"/>
                <a:gd name="T82" fmla="*/ 1093467 w 2874963"/>
                <a:gd name="T83" fmla="*/ 377108 h 2311400"/>
                <a:gd name="T84" fmla="*/ 1049584 w 2874963"/>
                <a:gd name="T85" fmla="*/ 364048 h 2311400"/>
                <a:gd name="T86" fmla="*/ 1023434 w 2874963"/>
                <a:gd name="T87" fmla="*/ 392871 h 2311400"/>
                <a:gd name="T88" fmla="*/ 856619 w 2874963"/>
                <a:gd name="T89" fmla="*/ 372605 h 2311400"/>
                <a:gd name="T90" fmla="*/ 927854 w 2874963"/>
                <a:gd name="T91" fmla="*/ 64403 h 2311400"/>
                <a:gd name="T92" fmla="*/ 904258 w 2874963"/>
                <a:gd name="T93" fmla="*/ 91875 h 2311400"/>
                <a:gd name="T94" fmla="*/ 905010 w 2874963"/>
                <a:gd name="T95" fmla="*/ 129406 h 2311400"/>
                <a:gd name="T96" fmla="*/ 930108 w 2874963"/>
                <a:gd name="T97" fmla="*/ 155677 h 2311400"/>
                <a:gd name="T98" fmla="*/ 967829 w 2874963"/>
                <a:gd name="T99" fmla="*/ 158379 h 2311400"/>
                <a:gd name="T100" fmla="*/ 996233 w 2874963"/>
                <a:gd name="T101" fmla="*/ 136162 h 2311400"/>
                <a:gd name="T102" fmla="*/ 1002845 w 2874963"/>
                <a:gd name="T103" fmla="*/ 99081 h 2311400"/>
                <a:gd name="T104" fmla="*/ 983158 w 2874963"/>
                <a:gd name="T105" fmla="*/ 68306 h 2311400"/>
                <a:gd name="T106" fmla="*/ 881566 w 2874963"/>
                <a:gd name="T107" fmla="*/ 0 h 2311400"/>
                <a:gd name="T108" fmla="*/ 1048381 w 2874963"/>
                <a:gd name="T109" fmla="*/ 20417 h 2311400"/>
                <a:gd name="T110" fmla="*/ 1859163 w 2874963"/>
                <a:gd name="T111" fmla="*/ 308953 h 2311400"/>
                <a:gd name="T112" fmla="*/ 1899590 w 2874963"/>
                <a:gd name="T113" fmla="*/ 355791 h 2311400"/>
                <a:gd name="T114" fmla="*/ 2705 w 2874963"/>
                <a:gd name="T115" fmla="*/ 364048 h 2311400"/>
                <a:gd name="T116" fmla="*/ 38623 w 2874963"/>
                <a:gd name="T117" fmla="*/ 313456 h 2311400"/>
                <a:gd name="T118" fmla="*/ 855416 w 2874963"/>
                <a:gd name="T119" fmla="*/ 26121 h 2311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874963" h="2311400">
                  <a:moveTo>
                    <a:pt x="1500188" y="1927225"/>
                  </a:moveTo>
                  <a:lnTo>
                    <a:pt x="2676526" y="1927225"/>
                  </a:lnTo>
                  <a:lnTo>
                    <a:pt x="2676526" y="1949450"/>
                  </a:lnTo>
                  <a:lnTo>
                    <a:pt x="1500188" y="1949450"/>
                  </a:lnTo>
                  <a:lnTo>
                    <a:pt x="1500188" y="1927225"/>
                  </a:lnTo>
                  <a:close/>
                  <a:moveTo>
                    <a:pt x="1500188" y="1706563"/>
                  </a:moveTo>
                  <a:lnTo>
                    <a:pt x="2676526" y="1706563"/>
                  </a:lnTo>
                  <a:lnTo>
                    <a:pt x="2676526" y="1728788"/>
                  </a:lnTo>
                  <a:lnTo>
                    <a:pt x="1500188" y="1728788"/>
                  </a:lnTo>
                  <a:lnTo>
                    <a:pt x="1500188" y="1706563"/>
                  </a:lnTo>
                  <a:close/>
                  <a:moveTo>
                    <a:pt x="741023" y="1676400"/>
                  </a:moveTo>
                  <a:lnTo>
                    <a:pt x="803616" y="1676400"/>
                  </a:lnTo>
                  <a:lnTo>
                    <a:pt x="835026" y="1736633"/>
                  </a:lnTo>
                  <a:lnTo>
                    <a:pt x="813107" y="1759278"/>
                  </a:lnTo>
                  <a:lnTo>
                    <a:pt x="833218" y="1897860"/>
                  </a:lnTo>
                  <a:lnTo>
                    <a:pt x="772432" y="2124075"/>
                  </a:lnTo>
                  <a:lnTo>
                    <a:pt x="711647" y="1897860"/>
                  </a:lnTo>
                  <a:lnTo>
                    <a:pt x="731532" y="1759278"/>
                  </a:lnTo>
                  <a:lnTo>
                    <a:pt x="709613" y="1736633"/>
                  </a:lnTo>
                  <a:lnTo>
                    <a:pt x="741023" y="1676400"/>
                  </a:lnTo>
                  <a:close/>
                  <a:moveTo>
                    <a:pt x="1033510" y="1660525"/>
                  </a:moveTo>
                  <a:lnTo>
                    <a:pt x="1069768" y="1677761"/>
                  </a:lnTo>
                  <a:lnTo>
                    <a:pt x="1107612" y="1695904"/>
                  </a:lnTo>
                  <a:lnTo>
                    <a:pt x="1126421" y="1705202"/>
                  </a:lnTo>
                  <a:lnTo>
                    <a:pt x="1145003" y="1714727"/>
                  </a:lnTo>
                  <a:lnTo>
                    <a:pt x="1163585" y="1724252"/>
                  </a:lnTo>
                  <a:lnTo>
                    <a:pt x="1181261" y="1734004"/>
                  </a:lnTo>
                  <a:lnTo>
                    <a:pt x="1198257" y="1743302"/>
                  </a:lnTo>
                  <a:lnTo>
                    <a:pt x="1214346" y="1752600"/>
                  </a:lnTo>
                  <a:lnTo>
                    <a:pt x="1229076" y="1761671"/>
                  </a:lnTo>
                  <a:lnTo>
                    <a:pt x="1242673" y="1770289"/>
                  </a:lnTo>
                  <a:lnTo>
                    <a:pt x="1248792" y="1774598"/>
                  </a:lnTo>
                  <a:lnTo>
                    <a:pt x="1254683" y="1778680"/>
                  </a:lnTo>
                  <a:lnTo>
                    <a:pt x="1259896" y="1782762"/>
                  </a:lnTo>
                  <a:lnTo>
                    <a:pt x="1264881" y="1786618"/>
                  </a:lnTo>
                  <a:lnTo>
                    <a:pt x="1269187" y="1790473"/>
                  </a:lnTo>
                  <a:lnTo>
                    <a:pt x="1273039" y="1794102"/>
                  </a:lnTo>
                  <a:lnTo>
                    <a:pt x="1276438" y="1797504"/>
                  </a:lnTo>
                  <a:lnTo>
                    <a:pt x="1278931" y="1800905"/>
                  </a:lnTo>
                  <a:lnTo>
                    <a:pt x="1281197" y="1803627"/>
                  </a:lnTo>
                  <a:lnTo>
                    <a:pt x="1283237" y="1807029"/>
                  </a:lnTo>
                  <a:lnTo>
                    <a:pt x="1287542" y="1814739"/>
                  </a:lnTo>
                  <a:lnTo>
                    <a:pt x="1291621" y="1823811"/>
                  </a:lnTo>
                  <a:lnTo>
                    <a:pt x="1296380" y="1834016"/>
                  </a:lnTo>
                  <a:lnTo>
                    <a:pt x="1300686" y="1845582"/>
                  </a:lnTo>
                  <a:lnTo>
                    <a:pt x="1305445" y="1858282"/>
                  </a:lnTo>
                  <a:lnTo>
                    <a:pt x="1310203" y="1871889"/>
                  </a:lnTo>
                  <a:lnTo>
                    <a:pt x="1314736" y="1886404"/>
                  </a:lnTo>
                  <a:lnTo>
                    <a:pt x="1319495" y="1901371"/>
                  </a:lnTo>
                  <a:lnTo>
                    <a:pt x="1324027" y="1917246"/>
                  </a:lnTo>
                  <a:lnTo>
                    <a:pt x="1333318" y="1950130"/>
                  </a:lnTo>
                  <a:lnTo>
                    <a:pt x="1342382" y="1984375"/>
                  </a:lnTo>
                  <a:lnTo>
                    <a:pt x="1350994" y="2018620"/>
                  </a:lnTo>
                  <a:lnTo>
                    <a:pt x="1359378" y="2052411"/>
                  </a:lnTo>
                  <a:lnTo>
                    <a:pt x="1366857" y="2084388"/>
                  </a:lnTo>
                  <a:lnTo>
                    <a:pt x="1373655" y="2114097"/>
                  </a:lnTo>
                  <a:lnTo>
                    <a:pt x="1379320" y="2140404"/>
                  </a:lnTo>
                  <a:lnTo>
                    <a:pt x="1387478" y="2179184"/>
                  </a:lnTo>
                  <a:lnTo>
                    <a:pt x="1390651" y="2193925"/>
                  </a:lnTo>
                  <a:lnTo>
                    <a:pt x="798513" y="2193925"/>
                  </a:lnTo>
                  <a:lnTo>
                    <a:pt x="1111918" y="1875064"/>
                  </a:lnTo>
                  <a:lnTo>
                    <a:pt x="1011755" y="1800905"/>
                  </a:lnTo>
                  <a:lnTo>
                    <a:pt x="1094922" y="1766661"/>
                  </a:lnTo>
                  <a:lnTo>
                    <a:pt x="1033510" y="1660525"/>
                  </a:lnTo>
                  <a:close/>
                  <a:moveTo>
                    <a:pt x="511355" y="1660525"/>
                  </a:moveTo>
                  <a:lnTo>
                    <a:pt x="449944" y="1766661"/>
                  </a:lnTo>
                  <a:lnTo>
                    <a:pt x="532657" y="1800905"/>
                  </a:lnTo>
                  <a:lnTo>
                    <a:pt x="432494" y="1875064"/>
                  </a:lnTo>
                  <a:lnTo>
                    <a:pt x="746126" y="2193925"/>
                  </a:lnTo>
                  <a:lnTo>
                    <a:pt x="153988" y="2193925"/>
                  </a:lnTo>
                  <a:lnTo>
                    <a:pt x="157160" y="2179184"/>
                  </a:lnTo>
                  <a:lnTo>
                    <a:pt x="165318" y="2140404"/>
                  </a:lnTo>
                  <a:lnTo>
                    <a:pt x="171210" y="2114097"/>
                  </a:lnTo>
                  <a:lnTo>
                    <a:pt x="177782" y="2084388"/>
                  </a:lnTo>
                  <a:lnTo>
                    <a:pt x="185260" y="2052411"/>
                  </a:lnTo>
                  <a:lnTo>
                    <a:pt x="193418" y="2018620"/>
                  </a:lnTo>
                  <a:lnTo>
                    <a:pt x="202256" y="1984375"/>
                  </a:lnTo>
                  <a:lnTo>
                    <a:pt x="211321" y="1950130"/>
                  </a:lnTo>
                  <a:lnTo>
                    <a:pt x="220385" y="1917246"/>
                  </a:lnTo>
                  <a:lnTo>
                    <a:pt x="224918" y="1901371"/>
                  </a:lnTo>
                  <a:lnTo>
                    <a:pt x="229676" y="1886404"/>
                  </a:lnTo>
                  <a:lnTo>
                    <a:pt x="234209" y="1871889"/>
                  </a:lnTo>
                  <a:lnTo>
                    <a:pt x="238967" y="1858282"/>
                  </a:lnTo>
                  <a:lnTo>
                    <a:pt x="243726" y="1845582"/>
                  </a:lnTo>
                  <a:lnTo>
                    <a:pt x="248259" y="1834016"/>
                  </a:lnTo>
                  <a:lnTo>
                    <a:pt x="252791" y="1823811"/>
                  </a:lnTo>
                  <a:lnTo>
                    <a:pt x="257096" y="1814739"/>
                  </a:lnTo>
                  <a:lnTo>
                    <a:pt x="261175" y="1807029"/>
                  </a:lnTo>
                  <a:lnTo>
                    <a:pt x="263442" y="1803627"/>
                  </a:lnTo>
                  <a:lnTo>
                    <a:pt x="265481" y="1800905"/>
                  </a:lnTo>
                  <a:lnTo>
                    <a:pt x="268200" y="1797504"/>
                  </a:lnTo>
                  <a:lnTo>
                    <a:pt x="271600" y="1794102"/>
                  </a:lnTo>
                  <a:lnTo>
                    <a:pt x="275452" y="1790473"/>
                  </a:lnTo>
                  <a:lnTo>
                    <a:pt x="279984" y="1786618"/>
                  </a:lnTo>
                  <a:lnTo>
                    <a:pt x="284517" y="1782762"/>
                  </a:lnTo>
                  <a:lnTo>
                    <a:pt x="289955" y="1778680"/>
                  </a:lnTo>
                  <a:lnTo>
                    <a:pt x="295621" y="1774598"/>
                  </a:lnTo>
                  <a:lnTo>
                    <a:pt x="301966" y="1770289"/>
                  </a:lnTo>
                  <a:lnTo>
                    <a:pt x="315336" y="1761671"/>
                  </a:lnTo>
                  <a:lnTo>
                    <a:pt x="330066" y="1752600"/>
                  </a:lnTo>
                  <a:lnTo>
                    <a:pt x="346155" y="1743302"/>
                  </a:lnTo>
                  <a:lnTo>
                    <a:pt x="363378" y="1734004"/>
                  </a:lnTo>
                  <a:lnTo>
                    <a:pt x="381053" y="1724252"/>
                  </a:lnTo>
                  <a:lnTo>
                    <a:pt x="399409" y="1714727"/>
                  </a:lnTo>
                  <a:lnTo>
                    <a:pt x="418218" y="1705202"/>
                  </a:lnTo>
                  <a:lnTo>
                    <a:pt x="437253" y="1695904"/>
                  </a:lnTo>
                  <a:lnTo>
                    <a:pt x="475098" y="1677761"/>
                  </a:lnTo>
                  <a:lnTo>
                    <a:pt x="511355" y="1660525"/>
                  </a:lnTo>
                  <a:close/>
                  <a:moveTo>
                    <a:pt x="929254" y="1614488"/>
                  </a:moveTo>
                  <a:lnTo>
                    <a:pt x="950557" y="1623559"/>
                  </a:lnTo>
                  <a:lnTo>
                    <a:pt x="974579" y="1633992"/>
                  </a:lnTo>
                  <a:lnTo>
                    <a:pt x="1004946" y="1647599"/>
                  </a:lnTo>
                  <a:lnTo>
                    <a:pt x="1068853" y="1757817"/>
                  </a:lnTo>
                  <a:lnTo>
                    <a:pt x="975258" y="1796370"/>
                  </a:lnTo>
                  <a:lnTo>
                    <a:pt x="1084263" y="1877106"/>
                  </a:lnTo>
                  <a:lnTo>
                    <a:pt x="773113" y="2193926"/>
                  </a:lnTo>
                  <a:lnTo>
                    <a:pt x="929254" y="1614488"/>
                  </a:lnTo>
                  <a:close/>
                  <a:moveTo>
                    <a:pt x="615947" y="1614488"/>
                  </a:moveTo>
                  <a:lnTo>
                    <a:pt x="773113" y="2193926"/>
                  </a:lnTo>
                  <a:lnTo>
                    <a:pt x="460375" y="1877106"/>
                  </a:lnTo>
                  <a:lnTo>
                    <a:pt x="569936" y="1796370"/>
                  </a:lnTo>
                  <a:lnTo>
                    <a:pt x="475636" y="1757817"/>
                  </a:lnTo>
                  <a:lnTo>
                    <a:pt x="539869" y="1647599"/>
                  </a:lnTo>
                  <a:lnTo>
                    <a:pt x="570619" y="1633992"/>
                  </a:lnTo>
                  <a:lnTo>
                    <a:pt x="594536" y="1623559"/>
                  </a:lnTo>
                  <a:lnTo>
                    <a:pt x="615947" y="1614488"/>
                  </a:lnTo>
                  <a:close/>
                  <a:moveTo>
                    <a:pt x="1500188" y="1487488"/>
                  </a:moveTo>
                  <a:lnTo>
                    <a:pt x="2676526" y="1487488"/>
                  </a:lnTo>
                  <a:lnTo>
                    <a:pt x="2676526" y="1509713"/>
                  </a:lnTo>
                  <a:lnTo>
                    <a:pt x="1500188" y="1509713"/>
                  </a:lnTo>
                  <a:lnTo>
                    <a:pt x="1500188" y="1487488"/>
                  </a:lnTo>
                  <a:close/>
                  <a:moveTo>
                    <a:pt x="1500188" y="1266825"/>
                  </a:moveTo>
                  <a:lnTo>
                    <a:pt x="2676526" y="1266825"/>
                  </a:lnTo>
                  <a:lnTo>
                    <a:pt x="2676526" y="1289050"/>
                  </a:lnTo>
                  <a:lnTo>
                    <a:pt x="1500188" y="1289050"/>
                  </a:lnTo>
                  <a:lnTo>
                    <a:pt x="1500188" y="1266825"/>
                  </a:lnTo>
                  <a:close/>
                  <a:moveTo>
                    <a:pt x="1500188" y="1047750"/>
                  </a:moveTo>
                  <a:lnTo>
                    <a:pt x="2676526" y="1047750"/>
                  </a:lnTo>
                  <a:lnTo>
                    <a:pt x="2676526" y="1068388"/>
                  </a:lnTo>
                  <a:lnTo>
                    <a:pt x="1500188" y="1068388"/>
                  </a:lnTo>
                  <a:lnTo>
                    <a:pt x="1500188" y="1047750"/>
                  </a:lnTo>
                  <a:close/>
                  <a:moveTo>
                    <a:pt x="929369" y="969963"/>
                  </a:moveTo>
                  <a:lnTo>
                    <a:pt x="936399" y="973819"/>
                  </a:lnTo>
                  <a:lnTo>
                    <a:pt x="942522" y="977674"/>
                  </a:lnTo>
                  <a:lnTo>
                    <a:pt x="948872" y="981756"/>
                  </a:lnTo>
                  <a:lnTo>
                    <a:pt x="954315" y="986519"/>
                  </a:lnTo>
                  <a:lnTo>
                    <a:pt x="959531" y="991281"/>
                  </a:lnTo>
                  <a:lnTo>
                    <a:pt x="964294" y="995817"/>
                  </a:lnTo>
                  <a:lnTo>
                    <a:pt x="968829" y="1001033"/>
                  </a:lnTo>
                  <a:lnTo>
                    <a:pt x="972911" y="1006249"/>
                  </a:lnTo>
                  <a:lnTo>
                    <a:pt x="976767" y="1011919"/>
                  </a:lnTo>
                  <a:lnTo>
                    <a:pt x="980395" y="1017588"/>
                  </a:lnTo>
                  <a:lnTo>
                    <a:pt x="983797" y="1023485"/>
                  </a:lnTo>
                  <a:lnTo>
                    <a:pt x="986745" y="1029835"/>
                  </a:lnTo>
                  <a:lnTo>
                    <a:pt x="989467" y="1035958"/>
                  </a:lnTo>
                  <a:lnTo>
                    <a:pt x="992188" y="1042535"/>
                  </a:lnTo>
                  <a:lnTo>
                    <a:pt x="994683" y="1049338"/>
                  </a:lnTo>
                  <a:lnTo>
                    <a:pt x="996724" y="1056368"/>
                  </a:lnTo>
                  <a:lnTo>
                    <a:pt x="998765" y="1063172"/>
                  </a:lnTo>
                  <a:lnTo>
                    <a:pt x="1001033" y="1070883"/>
                  </a:lnTo>
                  <a:lnTo>
                    <a:pt x="1004208" y="1085850"/>
                  </a:lnTo>
                  <a:lnTo>
                    <a:pt x="1007383" y="1101725"/>
                  </a:lnTo>
                  <a:lnTo>
                    <a:pt x="1010558" y="1118508"/>
                  </a:lnTo>
                  <a:lnTo>
                    <a:pt x="1016454" y="1153433"/>
                  </a:lnTo>
                  <a:lnTo>
                    <a:pt x="1019856" y="1172256"/>
                  </a:lnTo>
                  <a:lnTo>
                    <a:pt x="1023712" y="1191306"/>
                  </a:lnTo>
                  <a:lnTo>
                    <a:pt x="1029608" y="1192667"/>
                  </a:lnTo>
                  <a:lnTo>
                    <a:pt x="1035958" y="1194254"/>
                  </a:lnTo>
                  <a:lnTo>
                    <a:pt x="1041628" y="1196295"/>
                  </a:lnTo>
                  <a:lnTo>
                    <a:pt x="1047297" y="1198790"/>
                  </a:lnTo>
                  <a:lnTo>
                    <a:pt x="1052513" y="1201511"/>
                  </a:lnTo>
                  <a:lnTo>
                    <a:pt x="1057729" y="1204459"/>
                  </a:lnTo>
                  <a:lnTo>
                    <a:pt x="1062492" y="1208088"/>
                  </a:lnTo>
                  <a:lnTo>
                    <a:pt x="1066801" y="1211943"/>
                  </a:lnTo>
                  <a:lnTo>
                    <a:pt x="1070883" y="1216025"/>
                  </a:lnTo>
                  <a:lnTo>
                    <a:pt x="1074738" y="1220108"/>
                  </a:lnTo>
                  <a:lnTo>
                    <a:pt x="1078140" y="1224870"/>
                  </a:lnTo>
                  <a:lnTo>
                    <a:pt x="1081088" y="1229633"/>
                  </a:lnTo>
                  <a:lnTo>
                    <a:pt x="1083583" y="1234849"/>
                  </a:lnTo>
                  <a:lnTo>
                    <a:pt x="1085624" y="1240065"/>
                  </a:lnTo>
                  <a:lnTo>
                    <a:pt x="1087212" y="1245734"/>
                  </a:lnTo>
                  <a:lnTo>
                    <a:pt x="1088345" y="1251404"/>
                  </a:lnTo>
                  <a:lnTo>
                    <a:pt x="1089026" y="1257527"/>
                  </a:lnTo>
                  <a:lnTo>
                    <a:pt x="1089026" y="1263424"/>
                  </a:lnTo>
                  <a:lnTo>
                    <a:pt x="1088572" y="1270000"/>
                  </a:lnTo>
                  <a:lnTo>
                    <a:pt x="1087438" y="1276124"/>
                  </a:lnTo>
                  <a:lnTo>
                    <a:pt x="1085624" y="1282927"/>
                  </a:lnTo>
                  <a:lnTo>
                    <a:pt x="1083356" y="1289277"/>
                  </a:lnTo>
                  <a:lnTo>
                    <a:pt x="1080635" y="1296081"/>
                  </a:lnTo>
                  <a:lnTo>
                    <a:pt x="1077006" y="1303111"/>
                  </a:lnTo>
                  <a:lnTo>
                    <a:pt x="1072470" y="1310141"/>
                  </a:lnTo>
                  <a:lnTo>
                    <a:pt x="1067481" y="1317172"/>
                  </a:lnTo>
                  <a:lnTo>
                    <a:pt x="1061585" y="1324202"/>
                  </a:lnTo>
                  <a:lnTo>
                    <a:pt x="1055235" y="1331006"/>
                  </a:lnTo>
                  <a:lnTo>
                    <a:pt x="1047751" y="1338036"/>
                  </a:lnTo>
                  <a:lnTo>
                    <a:pt x="1039587" y="1345293"/>
                  </a:lnTo>
                  <a:lnTo>
                    <a:pt x="1030742" y="1352324"/>
                  </a:lnTo>
                  <a:lnTo>
                    <a:pt x="1020990" y="1359354"/>
                  </a:lnTo>
                  <a:lnTo>
                    <a:pt x="1018269" y="1372281"/>
                  </a:lnTo>
                  <a:lnTo>
                    <a:pt x="1015094" y="1385208"/>
                  </a:lnTo>
                  <a:lnTo>
                    <a:pt x="1011919" y="1398361"/>
                  </a:lnTo>
                  <a:lnTo>
                    <a:pt x="1007836" y="1411061"/>
                  </a:lnTo>
                  <a:lnTo>
                    <a:pt x="1003754" y="1423761"/>
                  </a:lnTo>
                  <a:lnTo>
                    <a:pt x="999445" y="1436008"/>
                  </a:lnTo>
                  <a:lnTo>
                    <a:pt x="994456" y="1448254"/>
                  </a:lnTo>
                  <a:lnTo>
                    <a:pt x="989240" y="1460274"/>
                  </a:lnTo>
                  <a:lnTo>
                    <a:pt x="983570" y="1472066"/>
                  </a:lnTo>
                  <a:lnTo>
                    <a:pt x="977901" y="1483633"/>
                  </a:lnTo>
                  <a:lnTo>
                    <a:pt x="971551" y="1494745"/>
                  </a:lnTo>
                  <a:lnTo>
                    <a:pt x="964974" y="1505858"/>
                  </a:lnTo>
                  <a:lnTo>
                    <a:pt x="958170" y="1516516"/>
                  </a:lnTo>
                  <a:lnTo>
                    <a:pt x="950913" y="1526722"/>
                  </a:lnTo>
                  <a:lnTo>
                    <a:pt x="943429" y="1536700"/>
                  </a:lnTo>
                  <a:lnTo>
                    <a:pt x="935492" y="1546225"/>
                  </a:lnTo>
                  <a:lnTo>
                    <a:pt x="927554" y="1555297"/>
                  </a:lnTo>
                  <a:lnTo>
                    <a:pt x="919163" y="1564141"/>
                  </a:lnTo>
                  <a:lnTo>
                    <a:pt x="910772" y="1572533"/>
                  </a:lnTo>
                  <a:lnTo>
                    <a:pt x="901701" y="1580243"/>
                  </a:lnTo>
                  <a:lnTo>
                    <a:pt x="892629" y="1587500"/>
                  </a:lnTo>
                  <a:lnTo>
                    <a:pt x="883331" y="1594531"/>
                  </a:lnTo>
                  <a:lnTo>
                    <a:pt x="873352" y="1600881"/>
                  </a:lnTo>
                  <a:lnTo>
                    <a:pt x="863601" y="1606550"/>
                  </a:lnTo>
                  <a:lnTo>
                    <a:pt x="858385" y="1609272"/>
                  </a:lnTo>
                  <a:lnTo>
                    <a:pt x="853169" y="1611766"/>
                  </a:lnTo>
                  <a:lnTo>
                    <a:pt x="847952" y="1614261"/>
                  </a:lnTo>
                  <a:lnTo>
                    <a:pt x="842736" y="1616302"/>
                  </a:lnTo>
                  <a:lnTo>
                    <a:pt x="837520" y="1618343"/>
                  </a:lnTo>
                  <a:lnTo>
                    <a:pt x="832077" y="1620384"/>
                  </a:lnTo>
                  <a:lnTo>
                    <a:pt x="826635" y="1621972"/>
                  </a:lnTo>
                  <a:lnTo>
                    <a:pt x="821192" y="1623786"/>
                  </a:lnTo>
                  <a:lnTo>
                    <a:pt x="815749" y="1625147"/>
                  </a:lnTo>
                  <a:lnTo>
                    <a:pt x="810079" y="1626508"/>
                  </a:lnTo>
                  <a:lnTo>
                    <a:pt x="804410" y="1627415"/>
                  </a:lnTo>
                  <a:lnTo>
                    <a:pt x="798740" y="1628549"/>
                  </a:lnTo>
                  <a:lnTo>
                    <a:pt x="793070" y="1629229"/>
                  </a:lnTo>
                  <a:lnTo>
                    <a:pt x="787401" y="1629909"/>
                  </a:lnTo>
                  <a:lnTo>
                    <a:pt x="781277" y="1630363"/>
                  </a:lnTo>
                  <a:lnTo>
                    <a:pt x="775381" y="1630363"/>
                  </a:lnTo>
                  <a:lnTo>
                    <a:pt x="769711" y="1630363"/>
                  </a:lnTo>
                  <a:lnTo>
                    <a:pt x="763815" y="1629909"/>
                  </a:lnTo>
                  <a:lnTo>
                    <a:pt x="757918" y="1629229"/>
                  </a:lnTo>
                  <a:lnTo>
                    <a:pt x="752249" y="1628549"/>
                  </a:lnTo>
                  <a:lnTo>
                    <a:pt x="746579" y="1627415"/>
                  </a:lnTo>
                  <a:lnTo>
                    <a:pt x="740910" y="1626508"/>
                  </a:lnTo>
                  <a:lnTo>
                    <a:pt x="735240" y="1625147"/>
                  </a:lnTo>
                  <a:lnTo>
                    <a:pt x="729797" y="1623786"/>
                  </a:lnTo>
                  <a:lnTo>
                    <a:pt x="724354" y="1621972"/>
                  </a:lnTo>
                  <a:lnTo>
                    <a:pt x="718911" y="1620384"/>
                  </a:lnTo>
                  <a:lnTo>
                    <a:pt x="713468" y="1618343"/>
                  </a:lnTo>
                  <a:lnTo>
                    <a:pt x="708252" y="1616302"/>
                  </a:lnTo>
                  <a:lnTo>
                    <a:pt x="703036" y="1614261"/>
                  </a:lnTo>
                  <a:lnTo>
                    <a:pt x="697820" y="1611766"/>
                  </a:lnTo>
                  <a:lnTo>
                    <a:pt x="692604" y="1609272"/>
                  </a:lnTo>
                  <a:lnTo>
                    <a:pt x="687388" y="1606550"/>
                  </a:lnTo>
                  <a:lnTo>
                    <a:pt x="677636" y="1600881"/>
                  </a:lnTo>
                  <a:lnTo>
                    <a:pt x="668111" y="1594531"/>
                  </a:lnTo>
                  <a:lnTo>
                    <a:pt x="658359" y="1587500"/>
                  </a:lnTo>
                  <a:lnTo>
                    <a:pt x="649288" y="1580243"/>
                  </a:lnTo>
                  <a:lnTo>
                    <a:pt x="640217" y="1572533"/>
                  </a:lnTo>
                  <a:lnTo>
                    <a:pt x="631826" y="1564141"/>
                  </a:lnTo>
                  <a:lnTo>
                    <a:pt x="623434" y="1555297"/>
                  </a:lnTo>
                  <a:lnTo>
                    <a:pt x="615497" y="1546225"/>
                  </a:lnTo>
                  <a:lnTo>
                    <a:pt x="607559" y="1536700"/>
                  </a:lnTo>
                  <a:lnTo>
                    <a:pt x="600075" y="1526722"/>
                  </a:lnTo>
                  <a:lnTo>
                    <a:pt x="592818" y="1516516"/>
                  </a:lnTo>
                  <a:lnTo>
                    <a:pt x="586015" y="1505858"/>
                  </a:lnTo>
                  <a:lnTo>
                    <a:pt x="579665" y="1494745"/>
                  </a:lnTo>
                  <a:lnTo>
                    <a:pt x="573315" y="1483633"/>
                  </a:lnTo>
                  <a:lnTo>
                    <a:pt x="567418" y="1472066"/>
                  </a:lnTo>
                  <a:lnTo>
                    <a:pt x="561975" y="1460274"/>
                  </a:lnTo>
                  <a:lnTo>
                    <a:pt x="556533" y="1448254"/>
                  </a:lnTo>
                  <a:lnTo>
                    <a:pt x="551997" y="1436008"/>
                  </a:lnTo>
                  <a:lnTo>
                    <a:pt x="547234" y="1423761"/>
                  </a:lnTo>
                  <a:lnTo>
                    <a:pt x="543152" y="1411061"/>
                  </a:lnTo>
                  <a:lnTo>
                    <a:pt x="539524" y="1398361"/>
                  </a:lnTo>
                  <a:lnTo>
                    <a:pt x="535895" y="1385208"/>
                  </a:lnTo>
                  <a:lnTo>
                    <a:pt x="532947" y="1372281"/>
                  </a:lnTo>
                  <a:lnTo>
                    <a:pt x="529999" y="1359354"/>
                  </a:lnTo>
                  <a:lnTo>
                    <a:pt x="520247" y="1352324"/>
                  </a:lnTo>
                  <a:lnTo>
                    <a:pt x="511402" y="1345293"/>
                  </a:lnTo>
                  <a:lnTo>
                    <a:pt x="503238" y="1338036"/>
                  </a:lnTo>
                  <a:lnTo>
                    <a:pt x="495981" y="1331006"/>
                  </a:lnTo>
                  <a:lnTo>
                    <a:pt x="489404" y="1324202"/>
                  </a:lnTo>
                  <a:lnTo>
                    <a:pt x="483734" y="1317172"/>
                  </a:lnTo>
                  <a:lnTo>
                    <a:pt x="478518" y="1310141"/>
                  </a:lnTo>
                  <a:lnTo>
                    <a:pt x="474209" y="1303111"/>
                  </a:lnTo>
                  <a:lnTo>
                    <a:pt x="470581" y="1296081"/>
                  </a:lnTo>
                  <a:lnTo>
                    <a:pt x="467633" y="1289277"/>
                  </a:lnTo>
                  <a:lnTo>
                    <a:pt x="465365" y="1282927"/>
                  </a:lnTo>
                  <a:lnTo>
                    <a:pt x="463550" y="1276124"/>
                  </a:lnTo>
                  <a:lnTo>
                    <a:pt x="462416" y="1270000"/>
                  </a:lnTo>
                  <a:lnTo>
                    <a:pt x="461963" y="1263424"/>
                  </a:lnTo>
                  <a:lnTo>
                    <a:pt x="462190" y="1257527"/>
                  </a:lnTo>
                  <a:lnTo>
                    <a:pt x="462643" y="1251404"/>
                  </a:lnTo>
                  <a:lnTo>
                    <a:pt x="463777" y="1245734"/>
                  </a:lnTo>
                  <a:lnTo>
                    <a:pt x="465591" y="1240065"/>
                  </a:lnTo>
                  <a:lnTo>
                    <a:pt x="467633" y="1234849"/>
                  </a:lnTo>
                  <a:lnTo>
                    <a:pt x="469900" y="1229633"/>
                  </a:lnTo>
                  <a:lnTo>
                    <a:pt x="473075" y="1224870"/>
                  </a:lnTo>
                  <a:lnTo>
                    <a:pt x="476477" y="1220108"/>
                  </a:lnTo>
                  <a:lnTo>
                    <a:pt x="480106" y="1216025"/>
                  </a:lnTo>
                  <a:lnTo>
                    <a:pt x="484188" y="1211943"/>
                  </a:lnTo>
                  <a:lnTo>
                    <a:pt x="488724" y="1208088"/>
                  </a:lnTo>
                  <a:lnTo>
                    <a:pt x="493486" y="1204459"/>
                  </a:lnTo>
                  <a:lnTo>
                    <a:pt x="498475" y="1201511"/>
                  </a:lnTo>
                  <a:lnTo>
                    <a:pt x="503918" y="1198790"/>
                  </a:lnTo>
                  <a:lnTo>
                    <a:pt x="509361" y="1196295"/>
                  </a:lnTo>
                  <a:lnTo>
                    <a:pt x="515258" y="1194254"/>
                  </a:lnTo>
                  <a:lnTo>
                    <a:pt x="521381" y="1192667"/>
                  </a:lnTo>
                  <a:lnTo>
                    <a:pt x="527504" y="1191306"/>
                  </a:lnTo>
                  <a:lnTo>
                    <a:pt x="529999" y="1178606"/>
                  </a:lnTo>
                  <a:lnTo>
                    <a:pt x="532493" y="1166133"/>
                  </a:lnTo>
                  <a:lnTo>
                    <a:pt x="536575" y="1142093"/>
                  </a:lnTo>
                  <a:lnTo>
                    <a:pt x="540431" y="1118961"/>
                  </a:lnTo>
                  <a:lnTo>
                    <a:pt x="544513" y="1097190"/>
                  </a:lnTo>
                  <a:lnTo>
                    <a:pt x="546781" y="1086531"/>
                  </a:lnTo>
                  <a:lnTo>
                    <a:pt x="548822" y="1076552"/>
                  </a:lnTo>
                  <a:lnTo>
                    <a:pt x="551317" y="1066574"/>
                  </a:lnTo>
                  <a:lnTo>
                    <a:pt x="554038" y="1057275"/>
                  </a:lnTo>
                  <a:lnTo>
                    <a:pt x="556759" y="1048204"/>
                  </a:lnTo>
                  <a:lnTo>
                    <a:pt x="560161" y="1039360"/>
                  </a:lnTo>
                  <a:lnTo>
                    <a:pt x="563790" y="1030742"/>
                  </a:lnTo>
                  <a:lnTo>
                    <a:pt x="567645" y="1022804"/>
                  </a:lnTo>
                  <a:lnTo>
                    <a:pt x="575809" y="1025299"/>
                  </a:lnTo>
                  <a:lnTo>
                    <a:pt x="586695" y="1028701"/>
                  </a:lnTo>
                  <a:lnTo>
                    <a:pt x="600075" y="1032330"/>
                  </a:lnTo>
                  <a:lnTo>
                    <a:pt x="607786" y="1034144"/>
                  </a:lnTo>
                  <a:lnTo>
                    <a:pt x="615950" y="1035958"/>
                  </a:lnTo>
                  <a:lnTo>
                    <a:pt x="625022" y="1037772"/>
                  </a:lnTo>
                  <a:lnTo>
                    <a:pt x="634320" y="1039360"/>
                  </a:lnTo>
                  <a:lnTo>
                    <a:pt x="644072" y="1040947"/>
                  </a:lnTo>
                  <a:lnTo>
                    <a:pt x="654731" y="1042308"/>
                  </a:lnTo>
                  <a:lnTo>
                    <a:pt x="665617" y="1043215"/>
                  </a:lnTo>
                  <a:lnTo>
                    <a:pt x="676956" y="1044122"/>
                  </a:lnTo>
                  <a:lnTo>
                    <a:pt x="688749" y="1044576"/>
                  </a:lnTo>
                  <a:lnTo>
                    <a:pt x="700995" y="1044576"/>
                  </a:lnTo>
                  <a:lnTo>
                    <a:pt x="713468" y="1044576"/>
                  </a:lnTo>
                  <a:lnTo>
                    <a:pt x="726395" y="1043896"/>
                  </a:lnTo>
                  <a:lnTo>
                    <a:pt x="739549" y="1042762"/>
                  </a:lnTo>
                  <a:lnTo>
                    <a:pt x="753156" y="1041174"/>
                  </a:lnTo>
                  <a:lnTo>
                    <a:pt x="766763" y="1039133"/>
                  </a:lnTo>
                  <a:lnTo>
                    <a:pt x="780824" y="1036185"/>
                  </a:lnTo>
                  <a:lnTo>
                    <a:pt x="795111" y="1033010"/>
                  </a:lnTo>
                  <a:lnTo>
                    <a:pt x="809626" y="1028928"/>
                  </a:lnTo>
                  <a:lnTo>
                    <a:pt x="816883" y="1026887"/>
                  </a:lnTo>
                  <a:lnTo>
                    <a:pt x="824140" y="1024619"/>
                  </a:lnTo>
                  <a:lnTo>
                    <a:pt x="831624" y="1022124"/>
                  </a:lnTo>
                  <a:lnTo>
                    <a:pt x="838881" y="1019176"/>
                  </a:lnTo>
                  <a:lnTo>
                    <a:pt x="846365" y="1016228"/>
                  </a:lnTo>
                  <a:lnTo>
                    <a:pt x="853849" y="1013280"/>
                  </a:lnTo>
                  <a:lnTo>
                    <a:pt x="861560" y="1009878"/>
                  </a:lnTo>
                  <a:lnTo>
                    <a:pt x="869044" y="1006249"/>
                  </a:lnTo>
                  <a:lnTo>
                    <a:pt x="876527" y="1002621"/>
                  </a:lnTo>
                  <a:lnTo>
                    <a:pt x="884011" y="998538"/>
                  </a:lnTo>
                  <a:lnTo>
                    <a:pt x="891495" y="994230"/>
                  </a:lnTo>
                  <a:lnTo>
                    <a:pt x="898979" y="989921"/>
                  </a:lnTo>
                  <a:lnTo>
                    <a:pt x="906463" y="985158"/>
                  </a:lnTo>
                  <a:lnTo>
                    <a:pt x="914401" y="980622"/>
                  </a:lnTo>
                  <a:lnTo>
                    <a:pt x="921885" y="975406"/>
                  </a:lnTo>
                  <a:lnTo>
                    <a:pt x="929369" y="969963"/>
                  </a:lnTo>
                  <a:close/>
                  <a:moveTo>
                    <a:pt x="774700" y="801688"/>
                  </a:moveTo>
                  <a:lnTo>
                    <a:pt x="790563" y="802369"/>
                  </a:lnTo>
                  <a:lnTo>
                    <a:pt x="805746" y="803050"/>
                  </a:lnTo>
                  <a:lnTo>
                    <a:pt x="820702" y="804638"/>
                  </a:lnTo>
                  <a:lnTo>
                    <a:pt x="835205" y="806681"/>
                  </a:lnTo>
                  <a:lnTo>
                    <a:pt x="849255" y="809177"/>
                  </a:lnTo>
                  <a:lnTo>
                    <a:pt x="863079" y="812353"/>
                  </a:lnTo>
                  <a:lnTo>
                    <a:pt x="875996" y="815757"/>
                  </a:lnTo>
                  <a:lnTo>
                    <a:pt x="882567" y="817799"/>
                  </a:lnTo>
                  <a:lnTo>
                    <a:pt x="888459" y="819842"/>
                  </a:lnTo>
                  <a:lnTo>
                    <a:pt x="894578" y="822111"/>
                  </a:lnTo>
                  <a:lnTo>
                    <a:pt x="900243" y="824380"/>
                  </a:lnTo>
                  <a:lnTo>
                    <a:pt x="906135" y="826649"/>
                  </a:lnTo>
                  <a:lnTo>
                    <a:pt x="911574" y="829372"/>
                  </a:lnTo>
                  <a:lnTo>
                    <a:pt x="916559" y="831868"/>
                  </a:lnTo>
                  <a:lnTo>
                    <a:pt x="921771" y="834818"/>
                  </a:lnTo>
                  <a:lnTo>
                    <a:pt x="926757" y="837314"/>
                  </a:lnTo>
                  <a:lnTo>
                    <a:pt x="931516" y="840491"/>
                  </a:lnTo>
                  <a:lnTo>
                    <a:pt x="935821" y="843214"/>
                  </a:lnTo>
                  <a:lnTo>
                    <a:pt x="940127" y="846391"/>
                  </a:lnTo>
                  <a:lnTo>
                    <a:pt x="944206" y="849568"/>
                  </a:lnTo>
                  <a:lnTo>
                    <a:pt x="948058" y="852518"/>
                  </a:lnTo>
                  <a:lnTo>
                    <a:pt x="951684" y="855921"/>
                  </a:lnTo>
                  <a:lnTo>
                    <a:pt x="955083" y="859325"/>
                  </a:lnTo>
                  <a:lnTo>
                    <a:pt x="958029" y="862956"/>
                  </a:lnTo>
                  <a:lnTo>
                    <a:pt x="960975" y="866359"/>
                  </a:lnTo>
                  <a:lnTo>
                    <a:pt x="966867" y="866586"/>
                  </a:lnTo>
                  <a:lnTo>
                    <a:pt x="972986" y="867494"/>
                  </a:lnTo>
                  <a:lnTo>
                    <a:pt x="978651" y="868402"/>
                  </a:lnTo>
                  <a:lnTo>
                    <a:pt x="984090" y="869990"/>
                  </a:lnTo>
                  <a:lnTo>
                    <a:pt x="989302" y="871579"/>
                  </a:lnTo>
                  <a:lnTo>
                    <a:pt x="994287" y="873621"/>
                  </a:lnTo>
                  <a:lnTo>
                    <a:pt x="999273" y="876117"/>
                  </a:lnTo>
                  <a:lnTo>
                    <a:pt x="1003805" y="878840"/>
                  </a:lnTo>
                  <a:lnTo>
                    <a:pt x="1008337" y="882017"/>
                  </a:lnTo>
                  <a:lnTo>
                    <a:pt x="1012416" y="885194"/>
                  </a:lnTo>
                  <a:lnTo>
                    <a:pt x="1016722" y="888824"/>
                  </a:lnTo>
                  <a:lnTo>
                    <a:pt x="1020574" y="892909"/>
                  </a:lnTo>
                  <a:lnTo>
                    <a:pt x="1024200" y="896993"/>
                  </a:lnTo>
                  <a:lnTo>
                    <a:pt x="1027599" y="901078"/>
                  </a:lnTo>
                  <a:lnTo>
                    <a:pt x="1030999" y="905843"/>
                  </a:lnTo>
                  <a:lnTo>
                    <a:pt x="1034171" y="910835"/>
                  </a:lnTo>
                  <a:lnTo>
                    <a:pt x="1037117" y="915600"/>
                  </a:lnTo>
                  <a:lnTo>
                    <a:pt x="1040063" y="921046"/>
                  </a:lnTo>
                  <a:lnTo>
                    <a:pt x="1042556" y="926492"/>
                  </a:lnTo>
                  <a:lnTo>
                    <a:pt x="1045048" y="931938"/>
                  </a:lnTo>
                  <a:lnTo>
                    <a:pt x="1047541" y="938065"/>
                  </a:lnTo>
                  <a:lnTo>
                    <a:pt x="1049807" y="943965"/>
                  </a:lnTo>
                  <a:lnTo>
                    <a:pt x="1051847" y="949865"/>
                  </a:lnTo>
                  <a:lnTo>
                    <a:pt x="1053886" y="956218"/>
                  </a:lnTo>
                  <a:lnTo>
                    <a:pt x="1055699" y="962572"/>
                  </a:lnTo>
                  <a:lnTo>
                    <a:pt x="1057286" y="969153"/>
                  </a:lnTo>
                  <a:lnTo>
                    <a:pt x="1060458" y="982314"/>
                  </a:lnTo>
                  <a:lnTo>
                    <a:pt x="1062724" y="996156"/>
                  </a:lnTo>
                  <a:lnTo>
                    <a:pt x="1064764" y="1009997"/>
                  </a:lnTo>
                  <a:lnTo>
                    <a:pt x="1066577" y="1024066"/>
                  </a:lnTo>
                  <a:lnTo>
                    <a:pt x="1067936" y="1038362"/>
                  </a:lnTo>
                  <a:lnTo>
                    <a:pt x="1069069" y="1052430"/>
                  </a:lnTo>
                  <a:lnTo>
                    <a:pt x="1069523" y="1066499"/>
                  </a:lnTo>
                  <a:lnTo>
                    <a:pt x="1069749" y="1080341"/>
                  </a:lnTo>
                  <a:lnTo>
                    <a:pt x="1069976" y="1093956"/>
                  </a:lnTo>
                  <a:lnTo>
                    <a:pt x="1069749" y="1107117"/>
                  </a:lnTo>
                  <a:lnTo>
                    <a:pt x="1069523" y="1120051"/>
                  </a:lnTo>
                  <a:lnTo>
                    <a:pt x="1069069" y="1132305"/>
                  </a:lnTo>
                  <a:lnTo>
                    <a:pt x="1068390" y="1143878"/>
                  </a:lnTo>
                  <a:lnTo>
                    <a:pt x="1067030" y="1165208"/>
                  </a:lnTo>
                  <a:lnTo>
                    <a:pt x="1065444" y="1182907"/>
                  </a:lnTo>
                  <a:lnTo>
                    <a:pt x="1064084" y="1196295"/>
                  </a:lnTo>
                  <a:lnTo>
                    <a:pt x="1056832" y="1192665"/>
                  </a:lnTo>
                  <a:lnTo>
                    <a:pt x="1053207" y="1191076"/>
                  </a:lnTo>
                  <a:lnTo>
                    <a:pt x="1049581" y="1189715"/>
                  </a:lnTo>
                  <a:lnTo>
                    <a:pt x="1045728" y="1188353"/>
                  </a:lnTo>
                  <a:lnTo>
                    <a:pt x="1041876" y="1187219"/>
                  </a:lnTo>
                  <a:lnTo>
                    <a:pt x="1037570" y="1186311"/>
                  </a:lnTo>
                  <a:lnTo>
                    <a:pt x="1033491" y="1185403"/>
                  </a:lnTo>
                  <a:lnTo>
                    <a:pt x="1027826" y="1146147"/>
                  </a:lnTo>
                  <a:lnTo>
                    <a:pt x="1024880" y="1127086"/>
                  </a:lnTo>
                  <a:lnTo>
                    <a:pt x="1021934" y="1109159"/>
                  </a:lnTo>
                  <a:lnTo>
                    <a:pt x="1018761" y="1091914"/>
                  </a:lnTo>
                  <a:lnTo>
                    <a:pt x="1015136" y="1075122"/>
                  </a:lnTo>
                  <a:lnTo>
                    <a:pt x="1013096" y="1067180"/>
                  </a:lnTo>
                  <a:lnTo>
                    <a:pt x="1010603" y="1059465"/>
                  </a:lnTo>
                  <a:lnTo>
                    <a:pt x="1008337" y="1051523"/>
                  </a:lnTo>
                  <a:lnTo>
                    <a:pt x="1006071" y="1044262"/>
                  </a:lnTo>
                  <a:lnTo>
                    <a:pt x="1003125" y="1037000"/>
                  </a:lnTo>
                  <a:lnTo>
                    <a:pt x="1000406" y="1029966"/>
                  </a:lnTo>
                  <a:lnTo>
                    <a:pt x="997233" y="1023159"/>
                  </a:lnTo>
                  <a:lnTo>
                    <a:pt x="994061" y="1016578"/>
                  </a:lnTo>
                  <a:lnTo>
                    <a:pt x="990435" y="1009997"/>
                  </a:lnTo>
                  <a:lnTo>
                    <a:pt x="986583" y="1003871"/>
                  </a:lnTo>
                  <a:lnTo>
                    <a:pt x="982504" y="997971"/>
                  </a:lnTo>
                  <a:lnTo>
                    <a:pt x="977971" y="992298"/>
                  </a:lnTo>
                  <a:lnTo>
                    <a:pt x="973439" y="986852"/>
                  </a:lnTo>
                  <a:lnTo>
                    <a:pt x="968454" y="981406"/>
                  </a:lnTo>
                  <a:lnTo>
                    <a:pt x="963241" y="976414"/>
                  </a:lnTo>
                  <a:lnTo>
                    <a:pt x="957576" y="971422"/>
                  </a:lnTo>
                  <a:lnTo>
                    <a:pt x="951458" y="966657"/>
                  </a:lnTo>
                  <a:lnTo>
                    <a:pt x="945112" y="962345"/>
                  </a:lnTo>
                  <a:lnTo>
                    <a:pt x="938087" y="958261"/>
                  </a:lnTo>
                  <a:lnTo>
                    <a:pt x="931063" y="954403"/>
                  </a:lnTo>
                  <a:lnTo>
                    <a:pt x="923131" y="960076"/>
                  </a:lnTo>
                  <a:lnTo>
                    <a:pt x="915426" y="965295"/>
                  </a:lnTo>
                  <a:lnTo>
                    <a:pt x="907268" y="970287"/>
                  </a:lnTo>
                  <a:lnTo>
                    <a:pt x="899563" y="975052"/>
                  </a:lnTo>
                  <a:lnTo>
                    <a:pt x="891632" y="979818"/>
                  </a:lnTo>
                  <a:lnTo>
                    <a:pt x="883701" y="984129"/>
                  </a:lnTo>
                  <a:lnTo>
                    <a:pt x="875996" y="988213"/>
                  </a:lnTo>
                  <a:lnTo>
                    <a:pt x="868291" y="992298"/>
                  </a:lnTo>
                  <a:lnTo>
                    <a:pt x="860359" y="995929"/>
                  </a:lnTo>
                  <a:lnTo>
                    <a:pt x="852655" y="999559"/>
                  </a:lnTo>
                  <a:lnTo>
                    <a:pt x="844950" y="1002509"/>
                  </a:lnTo>
                  <a:lnTo>
                    <a:pt x="837018" y="1005686"/>
                  </a:lnTo>
                  <a:lnTo>
                    <a:pt x="829314" y="1008636"/>
                  </a:lnTo>
                  <a:lnTo>
                    <a:pt x="821835" y="1011359"/>
                  </a:lnTo>
                  <a:lnTo>
                    <a:pt x="814357" y="1013628"/>
                  </a:lnTo>
                  <a:lnTo>
                    <a:pt x="806879" y="1016124"/>
                  </a:lnTo>
                  <a:lnTo>
                    <a:pt x="791696" y="1020209"/>
                  </a:lnTo>
                  <a:lnTo>
                    <a:pt x="776966" y="1023612"/>
                  </a:lnTo>
                  <a:lnTo>
                    <a:pt x="762690" y="1026335"/>
                  </a:lnTo>
                  <a:lnTo>
                    <a:pt x="748413" y="1028832"/>
                  </a:lnTo>
                  <a:lnTo>
                    <a:pt x="734590" y="1030420"/>
                  </a:lnTo>
                  <a:lnTo>
                    <a:pt x="720993" y="1031328"/>
                  </a:lnTo>
                  <a:lnTo>
                    <a:pt x="707849" y="1032235"/>
                  </a:lnTo>
                  <a:lnTo>
                    <a:pt x="694932" y="1032462"/>
                  </a:lnTo>
                  <a:lnTo>
                    <a:pt x="682469" y="1032235"/>
                  </a:lnTo>
                  <a:lnTo>
                    <a:pt x="670232" y="1031555"/>
                  </a:lnTo>
                  <a:lnTo>
                    <a:pt x="658675" y="1030874"/>
                  </a:lnTo>
                  <a:lnTo>
                    <a:pt x="647570" y="1029739"/>
                  </a:lnTo>
                  <a:lnTo>
                    <a:pt x="636920" y="1028605"/>
                  </a:lnTo>
                  <a:lnTo>
                    <a:pt x="626496" y="1027016"/>
                  </a:lnTo>
                  <a:lnTo>
                    <a:pt x="616978" y="1025201"/>
                  </a:lnTo>
                  <a:lnTo>
                    <a:pt x="607913" y="1023385"/>
                  </a:lnTo>
                  <a:lnTo>
                    <a:pt x="599302" y="1021570"/>
                  </a:lnTo>
                  <a:lnTo>
                    <a:pt x="591597" y="1019755"/>
                  </a:lnTo>
                  <a:lnTo>
                    <a:pt x="577547" y="1015897"/>
                  </a:lnTo>
                  <a:lnTo>
                    <a:pt x="566443" y="1012267"/>
                  </a:lnTo>
                  <a:lnTo>
                    <a:pt x="558059" y="1009317"/>
                  </a:lnTo>
                  <a:lnTo>
                    <a:pt x="553980" y="1017940"/>
                  </a:lnTo>
                  <a:lnTo>
                    <a:pt x="550127" y="1026789"/>
                  </a:lnTo>
                  <a:lnTo>
                    <a:pt x="546728" y="1035866"/>
                  </a:lnTo>
                  <a:lnTo>
                    <a:pt x="543782" y="1045396"/>
                  </a:lnTo>
                  <a:lnTo>
                    <a:pt x="541063" y="1055607"/>
                  </a:lnTo>
                  <a:lnTo>
                    <a:pt x="538343" y="1065591"/>
                  </a:lnTo>
                  <a:lnTo>
                    <a:pt x="536077" y="1076257"/>
                  </a:lnTo>
                  <a:lnTo>
                    <a:pt x="533811" y="1087148"/>
                  </a:lnTo>
                  <a:lnTo>
                    <a:pt x="529505" y="1110067"/>
                  </a:lnTo>
                  <a:lnTo>
                    <a:pt x="525653" y="1133893"/>
                  </a:lnTo>
                  <a:lnTo>
                    <a:pt x="521347" y="1159081"/>
                  </a:lnTo>
                  <a:lnTo>
                    <a:pt x="518628" y="1172242"/>
                  </a:lnTo>
                  <a:lnTo>
                    <a:pt x="516135" y="1185403"/>
                  </a:lnTo>
                  <a:lnTo>
                    <a:pt x="512056" y="1186311"/>
                  </a:lnTo>
                  <a:lnTo>
                    <a:pt x="507751" y="1187219"/>
                  </a:lnTo>
                  <a:lnTo>
                    <a:pt x="503672" y="1188580"/>
                  </a:lnTo>
                  <a:lnTo>
                    <a:pt x="499819" y="1189942"/>
                  </a:lnTo>
                  <a:lnTo>
                    <a:pt x="495967" y="1191530"/>
                  </a:lnTo>
                  <a:lnTo>
                    <a:pt x="492341" y="1192891"/>
                  </a:lnTo>
                  <a:lnTo>
                    <a:pt x="488715" y="1195161"/>
                  </a:lnTo>
                  <a:lnTo>
                    <a:pt x="485089" y="1196976"/>
                  </a:lnTo>
                  <a:lnTo>
                    <a:pt x="482823" y="1181546"/>
                  </a:lnTo>
                  <a:lnTo>
                    <a:pt x="481464" y="1172015"/>
                  </a:lnTo>
                  <a:lnTo>
                    <a:pt x="480331" y="1161123"/>
                  </a:lnTo>
                  <a:lnTo>
                    <a:pt x="479424" y="1148870"/>
                  </a:lnTo>
                  <a:lnTo>
                    <a:pt x="478518" y="1135935"/>
                  </a:lnTo>
                  <a:lnTo>
                    <a:pt x="478064" y="1121867"/>
                  </a:lnTo>
                  <a:lnTo>
                    <a:pt x="477838" y="1107344"/>
                  </a:lnTo>
                  <a:lnTo>
                    <a:pt x="478064" y="1092141"/>
                  </a:lnTo>
                  <a:lnTo>
                    <a:pt x="478744" y="1076030"/>
                  </a:lnTo>
                  <a:lnTo>
                    <a:pt x="480104" y="1059692"/>
                  </a:lnTo>
                  <a:lnTo>
                    <a:pt x="481237" y="1051296"/>
                  </a:lnTo>
                  <a:lnTo>
                    <a:pt x="482144" y="1043127"/>
                  </a:lnTo>
                  <a:lnTo>
                    <a:pt x="483503" y="1034504"/>
                  </a:lnTo>
                  <a:lnTo>
                    <a:pt x="484863" y="1025882"/>
                  </a:lnTo>
                  <a:lnTo>
                    <a:pt x="486676" y="1017259"/>
                  </a:lnTo>
                  <a:lnTo>
                    <a:pt x="488489" y="1008863"/>
                  </a:lnTo>
                  <a:lnTo>
                    <a:pt x="490528" y="1000240"/>
                  </a:lnTo>
                  <a:lnTo>
                    <a:pt x="492794" y="991617"/>
                  </a:lnTo>
                  <a:lnTo>
                    <a:pt x="495514" y="983221"/>
                  </a:lnTo>
                  <a:lnTo>
                    <a:pt x="498233" y="974599"/>
                  </a:lnTo>
                  <a:lnTo>
                    <a:pt x="501406" y="966203"/>
                  </a:lnTo>
                  <a:lnTo>
                    <a:pt x="504578" y="957580"/>
                  </a:lnTo>
                  <a:lnTo>
                    <a:pt x="508204" y="949411"/>
                  </a:lnTo>
                  <a:lnTo>
                    <a:pt x="512056" y="941242"/>
                  </a:lnTo>
                  <a:lnTo>
                    <a:pt x="516362" y="933073"/>
                  </a:lnTo>
                  <a:lnTo>
                    <a:pt x="520894" y="924904"/>
                  </a:lnTo>
                  <a:lnTo>
                    <a:pt x="525653" y="917189"/>
                  </a:lnTo>
                  <a:lnTo>
                    <a:pt x="530639" y="909474"/>
                  </a:lnTo>
                  <a:lnTo>
                    <a:pt x="536077" y="901985"/>
                  </a:lnTo>
                  <a:lnTo>
                    <a:pt x="541969" y="894270"/>
                  </a:lnTo>
                  <a:lnTo>
                    <a:pt x="548314" y="887009"/>
                  </a:lnTo>
                  <a:lnTo>
                    <a:pt x="554659" y="880201"/>
                  </a:lnTo>
                  <a:lnTo>
                    <a:pt x="561458" y="873394"/>
                  </a:lnTo>
                  <a:lnTo>
                    <a:pt x="568709" y="866813"/>
                  </a:lnTo>
                  <a:lnTo>
                    <a:pt x="576414" y="860460"/>
                  </a:lnTo>
                  <a:lnTo>
                    <a:pt x="584572" y="854333"/>
                  </a:lnTo>
                  <a:lnTo>
                    <a:pt x="592730" y="848433"/>
                  </a:lnTo>
                  <a:lnTo>
                    <a:pt x="601795" y="842987"/>
                  </a:lnTo>
                  <a:lnTo>
                    <a:pt x="611313" y="837541"/>
                  </a:lnTo>
                  <a:lnTo>
                    <a:pt x="620830" y="832549"/>
                  </a:lnTo>
                  <a:lnTo>
                    <a:pt x="630801" y="828011"/>
                  </a:lnTo>
                  <a:lnTo>
                    <a:pt x="641452" y="823926"/>
                  </a:lnTo>
                  <a:lnTo>
                    <a:pt x="652783" y="819615"/>
                  </a:lnTo>
                  <a:lnTo>
                    <a:pt x="664340" y="815984"/>
                  </a:lnTo>
                  <a:lnTo>
                    <a:pt x="676350" y="812807"/>
                  </a:lnTo>
                  <a:lnTo>
                    <a:pt x="689041" y="810084"/>
                  </a:lnTo>
                  <a:lnTo>
                    <a:pt x="701957" y="807815"/>
                  </a:lnTo>
                  <a:lnTo>
                    <a:pt x="715328" y="805546"/>
                  </a:lnTo>
                  <a:lnTo>
                    <a:pt x="729378" y="804184"/>
                  </a:lnTo>
                  <a:lnTo>
                    <a:pt x="744107" y="802823"/>
                  </a:lnTo>
                  <a:lnTo>
                    <a:pt x="759064" y="801915"/>
                  </a:lnTo>
                  <a:lnTo>
                    <a:pt x="774700" y="801688"/>
                  </a:lnTo>
                  <a:close/>
                  <a:moveTo>
                    <a:pt x="44000" y="736683"/>
                  </a:moveTo>
                  <a:lnTo>
                    <a:pt x="44000" y="2267412"/>
                  </a:lnTo>
                  <a:lnTo>
                    <a:pt x="2830736" y="2267412"/>
                  </a:lnTo>
                  <a:lnTo>
                    <a:pt x="2830736" y="736683"/>
                  </a:lnTo>
                  <a:lnTo>
                    <a:pt x="44000" y="736683"/>
                  </a:lnTo>
                  <a:close/>
                  <a:moveTo>
                    <a:pt x="1266245" y="538738"/>
                  </a:moveTo>
                  <a:lnTo>
                    <a:pt x="1261935" y="538964"/>
                  </a:lnTo>
                  <a:lnTo>
                    <a:pt x="1257399" y="539645"/>
                  </a:lnTo>
                  <a:lnTo>
                    <a:pt x="1253317" y="540778"/>
                  </a:lnTo>
                  <a:lnTo>
                    <a:pt x="1249234" y="542365"/>
                  </a:lnTo>
                  <a:lnTo>
                    <a:pt x="1245605" y="544179"/>
                  </a:lnTo>
                  <a:lnTo>
                    <a:pt x="1241977" y="546220"/>
                  </a:lnTo>
                  <a:lnTo>
                    <a:pt x="1238348" y="548714"/>
                  </a:lnTo>
                  <a:lnTo>
                    <a:pt x="1235172" y="551662"/>
                  </a:lnTo>
                  <a:lnTo>
                    <a:pt x="1232224" y="554836"/>
                  </a:lnTo>
                  <a:lnTo>
                    <a:pt x="1229956" y="558237"/>
                  </a:lnTo>
                  <a:lnTo>
                    <a:pt x="1227688" y="561865"/>
                  </a:lnTo>
                  <a:lnTo>
                    <a:pt x="1225874" y="565720"/>
                  </a:lnTo>
                  <a:lnTo>
                    <a:pt x="1224286" y="569574"/>
                  </a:lnTo>
                  <a:lnTo>
                    <a:pt x="1223152" y="573883"/>
                  </a:lnTo>
                  <a:lnTo>
                    <a:pt x="1222471" y="578191"/>
                  </a:lnTo>
                  <a:lnTo>
                    <a:pt x="1222471" y="582725"/>
                  </a:lnTo>
                  <a:lnTo>
                    <a:pt x="1222471" y="604719"/>
                  </a:lnTo>
                  <a:lnTo>
                    <a:pt x="1222471" y="609254"/>
                  </a:lnTo>
                  <a:lnTo>
                    <a:pt x="1223152" y="613562"/>
                  </a:lnTo>
                  <a:lnTo>
                    <a:pt x="1224286" y="617870"/>
                  </a:lnTo>
                  <a:lnTo>
                    <a:pt x="1225874" y="621725"/>
                  </a:lnTo>
                  <a:lnTo>
                    <a:pt x="1227688" y="625579"/>
                  </a:lnTo>
                  <a:lnTo>
                    <a:pt x="1229956" y="629207"/>
                  </a:lnTo>
                  <a:lnTo>
                    <a:pt x="1232224" y="632608"/>
                  </a:lnTo>
                  <a:lnTo>
                    <a:pt x="1235172" y="635556"/>
                  </a:lnTo>
                  <a:lnTo>
                    <a:pt x="1238348" y="638504"/>
                  </a:lnTo>
                  <a:lnTo>
                    <a:pt x="1241977" y="640998"/>
                  </a:lnTo>
                  <a:lnTo>
                    <a:pt x="1245605" y="643492"/>
                  </a:lnTo>
                  <a:lnTo>
                    <a:pt x="1249234" y="645306"/>
                  </a:lnTo>
                  <a:lnTo>
                    <a:pt x="1253317" y="646893"/>
                  </a:lnTo>
                  <a:lnTo>
                    <a:pt x="1257399" y="647800"/>
                  </a:lnTo>
                  <a:lnTo>
                    <a:pt x="1261935" y="648254"/>
                  </a:lnTo>
                  <a:lnTo>
                    <a:pt x="1266245" y="648707"/>
                  </a:lnTo>
                  <a:lnTo>
                    <a:pt x="1608265" y="648707"/>
                  </a:lnTo>
                  <a:lnTo>
                    <a:pt x="1613028" y="648254"/>
                  </a:lnTo>
                  <a:lnTo>
                    <a:pt x="1617337" y="647800"/>
                  </a:lnTo>
                  <a:lnTo>
                    <a:pt x="1621419" y="646893"/>
                  </a:lnTo>
                  <a:lnTo>
                    <a:pt x="1625502" y="645306"/>
                  </a:lnTo>
                  <a:lnTo>
                    <a:pt x="1629358" y="643492"/>
                  </a:lnTo>
                  <a:lnTo>
                    <a:pt x="1632986" y="640998"/>
                  </a:lnTo>
                  <a:lnTo>
                    <a:pt x="1636388" y="638504"/>
                  </a:lnTo>
                  <a:lnTo>
                    <a:pt x="1639337" y="635556"/>
                  </a:lnTo>
                  <a:lnTo>
                    <a:pt x="1642285" y="632608"/>
                  </a:lnTo>
                  <a:lnTo>
                    <a:pt x="1644780" y="629207"/>
                  </a:lnTo>
                  <a:lnTo>
                    <a:pt x="1647275" y="625579"/>
                  </a:lnTo>
                  <a:lnTo>
                    <a:pt x="1649089" y="621725"/>
                  </a:lnTo>
                  <a:lnTo>
                    <a:pt x="1650224" y="617870"/>
                  </a:lnTo>
                  <a:lnTo>
                    <a:pt x="1651584" y="613562"/>
                  </a:lnTo>
                  <a:lnTo>
                    <a:pt x="1652038" y="609254"/>
                  </a:lnTo>
                  <a:lnTo>
                    <a:pt x="1652492" y="604719"/>
                  </a:lnTo>
                  <a:lnTo>
                    <a:pt x="1652492" y="582725"/>
                  </a:lnTo>
                  <a:lnTo>
                    <a:pt x="1652038" y="578191"/>
                  </a:lnTo>
                  <a:lnTo>
                    <a:pt x="1651584" y="573883"/>
                  </a:lnTo>
                  <a:lnTo>
                    <a:pt x="1650224" y="569574"/>
                  </a:lnTo>
                  <a:lnTo>
                    <a:pt x="1649089" y="565720"/>
                  </a:lnTo>
                  <a:lnTo>
                    <a:pt x="1647275" y="561865"/>
                  </a:lnTo>
                  <a:lnTo>
                    <a:pt x="1644780" y="558237"/>
                  </a:lnTo>
                  <a:lnTo>
                    <a:pt x="1642285" y="554836"/>
                  </a:lnTo>
                  <a:lnTo>
                    <a:pt x="1639337" y="551662"/>
                  </a:lnTo>
                  <a:lnTo>
                    <a:pt x="1636388" y="548714"/>
                  </a:lnTo>
                  <a:lnTo>
                    <a:pt x="1632986" y="546220"/>
                  </a:lnTo>
                  <a:lnTo>
                    <a:pt x="1629358" y="544179"/>
                  </a:lnTo>
                  <a:lnTo>
                    <a:pt x="1625502" y="542365"/>
                  </a:lnTo>
                  <a:lnTo>
                    <a:pt x="1621419" y="540778"/>
                  </a:lnTo>
                  <a:lnTo>
                    <a:pt x="1617337" y="539645"/>
                  </a:lnTo>
                  <a:lnTo>
                    <a:pt x="1613028" y="538964"/>
                  </a:lnTo>
                  <a:lnTo>
                    <a:pt x="1608265" y="538738"/>
                  </a:lnTo>
                  <a:lnTo>
                    <a:pt x="1583997" y="538738"/>
                  </a:lnTo>
                  <a:lnTo>
                    <a:pt x="1583997" y="549848"/>
                  </a:lnTo>
                  <a:lnTo>
                    <a:pt x="1583997" y="554156"/>
                  </a:lnTo>
                  <a:lnTo>
                    <a:pt x="1583090" y="558691"/>
                  </a:lnTo>
                  <a:lnTo>
                    <a:pt x="1582182" y="562772"/>
                  </a:lnTo>
                  <a:lnTo>
                    <a:pt x="1580595" y="566627"/>
                  </a:lnTo>
                  <a:lnTo>
                    <a:pt x="1578780" y="570481"/>
                  </a:lnTo>
                  <a:lnTo>
                    <a:pt x="1576512" y="574109"/>
                  </a:lnTo>
                  <a:lnTo>
                    <a:pt x="1574017" y="577510"/>
                  </a:lnTo>
                  <a:lnTo>
                    <a:pt x="1571296" y="580685"/>
                  </a:lnTo>
                  <a:lnTo>
                    <a:pt x="1568121" y="583632"/>
                  </a:lnTo>
                  <a:lnTo>
                    <a:pt x="1564492" y="586126"/>
                  </a:lnTo>
                  <a:lnTo>
                    <a:pt x="1560863" y="588394"/>
                  </a:lnTo>
                  <a:lnTo>
                    <a:pt x="1557234" y="590208"/>
                  </a:lnTo>
                  <a:lnTo>
                    <a:pt x="1553152" y="591795"/>
                  </a:lnTo>
                  <a:lnTo>
                    <a:pt x="1548842" y="592929"/>
                  </a:lnTo>
                  <a:lnTo>
                    <a:pt x="1544533" y="593382"/>
                  </a:lnTo>
                  <a:lnTo>
                    <a:pt x="1539997" y="593609"/>
                  </a:lnTo>
                  <a:lnTo>
                    <a:pt x="1334739" y="593609"/>
                  </a:lnTo>
                  <a:lnTo>
                    <a:pt x="1330430" y="593382"/>
                  </a:lnTo>
                  <a:lnTo>
                    <a:pt x="1325894" y="592929"/>
                  </a:lnTo>
                  <a:lnTo>
                    <a:pt x="1321811" y="591795"/>
                  </a:lnTo>
                  <a:lnTo>
                    <a:pt x="1317729" y="590208"/>
                  </a:lnTo>
                  <a:lnTo>
                    <a:pt x="1313647" y="588394"/>
                  </a:lnTo>
                  <a:lnTo>
                    <a:pt x="1310018" y="586126"/>
                  </a:lnTo>
                  <a:lnTo>
                    <a:pt x="1306842" y="583632"/>
                  </a:lnTo>
                  <a:lnTo>
                    <a:pt x="1303667" y="580685"/>
                  </a:lnTo>
                  <a:lnTo>
                    <a:pt x="1300719" y="577510"/>
                  </a:lnTo>
                  <a:lnTo>
                    <a:pt x="1298224" y="574109"/>
                  </a:lnTo>
                  <a:lnTo>
                    <a:pt x="1296183" y="570481"/>
                  </a:lnTo>
                  <a:lnTo>
                    <a:pt x="1294368" y="566627"/>
                  </a:lnTo>
                  <a:lnTo>
                    <a:pt x="1292781" y="562772"/>
                  </a:lnTo>
                  <a:lnTo>
                    <a:pt x="1291647" y="558691"/>
                  </a:lnTo>
                  <a:lnTo>
                    <a:pt x="1290966" y="554156"/>
                  </a:lnTo>
                  <a:lnTo>
                    <a:pt x="1290739" y="549848"/>
                  </a:lnTo>
                  <a:lnTo>
                    <a:pt x="1290739" y="538738"/>
                  </a:lnTo>
                  <a:lnTo>
                    <a:pt x="1266245" y="538738"/>
                  </a:lnTo>
                  <a:close/>
                  <a:moveTo>
                    <a:pt x="1433626" y="87976"/>
                  </a:moveTo>
                  <a:lnTo>
                    <a:pt x="1429316" y="88203"/>
                  </a:lnTo>
                  <a:lnTo>
                    <a:pt x="1425688" y="88656"/>
                  </a:lnTo>
                  <a:lnTo>
                    <a:pt x="1421832" y="89336"/>
                  </a:lnTo>
                  <a:lnTo>
                    <a:pt x="1417976" y="90243"/>
                  </a:lnTo>
                  <a:lnTo>
                    <a:pt x="1414347" y="91150"/>
                  </a:lnTo>
                  <a:lnTo>
                    <a:pt x="1410718" y="92511"/>
                  </a:lnTo>
                  <a:lnTo>
                    <a:pt x="1407316" y="93871"/>
                  </a:lnTo>
                  <a:lnTo>
                    <a:pt x="1403688" y="95458"/>
                  </a:lnTo>
                  <a:lnTo>
                    <a:pt x="1400286" y="97272"/>
                  </a:lnTo>
                  <a:lnTo>
                    <a:pt x="1397337" y="99086"/>
                  </a:lnTo>
                  <a:lnTo>
                    <a:pt x="1394162" y="101127"/>
                  </a:lnTo>
                  <a:lnTo>
                    <a:pt x="1390987" y="103168"/>
                  </a:lnTo>
                  <a:lnTo>
                    <a:pt x="1388265" y="105435"/>
                  </a:lnTo>
                  <a:lnTo>
                    <a:pt x="1385316" y="107929"/>
                  </a:lnTo>
                  <a:lnTo>
                    <a:pt x="1382822" y="110423"/>
                  </a:lnTo>
                  <a:lnTo>
                    <a:pt x="1380100" y="113371"/>
                  </a:lnTo>
                  <a:lnTo>
                    <a:pt x="1377605" y="116092"/>
                  </a:lnTo>
                  <a:lnTo>
                    <a:pt x="1375110" y="119039"/>
                  </a:lnTo>
                  <a:lnTo>
                    <a:pt x="1373069" y="122214"/>
                  </a:lnTo>
                  <a:lnTo>
                    <a:pt x="1371028" y="125161"/>
                  </a:lnTo>
                  <a:lnTo>
                    <a:pt x="1369213" y="128336"/>
                  </a:lnTo>
                  <a:lnTo>
                    <a:pt x="1367399" y="131737"/>
                  </a:lnTo>
                  <a:lnTo>
                    <a:pt x="1365811" y="135138"/>
                  </a:lnTo>
                  <a:lnTo>
                    <a:pt x="1364677" y="138766"/>
                  </a:lnTo>
                  <a:lnTo>
                    <a:pt x="1363317" y="142394"/>
                  </a:lnTo>
                  <a:lnTo>
                    <a:pt x="1362183" y="146022"/>
                  </a:lnTo>
                  <a:lnTo>
                    <a:pt x="1361502" y="149650"/>
                  </a:lnTo>
                  <a:lnTo>
                    <a:pt x="1360595" y="153504"/>
                  </a:lnTo>
                  <a:lnTo>
                    <a:pt x="1360141" y="157359"/>
                  </a:lnTo>
                  <a:lnTo>
                    <a:pt x="1359914" y="161213"/>
                  </a:lnTo>
                  <a:lnTo>
                    <a:pt x="1359914" y="165295"/>
                  </a:lnTo>
                  <a:lnTo>
                    <a:pt x="1359914" y="169376"/>
                  </a:lnTo>
                  <a:lnTo>
                    <a:pt x="1360141" y="173231"/>
                  </a:lnTo>
                  <a:lnTo>
                    <a:pt x="1360595" y="177085"/>
                  </a:lnTo>
                  <a:lnTo>
                    <a:pt x="1361502" y="180940"/>
                  </a:lnTo>
                  <a:lnTo>
                    <a:pt x="1362183" y="184568"/>
                  </a:lnTo>
                  <a:lnTo>
                    <a:pt x="1363317" y="188422"/>
                  </a:lnTo>
                  <a:lnTo>
                    <a:pt x="1364677" y="192050"/>
                  </a:lnTo>
                  <a:lnTo>
                    <a:pt x="1365811" y="195451"/>
                  </a:lnTo>
                  <a:lnTo>
                    <a:pt x="1367399" y="198852"/>
                  </a:lnTo>
                  <a:lnTo>
                    <a:pt x="1369213" y="202253"/>
                  </a:lnTo>
                  <a:lnTo>
                    <a:pt x="1371028" y="205655"/>
                  </a:lnTo>
                  <a:lnTo>
                    <a:pt x="1373069" y="208602"/>
                  </a:lnTo>
                  <a:lnTo>
                    <a:pt x="1375110" y="211777"/>
                  </a:lnTo>
                  <a:lnTo>
                    <a:pt x="1377605" y="214724"/>
                  </a:lnTo>
                  <a:lnTo>
                    <a:pt x="1380100" y="217445"/>
                  </a:lnTo>
                  <a:lnTo>
                    <a:pt x="1382822" y="220166"/>
                  </a:lnTo>
                  <a:lnTo>
                    <a:pt x="1385316" y="222660"/>
                  </a:lnTo>
                  <a:lnTo>
                    <a:pt x="1388265" y="225381"/>
                  </a:lnTo>
                  <a:lnTo>
                    <a:pt x="1390987" y="227422"/>
                  </a:lnTo>
                  <a:lnTo>
                    <a:pt x="1394162" y="229689"/>
                  </a:lnTo>
                  <a:lnTo>
                    <a:pt x="1397337" y="231730"/>
                  </a:lnTo>
                  <a:lnTo>
                    <a:pt x="1400286" y="233544"/>
                  </a:lnTo>
                  <a:lnTo>
                    <a:pt x="1403688" y="235131"/>
                  </a:lnTo>
                  <a:lnTo>
                    <a:pt x="1407316" y="236718"/>
                  </a:lnTo>
                  <a:lnTo>
                    <a:pt x="1410718" y="238305"/>
                  </a:lnTo>
                  <a:lnTo>
                    <a:pt x="1414347" y="239212"/>
                  </a:lnTo>
                  <a:lnTo>
                    <a:pt x="1417976" y="240346"/>
                  </a:lnTo>
                  <a:lnTo>
                    <a:pt x="1421832" y="241253"/>
                  </a:lnTo>
                  <a:lnTo>
                    <a:pt x="1425688" y="241933"/>
                  </a:lnTo>
                  <a:lnTo>
                    <a:pt x="1429316" y="242387"/>
                  </a:lnTo>
                  <a:lnTo>
                    <a:pt x="1433626" y="242613"/>
                  </a:lnTo>
                  <a:lnTo>
                    <a:pt x="1437481" y="242840"/>
                  </a:lnTo>
                  <a:lnTo>
                    <a:pt x="1441337" y="242613"/>
                  </a:lnTo>
                  <a:lnTo>
                    <a:pt x="1445419" y="242387"/>
                  </a:lnTo>
                  <a:lnTo>
                    <a:pt x="1449275" y="241933"/>
                  </a:lnTo>
                  <a:lnTo>
                    <a:pt x="1452904" y="241253"/>
                  </a:lnTo>
                  <a:lnTo>
                    <a:pt x="1456986" y="240346"/>
                  </a:lnTo>
                  <a:lnTo>
                    <a:pt x="1460615" y="239212"/>
                  </a:lnTo>
                  <a:lnTo>
                    <a:pt x="1464244" y="238305"/>
                  </a:lnTo>
                  <a:lnTo>
                    <a:pt x="1467419" y="236718"/>
                  </a:lnTo>
                  <a:lnTo>
                    <a:pt x="1471048" y="235131"/>
                  </a:lnTo>
                  <a:lnTo>
                    <a:pt x="1474224" y="233544"/>
                  </a:lnTo>
                  <a:lnTo>
                    <a:pt x="1477626" y="231730"/>
                  </a:lnTo>
                  <a:lnTo>
                    <a:pt x="1480801" y="229689"/>
                  </a:lnTo>
                  <a:lnTo>
                    <a:pt x="1483749" y="227422"/>
                  </a:lnTo>
                  <a:lnTo>
                    <a:pt x="1486698" y="225381"/>
                  </a:lnTo>
                  <a:lnTo>
                    <a:pt x="1489646" y="222660"/>
                  </a:lnTo>
                  <a:lnTo>
                    <a:pt x="1492141" y="220166"/>
                  </a:lnTo>
                  <a:lnTo>
                    <a:pt x="1494636" y="217445"/>
                  </a:lnTo>
                  <a:lnTo>
                    <a:pt x="1497131" y="214724"/>
                  </a:lnTo>
                  <a:lnTo>
                    <a:pt x="1499399" y="211777"/>
                  </a:lnTo>
                  <a:lnTo>
                    <a:pt x="1501667" y="208602"/>
                  </a:lnTo>
                  <a:lnTo>
                    <a:pt x="1503482" y="205655"/>
                  </a:lnTo>
                  <a:lnTo>
                    <a:pt x="1505523" y="202253"/>
                  </a:lnTo>
                  <a:lnTo>
                    <a:pt x="1507110" y="198852"/>
                  </a:lnTo>
                  <a:lnTo>
                    <a:pt x="1508698" y="195451"/>
                  </a:lnTo>
                  <a:lnTo>
                    <a:pt x="1510286" y="192050"/>
                  </a:lnTo>
                  <a:lnTo>
                    <a:pt x="1511420" y="188422"/>
                  </a:lnTo>
                  <a:lnTo>
                    <a:pt x="1512327" y="184568"/>
                  </a:lnTo>
                  <a:lnTo>
                    <a:pt x="1513461" y="180940"/>
                  </a:lnTo>
                  <a:lnTo>
                    <a:pt x="1513915" y="177085"/>
                  </a:lnTo>
                  <a:lnTo>
                    <a:pt x="1514368" y="173231"/>
                  </a:lnTo>
                  <a:lnTo>
                    <a:pt x="1514595" y="169376"/>
                  </a:lnTo>
                  <a:lnTo>
                    <a:pt x="1515049" y="165295"/>
                  </a:lnTo>
                  <a:lnTo>
                    <a:pt x="1514595" y="161213"/>
                  </a:lnTo>
                  <a:lnTo>
                    <a:pt x="1514368" y="157359"/>
                  </a:lnTo>
                  <a:lnTo>
                    <a:pt x="1513915" y="153504"/>
                  </a:lnTo>
                  <a:lnTo>
                    <a:pt x="1513461" y="149650"/>
                  </a:lnTo>
                  <a:lnTo>
                    <a:pt x="1512327" y="146022"/>
                  </a:lnTo>
                  <a:lnTo>
                    <a:pt x="1511420" y="142394"/>
                  </a:lnTo>
                  <a:lnTo>
                    <a:pt x="1510286" y="138766"/>
                  </a:lnTo>
                  <a:lnTo>
                    <a:pt x="1508698" y="135138"/>
                  </a:lnTo>
                  <a:lnTo>
                    <a:pt x="1507110" y="131737"/>
                  </a:lnTo>
                  <a:lnTo>
                    <a:pt x="1505523" y="128336"/>
                  </a:lnTo>
                  <a:lnTo>
                    <a:pt x="1503482" y="125161"/>
                  </a:lnTo>
                  <a:lnTo>
                    <a:pt x="1501667" y="122214"/>
                  </a:lnTo>
                  <a:lnTo>
                    <a:pt x="1499399" y="119039"/>
                  </a:lnTo>
                  <a:lnTo>
                    <a:pt x="1497131" y="116092"/>
                  </a:lnTo>
                  <a:lnTo>
                    <a:pt x="1494636" y="113371"/>
                  </a:lnTo>
                  <a:lnTo>
                    <a:pt x="1492141" y="110423"/>
                  </a:lnTo>
                  <a:lnTo>
                    <a:pt x="1489646" y="107929"/>
                  </a:lnTo>
                  <a:lnTo>
                    <a:pt x="1486698" y="105435"/>
                  </a:lnTo>
                  <a:lnTo>
                    <a:pt x="1483749" y="103168"/>
                  </a:lnTo>
                  <a:lnTo>
                    <a:pt x="1480801" y="101127"/>
                  </a:lnTo>
                  <a:lnTo>
                    <a:pt x="1477626" y="99086"/>
                  </a:lnTo>
                  <a:lnTo>
                    <a:pt x="1474224" y="97272"/>
                  </a:lnTo>
                  <a:lnTo>
                    <a:pt x="1471048" y="95458"/>
                  </a:lnTo>
                  <a:lnTo>
                    <a:pt x="1467419" y="93871"/>
                  </a:lnTo>
                  <a:lnTo>
                    <a:pt x="1464244" y="92511"/>
                  </a:lnTo>
                  <a:lnTo>
                    <a:pt x="1460615" y="91150"/>
                  </a:lnTo>
                  <a:lnTo>
                    <a:pt x="1456986" y="90243"/>
                  </a:lnTo>
                  <a:lnTo>
                    <a:pt x="1452904" y="89336"/>
                  </a:lnTo>
                  <a:lnTo>
                    <a:pt x="1449275" y="88656"/>
                  </a:lnTo>
                  <a:lnTo>
                    <a:pt x="1445419" y="88203"/>
                  </a:lnTo>
                  <a:lnTo>
                    <a:pt x="1441337" y="87976"/>
                  </a:lnTo>
                  <a:lnTo>
                    <a:pt x="1437481" y="87976"/>
                  </a:lnTo>
                  <a:lnTo>
                    <a:pt x="1433626" y="87976"/>
                  </a:lnTo>
                  <a:close/>
                  <a:moveTo>
                    <a:pt x="1330430" y="0"/>
                  </a:moveTo>
                  <a:lnTo>
                    <a:pt x="1334739" y="0"/>
                  </a:lnTo>
                  <a:lnTo>
                    <a:pt x="1539997" y="0"/>
                  </a:lnTo>
                  <a:lnTo>
                    <a:pt x="1544533" y="0"/>
                  </a:lnTo>
                  <a:lnTo>
                    <a:pt x="1548842" y="681"/>
                  </a:lnTo>
                  <a:lnTo>
                    <a:pt x="1553152" y="1814"/>
                  </a:lnTo>
                  <a:lnTo>
                    <a:pt x="1557234" y="3401"/>
                  </a:lnTo>
                  <a:lnTo>
                    <a:pt x="1560863" y="5215"/>
                  </a:lnTo>
                  <a:lnTo>
                    <a:pt x="1564492" y="7483"/>
                  </a:lnTo>
                  <a:lnTo>
                    <a:pt x="1568121" y="9750"/>
                  </a:lnTo>
                  <a:lnTo>
                    <a:pt x="1571296" y="12698"/>
                  </a:lnTo>
                  <a:lnTo>
                    <a:pt x="1574017" y="15872"/>
                  </a:lnTo>
                  <a:lnTo>
                    <a:pt x="1576512" y="19273"/>
                  </a:lnTo>
                  <a:lnTo>
                    <a:pt x="1578780" y="22901"/>
                  </a:lnTo>
                  <a:lnTo>
                    <a:pt x="1580595" y="26756"/>
                  </a:lnTo>
                  <a:lnTo>
                    <a:pt x="1582182" y="30837"/>
                  </a:lnTo>
                  <a:lnTo>
                    <a:pt x="1583090" y="34919"/>
                  </a:lnTo>
                  <a:lnTo>
                    <a:pt x="1583997" y="39453"/>
                  </a:lnTo>
                  <a:lnTo>
                    <a:pt x="1583997" y="43761"/>
                  </a:lnTo>
                  <a:lnTo>
                    <a:pt x="1583997" y="450762"/>
                  </a:lnTo>
                  <a:lnTo>
                    <a:pt x="2742963" y="450762"/>
                  </a:lnTo>
                  <a:lnTo>
                    <a:pt x="2749768" y="450762"/>
                  </a:lnTo>
                  <a:lnTo>
                    <a:pt x="2756345" y="451442"/>
                  </a:lnTo>
                  <a:lnTo>
                    <a:pt x="2762922" y="452349"/>
                  </a:lnTo>
                  <a:lnTo>
                    <a:pt x="2769499" y="453483"/>
                  </a:lnTo>
                  <a:lnTo>
                    <a:pt x="2775623" y="455070"/>
                  </a:lnTo>
                  <a:lnTo>
                    <a:pt x="2782200" y="456884"/>
                  </a:lnTo>
                  <a:lnTo>
                    <a:pt x="2788097" y="458925"/>
                  </a:lnTo>
                  <a:lnTo>
                    <a:pt x="2793994" y="461192"/>
                  </a:lnTo>
                  <a:lnTo>
                    <a:pt x="2799891" y="463686"/>
                  </a:lnTo>
                  <a:lnTo>
                    <a:pt x="2805788" y="466634"/>
                  </a:lnTo>
                  <a:lnTo>
                    <a:pt x="2811231" y="470035"/>
                  </a:lnTo>
                  <a:lnTo>
                    <a:pt x="2816675" y="473436"/>
                  </a:lnTo>
                  <a:lnTo>
                    <a:pt x="2821664" y="477064"/>
                  </a:lnTo>
                  <a:lnTo>
                    <a:pt x="2826654" y="480919"/>
                  </a:lnTo>
                  <a:lnTo>
                    <a:pt x="2831417" y="485000"/>
                  </a:lnTo>
                  <a:lnTo>
                    <a:pt x="2835953" y="489535"/>
                  </a:lnTo>
                  <a:lnTo>
                    <a:pt x="2840489" y="494070"/>
                  </a:lnTo>
                  <a:lnTo>
                    <a:pt x="2844571" y="498831"/>
                  </a:lnTo>
                  <a:lnTo>
                    <a:pt x="2848427" y="504046"/>
                  </a:lnTo>
                  <a:lnTo>
                    <a:pt x="2852056" y="509261"/>
                  </a:lnTo>
                  <a:lnTo>
                    <a:pt x="2855685" y="514249"/>
                  </a:lnTo>
                  <a:lnTo>
                    <a:pt x="2858860" y="520145"/>
                  </a:lnTo>
                  <a:lnTo>
                    <a:pt x="2861809" y="525813"/>
                  </a:lnTo>
                  <a:lnTo>
                    <a:pt x="2864530" y="531482"/>
                  </a:lnTo>
                  <a:lnTo>
                    <a:pt x="2866798" y="537377"/>
                  </a:lnTo>
                  <a:lnTo>
                    <a:pt x="2869066" y="543726"/>
                  </a:lnTo>
                  <a:lnTo>
                    <a:pt x="2870881" y="549848"/>
                  </a:lnTo>
                  <a:lnTo>
                    <a:pt x="2872015" y="556423"/>
                  </a:lnTo>
                  <a:lnTo>
                    <a:pt x="2873375" y="562772"/>
                  </a:lnTo>
                  <a:lnTo>
                    <a:pt x="2874056" y="569348"/>
                  </a:lnTo>
                  <a:lnTo>
                    <a:pt x="2874736" y="575923"/>
                  </a:lnTo>
                  <a:lnTo>
                    <a:pt x="2874963" y="582725"/>
                  </a:lnTo>
                  <a:lnTo>
                    <a:pt x="2874963" y="2311400"/>
                  </a:lnTo>
                  <a:lnTo>
                    <a:pt x="0" y="2311400"/>
                  </a:lnTo>
                  <a:lnTo>
                    <a:pt x="0" y="582725"/>
                  </a:lnTo>
                  <a:lnTo>
                    <a:pt x="227" y="575923"/>
                  </a:lnTo>
                  <a:lnTo>
                    <a:pt x="680" y="569348"/>
                  </a:lnTo>
                  <a:lnTo>
                    <a:pt x="1588" y="562772"/>
                  </a:lnTo>
                  <a:lnTo>
                    <a:pt x="2722" y="556423"/>
                  </a:lnTo>
                  <a:lnTo>
                    <a:pt x="4082" y="549848"/>
                  </a:lnTo>
                  <a:lnTo>
                    <a:pt x="5897" y="543726"/>
                  </a:lnTo>
                  <a:lnTo>
                    <a:pt x="7938" y="537377"/>
                  </a:lnTo>
                  <a:lnTo>
                    <a:pt x="10206" y="531482"/>
                  </a:lnTo>
                  <a:lnTo>
                    <a:pt x="13154" y="525813"/>
                  </a:lnTo>
                  <a:lnTo>
                    <a:pt x="16103" y="520145"/>
                  </a:lnTo>
                  <a:lnTo>
                    <a:pt x="19051" y="514249"/>
                  </a:lnTo>
                  <a:lnTo>
                    <a:pt x="22453" y="509261"/>
                  </a:lnTo>
                  <a:lnTo>
                    <a:pt x="26309" y="504046"/>
                  </a:lnTo>
                  <a:lnTo>
                    <a:pt x="30165" y="498831"/>
                  </a:lnTo>
                  <a:lnTo>
                    <a:pt x="34474" y="494070"/>
                  </a:lnTo>
                  <a:lnTo>
                    <a:pt x="38783" y="489535"/>
                  </a:lnTo>
                  <a:lnTo>
                    <a:pt x="43319" y="485000"/>
                  </a:lnTo>
                  <a:lnTo>
                    <a:pt x="48082" y="480919"/>
                  </a:lnTo>
                  <a:lnTo>
                    <a:pt x="53072" y="477064"/>
                  </a:lnTo>
                  <a:lnTo>
                    <a:pt x="58288" y="473436"/>
                  </a:lnTo>
                  <a:lnTo>
                    <a:pt x="63732" y="470035"/>
                  </a:lnTo>
                  <a:lnTo>
                    <a:pt x="69175" y="466634"/>
                  </a:lnTo>
                  <a:lnTo>
                    <a:pt x="74845" y="463686"/>
                  </a:lnTo>
                  <a:lnTo>
                    <a:pt x="80742" y="461192"/>
                  </a:lnTo>
                  <a:lnTo>
                    <a:pt x="86866" y="458925"/>
                  </a:lnTo>
                  <a:lnTo>
                    <a:pt x="92763" y="456884"/>
                  </a:lnTo>
                  <a:lnTo>
                    <a:pt x="99340" y="455070"/>
                  </a:lnTo>
                  <a:lnTo>
                    <a:pt x="105464" y="453483"/>
                  </a:lnTo>
                  <a:lnTo>
                    <a:pt x="112041" y="452349"/>
                  </a:lnTo>
                  <a:lnTo>
                    <a:pt x="118618" y="451442"/>
                  </a:lnTo>
                  <a:lnTo>
                    <a:pt x="125195" y="450762"/>
                  </a:lnTo>
                  <a:lnTo>
                    <a:pt x="132000" y="450762"/>
                  </a:lnTo>
                  <a:lnTo>
                    <a:pt x="1290739" y="450762"/>
                  </a:lnTo>
                  <a:lnTo>
                    <a:pt x="1290739" y="43761"/>
                  </a:lnTo>
                  <a:lnTo>
                    <a:pt x="1290966" y="39453"/>
                  </a:lnTo>
                  <a:lnTo>
                    <a:pt x="1291647" y="34919"/>
                  </a:lnTo>
                  <a:lnTo>
                    <a:pt x="1292781" y="30837"/>
                  </a:lnTo>
                  <a:lnTo>
                    <a:pt x="1294368" y="26756"/>
                  </a:lnTo>
                  <a:lnTo>
                    <a:pt x="1296183" y="22901"/>
                  </a:lnTo>
                  <a:lnTo>
                    <a:pt x="1298224" y="19273"/>
                  </a:lnTo>
                  <a:lnTo>
                    <a:pt x="1300719" y="15872"/>
                  </a:lnTo>
                  <a:lnTo>
                    <a:pt x="1303667" y="12698"/>
                  </a:lnTo>
                  <a:lnTo>
                    <a:pt x="1306842" y="9750"/>
                  </a:lnTo>
                  <a:lnTo>
                    <a:pt x="1310018" y="7483"/>
                  </a:lnTo>
                  <a:lnTo>
                    <a:pt x="1313647" y="5215"/>
                  </a:lnTo>
                  <a:lnTo>
                    <a:pt x="1317729" y="3401"/>
                  </a:lnTo>
                  <a:lnTo>
                    <a:pt x="1321811" y="1814"/>
                  </a:lnTo>
                  <a:lnTo>
                    <a:pt x="1325894" y="681"/>
                  </a:lnTo>
                  <a:lnTo>
                    <a:pt x="1330430"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tx1">
                    <a:lumMod val="65000"/>
                    <a:lumOff val="35000"/>
                  </a:schemeClr>
                </a:solidFill>
                <a:latin typeface="+mn-lt"/>
                <a:ea typeface="+mn-ea"/>
              </a:endParaRPr>
            </a:p>
          </p:txBody>
        </p:sp>
      </p:grpSp>
      <p:sp>
        <p:nvSpPr>
          <p:cNvPr id="20" name="文本框 8"/>
          <p:cNvSpPr txBox="1"/>
          <p:nvPr/>
        </p:nvSpPr>
        <p:spPr>
          <a:xfrm>
            <a:off x="739130" y="2960910"/>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65000"/>
                  <a:lumOff val="35000"/>
                </a:schemeClr>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a typeface="微软雅黑" pitchFamily="34" charset="-122"/>
            </a:endParaRPr>
          </a:p>
        </p:txBody>
      </p:sp>
      <p:sp>
        <p:nvSpPr>
          <p:cNvPr id="21" name="文本框 8"/>
          <p:cNvSpPr txBox="1"/>
          <p:nvPr/>
        </p:nvSpPr>
        <p:spPr>
          <a:xfrm>
            <a:off x="6709235" y="3053676"/>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65000"/>
                  <a:lumOff val="35000"/>
                </a:schemeClr>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a typeface="微软雅黑" pitchFamily="34" charset="-122"/>
            </a:endParaRPr>
          </a:p>
        </p:txBody>
      </p:sp>
      <p:sp>
        <p:nvSpPr>
          <p:cNvPr id="22" name="文本框 8"/>
          <p:cNvSpPr txBox="1"/>
          <p:nvPr/>
        </p:nvSpPr>
        <p:spPr>
          <a:xfrm>
            <a:off x="1487878" y="1291137"/>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65000"/>
                  <a:lumOff val="35000"/>
                </a:schemeClr>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a typeface="微软雅黑" pitchFamily="34" charset="-122"/>
            </a:endParaRPr>
          </a:p>
        </p:txBody>
      </p:sp>
      <p:sp>
        <p:nvSpPr>
          <p:cNvPr id="23" name="文本框 8"/>
          <p:cNvSpPr txBox="1"/>
          <p:nvPr/>
        </p:nvSpPr>
        <p:spPr>
          <a:xfrm>
            <a:off x="5960487" y="153630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65000"/>
                  <a:lumOff val="35000"/>
                </a:schemeClr>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a typeface="微软雅黑" pitchFamily="34" charset="-122"/>
            </a:endParaRPr>
          </a:p>
        </p:txBody>
      </p:sp>
      <p:sp>
        <p:nvSpPr>
          <p:cNvPr id="29" name="TextBox 28"/>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30" name="TextBox 29"/>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23334194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animEffect transition="in" filter="fade">
                                      <p:cBhvr>
                                        <p:cTn id="18" dur="500"/>
                                        <p:tgtEl>
                                          <p:spTgt spid="5"/>
                                        </p:tgtEl>
                                      </p:cBhvr>
                                    </p:animEffect>
                                  </p:childTnLst>
                                </p:cTn>
                              </p:par>
                              <p:par>
                                <p:cTn id="19" presetID="53" presetClass="entr" presetSubtype="16"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par>
                                <p:cTn id="29" presetID="53" presetClass="entr" presetSubtype="16"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ppt_w</p:attrName>
                                        </p:attrNameLst>
                                      </p:cBhvr>
                                      <p:tavLst>
                                        <p:tav tm="0">
                                          <p:val>
                                            <p:fltVal val="0"/>
                                          </p:val>
                                        </p:tav>
                                        <p:tav tm="100000">
                                          <p:val>
                                            <p:strVal val="#ppt_w"/>
                                          </p:val>
                                        </p:tav>
                                      </p:tavLst>
                                    </p:anim>
                                    <p:anim calcmode="lin" valueType="num">
                                      <p:cBhvr>
                                        <p:cTn id="37" dur="500" fill="hold"/>
                                        <p:tgtEl>
                                          <p:spTgt spid="7"/>
                                        </p:tgtEl>
                                        <p:attrNameLst>
                                          <p:attrName>ppt_h</p:attrName>
                                        </p:attrNameLst>
                                      </p:cBhvr>
                                      <p:tavLst>
                                        <p:tav tm="0">
                                          <p:val>
                                            <p:fltVal val="0"/>
                                          </p:val>
                                        </p:tav>
                                        <p:tav tm="100000">
                                          <p:val>
                                            <p:strVal val="#ppt_h"/>
                                          </p:val>
                                        </p:tav>
                                      </p:tavLst>
                                    </p:anim>
                                    <p:animEffect transition="in" filter="fade">
                                      <p:cBhvr>
                                        <p:cTn id="38" dur="500"/>
                                        <p:tgtEl>
                                          <p:spTgt spid="7"/>
                                        </p:tgtEl>
                                      </p:cBhvr>
                                    </p:animEffect>
                                  </p:childTnLst>
                                </p:cTn>
                              </p:par>
                              <p:par>
                                <p:cTn id="39" presetID="53" presetClass="entr" presetSubtype="16" fill="hold"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par>
                          <p:cTn id="44" fill="hold">
                            <p:stCondLst>
                              <p:cond delay="1000"/>
                            </p:stCondLst>
                            <p:childTnLst>
                              <p:par>
                                <p:cTn id="45" presetID="15"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1750" fill="hold"/>
                                        <p:tgtEl>
                                          <p:spTgt spid="20"/>
                                        </p:tgtEl>
                                        <p:attrNameLst>
                                          <p:attrName>ppt_w</p:attrName>
                                        </p:attrNameLst>
                                      </p:cBhvr>
                                      <p:tavLst>
                                        <p:tav tm="0">
                                          <p:val>
                                            <p:fltVal val="0"/>
                                          </p:val>
                                        </p:tav>
                                        <p:tav tm="100000">
                                          <p:val>
                                            <p:strVal val="#ppt_w"/>
                                          </p:val>
                                        </p:tav>
                                      </p:tavLst>
                                    </p:anim>
                                    <p:anim calcmode="lin" valueType="num">
                                      <p:cBhvr>
                                        <p:cTn id="48" dur="1750" fill="hold"/>
                                        <p:tgtEl>
                                          <p:spTgt spid="20"/>
                                        </p:tgtEl>
                                        <p:attrNameLst>
                                          <p:attrName>ppt_h</p:attrName>
                                        </p:attrNameLst>
                                      </p:cBhvr>
                                      <p:tavLst>
                                        <p:tav tm="0">
                                          <p:val>
                                            <p:fltVal val="0"/>
                                          </p:val>
                                        </p:tav>
                                        <p:tav tm="100000">
                                          <p:val>
                                            <p:strVal val="#ppt_h"/>
                                          </p:val>
                                        </p:tav>
                                      </p:tavLst>
                                    </p:anim>
                                    <p:anim calcmode="lin" valueType="num">
                                      <p:cBhvr>
                                        <p:cTn id="49" dur="1750" fill="hold"/>
                                        <p:tgtEl>
                                          <p:spTgt spid="20"/>
                                        </p:tgtEl>
                                        <p:attrNameLst>
                                          <p:attrName>ppt_x</p:attrName>
                                        </p:attrNameLst>
                                      </p:cBhvr>
                                      <p:tavLst>
                                        <p:tav tm="0" fmla="#ppt_x+(cos(-2*pi*(1-$))*-#ppt_x-sin(-2*pi*(1-$))*(1-#ppt_y))*(1-$)">
                                          <p:val>
                                            <p:fltVal val="0"/>
                                          </p:val>
                                        </p:tav>
                                        <p:tav tm="100000">
                                          <p:val>
                                            <p:fltVal val="1"/>
                                          </p:val>
                                        </p:tav>
                                      </p:tavLst>
                                    </p:anim>
                                    <p:anim calcmode="lin" valueType="num">
                                      <p:cBhvr>
                                        <p:cTn id="50" dur="1750" fill="hold"/>
                                        <p:tgtEl>
                                          <p:spTgt spid="20"/>
                                        </p:tgtEl>
                                        <p:attrNameLst>
                                          <p:attrName>ppt_y</p:attrName>
                                        </p:attrNameLst>
                                      </p:cBhvr>
                                      <p:tavLst>
                                        <p:tav tm="0" fmla="#ppt_y+(sin(-2*pi*(1-$))*-#ppt_x+cos(-2*pi*(1-$))*(1-#ppt_y))*(1-$)">
                                          <p:val>
                                            <p:fltVal val="0"/>
                                          </p:val>
                                        </p:tav>
                                        <p:tav tm="100000">
                                          <p:val>
                                            <p:fltVal val="1"/>
                                          </p:val>
                                        </p:tav>
                                      </p:tavLst>
                                    </p:anim>
                                  </p:childTnLst>
                                </p:cTn>
                              </p:par>
                              <p:par>
                                <p:cTn id="51" presetID="15"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1750" fill="hold"/>
                                        <p:tgtEl>
                                          <p:spTgt spid="22"/>
                                        </p:tgtEl>
                                        <p:attrNameLst>
                                          <p:attrName>ppt_w</p:attrName>
                                        </p:attrNameLst>
                                      </p:cBhvr>
                                      <p:tavLst>
                                        <p:tav tm="0">
                                          <p:val>
                                            <p:fltVal val="0"/>
                                          </p:val>
                                        </p:tav>
                                        <p:tav tm="100000">
                                          <p:val>
                                            <p:strVal val="#ppt_w"/>
                                          </p:val>
                                        </p:tav>
                                      </p:tavLst>
                                    </p:anim>
                                    <p:anim calcmode="lin" valueType="num">
                                      <p:cBhvr>
                                        <p:cTn id="54" dur="1750" fill="hold"/>
                                        <p:tgtEl>
                                          <p:spTgt spid="22"/>
                                        </p:tgtEl>
                                        <p:attrNameLst>
                                          <p:attrName>ppt_h</p:attrName>
                                        </p:attrNameLst>
                                      </p:cBhvr>
                                      <p:tavLst>
                                        <p:tav tm="0">
                                          <p:val>
                                            <p:fltVal val="0"/>
                                          </p:val>
                                        </p:tav>
                                        <p:tav tm="100000">
                                          <p:val>
                                            <p:strVal val="#ppt_h"/>
                                          </p:val>
                                        </p:tav>
                                      </p:tavLst>
                                    </p:anim>
                                    <p:anim calcmode="lin" valueType="num">
                                      <p:cBhvr>
                                        <p:cTn id="55" dur="1750" fill="hold"/>
                                        <p:tgtEl>
                                          <p:spTgt spid="22"/>
                                        </p:tgtEl>
                                        <p:attrNameLst>
                                          <p:attrName>ppt_x</p:attrName>
                                        </p:attrNameLst>
                                      </p:cBhvr>
                                      <p:tavLst>
                                        <p:tav tm="0" fmla="#ppt_x+(cos(-2*pi*(1-$))*-#ppt_x-sin(-2*pi*(1-$))*(1-#ppt_y))*(1-$)">
                                          <p:val>
                                            <p:fltVal val="0"/>
                                          </p:val>
                                        </p:tav>
                                        <p:tav tm="100000">
                                          <p:val>
                                            <p:fltVal val="1"/>
                                          </p:val>
                                        </p:tav>
                                      </p:tavLst>
                                    </p:anim>
                                    <p:anim calcmode="lin" valueType="num">
                                      <p:cBhvr>
                                        <p:cTn id="56" dur="1750" fill="hold"/>
                                        <p:tgtEl>
                                          <p:spTgt spid="22"/>
                                        </p:tgtEl>
                                        <p:attrNameLst>
                                          <p:attrName>ppt_y</p:attrName>
                                        </p:attrNameLst>
                                      </p:cBhvr>
                                      <p:tavLst>
                                        <p:tav tm="0" fmla="#ppt_y+(sin(-2*pi*(1-$))*-#ppt_x+cos(-2*pi*(1-$))*(1-#ppt_y))*(1-$)">
                                          <p:val>
                                            <p:fltVal val="0"/>
                                          </p:val>
                                        </p:tav>
                                        <p:tav tm="100000">
                                          <p:val>
                                            <p:fltVal val="1"/>
                                          </p:val>
                                        </p:tav>
                                      </p:tavLst>
                                    </p:anim>
                                  </p:childTnLst>
                                </p:cTn>
                              </p:par>
                              <p:par>
                                <p:cTn id="57" presetID="15" presetClass="entr" presetSubtype="0"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p:cTn id="59" dur="1750" fill="hold"/>
                                        <p:tgtEl>
                                          <p:spTgt spid="23"/>
                                        </p:tgtEl>
                                        <p:attrNameLst>
                                          <p:attrName>ppt_w</p:attrName>
                                        </p:attrNameLst>
                                      </p:cBhvr>
                                      <p:tavLst>
                                        <p:tav tm="0">
                                          <p:val>
                                            <p:fltVal val="0"/>
                                          </p:val>
                                        </p:tav>
                                        <p:tav tm="100000">
                                          <p:val>
                                            <p:strVal val="#ppt_w"/>
                                          </p:val>
                                        </p:tav>
                                      </p:tavLst>
                                    </p:anim>
                                    <p:anim calcmode="lin" valueType="num">
                                      <p:cBhvr>
                                        <p:cTn id="60" dur="1750" fill="hold"/>
                                        <p:tgtEl>
                                          <p:spTgt spid="23"/>
                                        </p:tgtEl>
                                        <p:attrNameLst>
                                          <p:attrName>ppt_h</p:attrName>
                                        </p:attrNameLst>
                                      </p:cBhvr>
                                      <p:tavLst>
                                        <p:tav tm="0">
                                          <p:val>
                                            <p:fltVal val="0"/>
                                          </p:val>
                                        </p:tav>
                                        <p:tav tm="100000">
                                          <p:val>
                                            <p:strVal val="#ppt_h"/>
                                          </p:val>
                                        </p:tav>
                                      </p:tavLst>
                                    </p:anim>
                                    <p:anim calcmode="lin" valueType="num">
                                      <p:cBhvr>
                                        <p:cTn id="61" dur="1750" fill="hold"/>
                                        <p:tgtEl>
                                          <p:spTgt spid="23"/>
                                        </p:tgtEl>
                                        <p:attrNameLst>
                                          <p:attrName>ppt_x</p:attrName>
                                        </p:attrNameLst>
                                      </p:cBhvr>
                                      <p:tavLst>
                                        <p:tav tm="0" fmla="#ppt_x+(cos(-2*pi*(1-$))*-#ppt_x-sin(-2*pi*(1-$))*(1-#ppt_y))*(1-$)">
                                          <p:val>
                                            <p:fltVal val="0"/>
                                          </p:val>
                                        </p:tav>
                                        <p:tav tm="100000">
                                          <p:val>
                                            <p:fltVal val="1"/>
                                          </p:val>
                                        </p:tav>
                                      </p:tavLst>
                                    </p:anim>
                                    <p:anim calcmode="lin" valueType="num">
                                      <p:cBhvr>
                                        <p:cTn id="62" dur="1750" fill="hold"/>
                                        <p:tgtEl>
                                          <p:spTgt spid="23"/>
                                        </p:tgtEl>
                                        <p:attrNameLst>
                                          <p:attrName>ppt_y</p:attrName>
                                        </p:attrNameLst>
                                      </p:cBhvr>
                                      <p:tavLst>
                                        <p:tav tm="0" fmla="#ppt_y+(sin(-2*pi*(1-$))*-#ppt_x+cos(-2*pi*(1-$))*(1-#ppt_y))*(1-$)">
                                          <p:val>
                                            <p:fltVal val="0"/>
                                          </p:val>
                                        </p:tav>
                                        <p:tav tm="100000">
                                          <p:val>
                                            <p:fltVal val="1"/>
                                          </p:val>
                                        </p:tav>
                                      </p:tavLst>
                                    </p:anim>
                                  </p:childTnLst>
                                </p:cTn>
                              </p:par>
                              <p:par>
                                <p:cTn id="63" presetID="15" presetClass="entr" presetSubtype="0"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p:cTn id="65" dur="1750" fill="hold"/>
                                        <p:tgtEl>
                                          <p:spTgt spid="21"/>
                                        </p:tgtEl>
                                        <p:attrNameLst>
                                          <p:attrName>ppt_w</p:attrName>
                                        </p:attrNameLst>
                                      </p:cBhvr>
                                      <p:tavLst>
                                        <p:tav tm="0">
                                          <p:val>
                                            <p:fltVal val="0"/>
                                          </p:val>
                                        </p:tav>
                                        <p:tav tm="100000">
                                          <p:val>
                                            <p:strVal val="#ppt_w"/>
                                          </p:val>
                                        </p:tav>
                                      </p:tavLst>
                                    </p:anim>
                                    <p:anim calcmode="lin" valueType="num">
                                      <p:cBhvr>
                                        <p:cTn id="66" dur="1750" fill="hold"/>
                                        <p:tgtEl>
                                          <p:spTgt spid="21"/>
                                        </p:tgtEl>
                                        <p:attrNameLst>
                                          <p:attrName>ppt_h</p:attrName>
                                        </p:attrNameLst>
                                      </p:cBhvr>
                                      <p:tavLst>
                                        <p:tav tm="0">
                                          <p:val>
                                            <p:fltVal val="0"/>
                                          </p:val>
                                        </p:tav>
                                        <p:tav tm="100000">
                                          <p:val>
                                            <p:strVal val="#ppt_h"/>
                                          </p:val>
                                        </p:tav>
                                      </p:tavLst>
                                    </p:anim>
                                    <p:anim calcmode="lin" valueType="num">
                                      <p:cBhvr>
                                        <p:cTn id="67" dur="1750" fill="hold"/>
                                        <p:tgtEl>
                                          <p:spTgt spid="21"/>
                                        </p:tgtEl>
                                        <p:attrNameLst>
                                          <p:attrName>ppt_x</p:attrName>
                                        </p:attrNameLst>
                                      </p:cBhvr>
                                      <p:tavLst>
                                        <p:tav tm="0" fmla="#ppt_x+(cos(-2*pi*(1-$))*-#ppt_x-sin(-2*pi*(1-$))*(1-#ppt_y))*(1-$)">
                                          <p:val>
                                            <p:fltVal val="0"/>
                                          </p:val>
                                        </p:tav>
                                        <p:tav tm="100000">
                                          <p:val>
                                            <p:fltVal val="1"/>
                                          </p:val>
                                        </p:tav>
                                      </p:tavLst>
                                    </p:anim>
                                    <p:anim calcmode="lin" valueType="num">
                                      <p:cBhvr>
                                        <p:cTn id="68" dur="1750" fill="hold"/>
                                        <p:tgtEl>
                                          <p:spTgt spid="2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20" grpId="0"/>
      <p:bldP spid="21" grpId="0"/>
      <p:bldP spid="22" grpId="0"/>
      <p:bldP spid="2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D9FA77B-088C-468A-8821-F8E262560A02}" type="datetime1">
              <a:rPr lang="zh-CN" altLang="en-US" smtClean="0"/>
              <a:t>2017/5/27</a:t>
            </a:fld>
            <a:endParaRPr lang="zh-CN" altLang="en-US"/>
          </a:p>
        </p:txBody>
      </p:sp>
      <p:grpSp>
        <p:nvGrpSpPr>
          <p:cNvPr id="4" name="组合 3"/>
          <p:cNvGrpSpPr/>
          <p:nvPr/>
        </p:nvGrpSpPr>
        <p:grpSpPr>
          <a:xfrm>
            <a:off x="4104287" y="1042989"/>
            <a:ext cx="3852089" cy="3382764"/>
            <a:chOff x="4104287" y="1042989"/>
            <a:chExt cx="3852089" cy="3382764"/>
          </a:xfrm>
        </p:grpSpPr>
        <p:sp>
          <p:nvSpPr>
            <p:cNvPr id="5" name="左右箭头 4"/>
            <p:cNvSpPr/>
            <p:nvPr/>
          </p:nvSpPr>
          <p:spPr bwMode="auto">
            <a:xfrm rot="5400000">
              <a:off x="4707150" y="2530476"/>
              <a:ext cx="2654300" cy="488950"/>
            </a:xfrm>
            <a:prstGeom prst="leftRightArrow">
              <a:avLst>
                <a:gd name="adj1" fmla="val 68978"/>
                <a:gd name="adj2" fmla="val 48541"/>
              </a:avLst>
            </a:prstGeom>
            <a:solidFill>
              <a:srgbClr val="E74C2E"/>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spcBef>
                  <a:spcPts val="0"/>
                </a:spcBef>
                <a:spcAft>
                  <a:spcPts val="0"/>
                </a:spcAft>
                <a:defRPr/>
              </a:pPr>
              <a:endParaRPr lang="zh-CN" altLang="en-US" sz="1400" b="1">
                <a:solidFill>
                  <a:srgbClr val="3A3A3A"/>
                </a:solidFill>
                <a:latin typeface="微软雅黑" pitchFamily="34" charset="-122"/>
              </a:endParaRPr>
            </a:p>
          </p:txBody>
        </p:sp>
        <p:sp>
          <p:nvSpPr>
            <p:cNvPr id="6" name="左右箭头 5"/>
            <p:cNvSpPr/>
            <p:nvPr/>
          </p:nvSpPr>
          <p:spPr bwMode="auto">
            <a:xfrm>
              <a:off x="4707150" y="1817689"/>
              <a:ext cx="2654300" cy="490537"/>
            </a:xfrm>
            <a:prstGeom prst="leftRightArrow">
              <a:avLst>
                <a:gd name="adj1" fmla="val 68978"/>
                <a:gd name="adj2" fmla="val 48541"/>
              </a:avLst>
            </a:prstGeom>
            <a:solidFill>
              <a:srgbClr val="E74C2E"/>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spcBef>
                  <a:spcPts val="0"/>
                </a:spcBef>
                <a:spcAft>
                  <a:spcPts val="0"/>
                </a:spcAft>
                <a:defRPr/>
              </a:pPr>
              <a:endParaRPr lang="zh-CN" altLang="en-US" sz="1400" b="1">
                <a:solidFill>
                  <a:srgbClr val="3A3A3A"/>
                </a:solidFill>
                <a:latin typeface="微软雅黑" pitchFamily="34" charset="-122"/>
              </a:endParaRPr>
            </a:p>
          </p:txBody>
        </p:sp>
        <p:sp>
          <p:nvSpPr>
            <p:cNvPr id="7" name="左右箭头 6"/>
            <p:cNvSpPr/>
            <p:nvPr/>
          </p:nvSpPr>
          <p:spPr bwMode="auto">
            <a:xfrm>
              <a:off x="4707150" y="3263901"/>
              <a:ext cx="2654300" cy="488950"/>
            </a:xfrm>
            <a:prstGeom prst="leftRightArrow">
              <a:avLst>
                <a:gd name="adj1" fmla="val 68978"/>
                <a:gd name="adj2" fmla="val 48541"/>
              </a:avLst>
            </a:prstGeom>
            <a:solidFill>
              <a:srgbClr val="E74C2E"/>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spcBef>
                  <a:spcPts val="0"/>
                </a:spcBef>
                <a:spcAft>
                  <a:spcPts val="0"/>
                </a:spcAft>
                <a:defRPr/>
              </a:pPr>
              <a:endParaRPr lang="zh-CN" altLang="en-US" sz="1400" b="1">
                <a:solidFill>
                  <a:srgbClr val="3A3A3A"/>
                </a:solidFill>
                <a:latin typeface="微软雅黑" pitchFamily="34" charset="-122"/>
              </a:endParaRPr>
            </a:p>
          </p:txBody>
        </p:sp>
        <p:sp>
          <p:nvSpPr>
            <p:cNvPr id="8" name="左右箭头 7"/>
            <p:cNvSpPr/>
            <p:nvPr/>
          </p:nvSpPr>
          <p:spPr bwMode="auto">
            <a:xfrm rot="5400000">
              <a:off x="3978488" y="2530476"/>
              <a:ext cx="2654300" cy="488950"/>
            </a:xfrm>
            <a:prstGeom prst="leftRightArrow">
              <a:avLst>
                <a:gd name="adj1" fmla="val 68978"/>
                <a:gd name="adj2" fmla="val 48541"/>
              </a:avLst>
            </a:prstGeom>
            <a:solidFill>
              <a:schemeClr val="bg1">
                <a:lumMod val="6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eaLnBrk="1" fontAlgn="auto" hangingPunct="1">
                <a:lnSpc>
                  <a:spcPct val="120000"/>
                </a:lnSpc>
                <a:spcBef>
                  <a:spcPts val="450"/>
                </a:spcBef>
                <a:spcAft>
                  <a:spcPts val="450"/>
                </a:spcAft>
                <a:defRPr/>
              </a:pPr>
              <a:endParaRPr lang="zh-CN" altLang="en-US" sz="1400" b="1">
                <a:solidFill>
                  <a:srgbClr val="3A3A3A"/>
                </a:solidFill>
                <a:latin typeface="Impact" pitchFamily="34" charset="0"/>
              </a:endParaRPr>
            </a:p>
          </p:txBody>
        </p:sp>
        <p:sp>
          <p:nvSpPr>
            <p:cNvPr id="9" name="左右箭头 8"/>
            <p:cNvSpPr/>
            <p:nvPr/>
          </p:nvSpPr>
          <p:spPr bwMode="auto">
            <a:xfrm rot="5400000">
              <a:off x="5435813" y="2530476"/>
              <a:ext cx="2654300" cy="488950"/>
            </a:xfrm>
            <a:prstGeom prst="leftRightArrow">
              <a:avLst>
                <a:gd name="adj1" fmla="val 68978"/>
                <a:gd name="adj2" fmla="val 48541"/>
              </a:avLst>
            </a:prstGeom>
            <a:solidFill>
              <a:schemeClr val="bg1">
                <a:lumMod val="6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eaLnBrk="1" fontAlgn="auto" hangingPunct="1">
                <a:lnSpc>
                  <a:spcPct val="120000"/>
                </a:lnSpc>
                <a:spcBef>
                  <a:spcPts val="450"/>
                </a:spcBef>
                <a:spcAft>
                  <a:spcPts val="450"/>
                </a:spcAft>
                <a:defRPr/>
              </a:pPr>
              <a:endParaRPr lang="zh-CN" altLang="en-US" sz="1400" b="1">
                <a:solidFill>
                  <a:srgbClr val="3A3A3A"/>
                </a:solidFill>
                <a:latin typeface="Impact" pitchFamily="34" charset="0"/>
              </a:endParaRPr>
            </a:p>
          </p:txBody>
        </p:sp>
        <p:sp>
          <p:nvSpPr>
            <p:cNvPr id="10" name="左右箭头 9"/>
            <p:cNvSpPr/>
            <p:nvPr/>
          </p:nvSpPr>
          <p:spPr bwMode="auto">
            <a:xfrm>
              <a:off x="4707150" y="2508251"/>
              <a:ext cx="2654300" cy="488950"/>
            </a:xfrm>
            <a:prstGeom prst="leftRightArrow">
              <a:avLst>
                <a:gd name="adj1" fmla="val 68978"/>
                <a:gd name="adj2" fmla="val 48541"/>
              </a:avLst>
            </a:prstGeom>
            <a:solidFill>
              <a:schemeClr val="bg1">
                <a:lumMod val="6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eaLnBrk="1" fontAlgn="auto" hangingPunct="1">
                <a:lnSpc>
                  <a:spcPct val="120000"/>
                </a:lnSpc>
                <a:spcBef>
                  <a:spcPts val="450"/>
                </a:spcBef>
                <a:spcAft>
                  <a:spcPts val="450"/>
                </a:spcAft>
                <a:defRPr/>
              </a:pPr>
              <a:endParaRPr lang="zh-CN" altLang="en-US" sz="1400" b="1">
                <a:solidFill>
                  <a:srgbClr val="3A3A3A"/>
                </a:solidFill>
                <a:latin typeface="Impact" pitchFamily="34" charset="0"/>
              </a:endParaRPr>
            </a:p>
          </p:txBody>
        </p:sp>
        <p:sp>
          <p:nvSpPr>
            <p:cNvPr id="11" name="矩形 10"/>
            <p:cNvSpPr/>
            <p:nvPr/>
          </p:nvSpPr>
          <p:spPr bwMode="auto">
            <a:xfrm>
              <a:off x="5869200" y="2297114"/>
              <a:ext cx="338138" cy="1041400"/>
            </a:xfrm>
            <a:prstGeom prst="rect">
              <a:avLst/>
            </a:prstGeom>
            <a:solidFill>
              <a:srgbClr val="E74C2E"/>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spcBef>
                  <a:spcPts val="0"/>
                </a:spcBef>
                <a:spcAft>
                  <a:spcPts val="0"/>
                </a:spcAft>
                <a:defRPr/>
              </a:pPr>
              <a:endParaRPr lang="zh-CN" altLang="en-US" sz="1400" b="1">
                <a:solidFill>
                  <a:srgbClr val="3A3A3A"/>
                </a:solidFill>
                <a:latin typeface="微软雅黑" pitchFamily="34" charset="-122"/>
              </a:endParaRPr>
            </a:p>
          </p:txBody>
        </p:sp>
        <p:sp>
          <p:nvSpPr>
            <p:cNvPr id="12" name="TextBox 18"/>
            <p:cNvSpPr txBox="1">
              <a:spLocks noChangeArrowheads="1"/>
            </p:cNvSpPr>
            <p:nvPr/>
          </p:nvSpPr>
          <p:spPr bwMode="auto">
            <a:xfrm>
              <a:off x="5019480" y="1042989"/>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eaLnBrk="1" hangingPunct="1"/>
              <a:r>
                <a:rPr lang="zh-CN" altLang="en-US" sz="1400" b="1">
                  <a:solidFill>
                    <a:srgbClr val="3A3A3A"/>
                  </a:solidFill>
                  <a:latin typeface="微软雅黑" pitchFamily="34" charset="-122"/>
                  <a:ea typeface="微软雅黑" pitchFamily="34" charset="-122"/>
                </a:rPr>
                <a:t>标题</a:t>
              </a:r>
            </a:p>
          </p:txBody>
        </p:sp>
        <p:sp>
          <p:nvSpPr>
            <p:cNvPr id="13" name="TextBox 18"/>
            <p:cNvSpPr txBox="1">
              <a:spLocks noChangeArrowheads="1"/>
            </p:cNvSpPr>
            <p:nvPr/>
          </p:nvSpPr>
          <p:spPr bwMode="auto">
            <a:xfrm>
              <a:off x="5763224" y="1042989"/>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eaLnBrk="1" hangingPunct="1"/>
              <a:r>
                <a:rPr lang="zh-CN" altLang="en-US" sz="1400" b="1">
                  <a:solidFill>
                    <a:srgbClr val="3A3A3A"/>
                  </a:solidFill>
                  <a:latin typeface="微软雅黑" pitchFamily="34" charset="-122"/>
                  <a:ea typeface="微软雅黑" pitchFamily="34" charset="-122"/>
                </a:rPr>
                <a:t>标题</a:t>
              </a:r>
            </a:p>
          </p:txBody>
        </p:sp>
        <p:sp>
          <p:nvSpPr>
            <p:cNvPr id="14" name="TextBox 18"/>
            <p:cNvSpPr txBox="1">
              <a:spLocks noChangeArrowheads="1"/>
            </p:cNvSpPr>
            <p:nvPr/>
          </p:nvSpPr>
          <p:spPr bwMode="auto">
            <a:xfrm>
              <a:off x="6506174" y="1042989"/>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eaLnBrk="1" hangingPunct="1"/>
              <a:r>
                <a:rPr lang="zh-CN" altLang="en-US" sz="1400" b="1">
                  <a:solidFill>
                    <a:srgbClr val="3A3A3A"/>
                  </a:solidFill>
                  <a:latin typeface="微软雅黑" pitchFamily="34" charset="-122"/>
                  <a:ea typeface="微软雅黑" pitchFamily="34" charset="-122"/>
                </a:rPr>
                <a:t>标题</a:t>
              </a:r>
            </a:p>
          </p:txBody>
        </p:sp>
        <p:sp>
          <p:nvSpPr>
            <p:cNvPr id="15" name="TextBox 18"/>
            <p:cNvSpPr txBox="1">
              <a:spLocks noChangeArrowheads="1"/>
            </p:cNvSpPr>
            <p:nvPr/>
          </p:nvSpPr>
          <p:spPr bwMode="auto">
            <a:xfrm>
              <a:off x="5019480" y="4117976"/>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eaLnBrk="1" hangingPunct="1"/>
              <a:r>
                <a:rPr lang="zh-CN" altLang="en-US" sz="1400" b="1">
                  <a:solidFill>
                    <a:srgbClr val="3A3A3A"/>
                  </a:solidFill>
                  <a:latin typeface="微软雅黑" pitchFamily="34" charset="-122"/>
                  <a:ea typeface="微软雅黑" pitchFamily="34" charset="-122"/>
                </a:rPr>
                <a:t>标题</a:t>
              </a:r>
            </a:p>
          </p:txBody>
        </p:sp>
        <p:sp>
          <p:nvSpPr>
            <p:cNvPr id="16" name="TextBox 18"/>
            <p:cNvSpPr txBox="1">
              <a:spLocks noChangeArrowheads="1"/>
            </p:cNvSpPr>
            <p:nvPr/>
          </p:nvSpPr>
          <p:spPr bwMode="auto">
            <a:xfrm>
              <a:off x="5763224" y="4117976"/>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eaLnBrk="1" hangingPunct="1"/>
              <a:r>
                <a:rPr lang="zh-CN" altLang="en-US" sz="1400" b="1">
                  <a:solidFill>
                    <a:srgbClr val="3A3A3A"/>
                  </a:solidFill>
                  <a:latin typeface="微软雅黑" pitchFamily="34" charset="-122"/>
                  <a:ea typeface="微软雅黑" pitchFamily="34" charset="-122"/>
                </a:rPr>
                <a:t>标题</a:t>
              </a:r>
            </a:p>
          </p:txBody>
        </p:sp>
        <p:sp>
          <p:nvSpPr>
            <p:cNvPr id="17" name="TextBox 18"/>
            <p:cNvSpPr txBox="1">
              <a:spLocks noChangeArrowheads="1"/>
            </p:cNvSpPr>
            <p:nvPr/>
          </p:nvSpPr>
          <p:spPr bwMode="auto">
            <a:xfrm>
              <a:off x="6506174" y="4117976"/>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eaLnBrk="1" hangingPunct="1"/>
              <a:r>
                <a:rPr lang="zh-CN" altLang="en-US" sz="1400" b="1">
                  <a:solidFill>
                    <a:srgbClr val="3A3A3A"/>
                  </a:solidFill>
                  <a:latin typeface="微软雅黑" pitchFamily="34" charset="-122"/>
                  <a:ea typeface="微软雅黑" pitchFamily="34" charset="-122"/>
                </a:rPr>
                <a:t>标题</a:t>
              </a:r>
            </a:p>
          </p:txBody>
        </p:sp>
        <p:sp>
          <p:nvSpPr>
            <p:cNvPr id="18" name="TextBox 18"/>
            <p:cNvSpPr txBox="1">
              <a:spLocks noChangeArrowheads="1"/>
            </p:cNvSpPr>
            <p:nvPr/>
          </p:nvSpPr>
          <p:spPr bwMode="auto">
            <a:xfrm>
              <a:off x="7412637" y="1887539"/>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eaLnBrk="1" hangingPunct="1"/>
              <a:r>
                <a:rPr lang="zh-CN" altLang="en-US" sz="1400" b="1">
                  <a:solidFill>
                    <a:srgbClr val="3A3A3A"/>
                  </a:solidFill>
                  <a:latin typeface="微软雅黑" pitchFamily="34" charset="-122"/>
                  <a:ea typeface="微软雅黑" pitchFamily="34" charset="-122"/>
                </a:rPr>
                <a:t>标题</a:t>
              </a:r>
            </a:p>
          </p:txBody>
        </p:sp>
        <p:sp>
          <p:nvSpPr>
            <p:cNvPr id="19" name="TextBox 18"/>
            <p:cNvSpPr txBox="1">
              <a:spLocks noChangeArrowheads="1"/>
            </p:cNvSpPr>
            <p:nvPr/>
          </p:nvSpPr>
          <p:spPr bwMode="auto">
            <a:xfrm>
              <a:off x="7412637" y="2566989"/>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eaLnBrk="1" hangingPunct="1"/>
              <a:r>
                <a:rPr lang="zh-CN" altLang="en-US" sz="1400" b="1">
                  <a:solidFill>
                    <a:srgbClr val="3A3A3A"/>
                  </a:solidFill>
                  <a:latin typeface="微软雅黑" pitchFamily="34" charset="-122"/>
                  <a:ea typeface="微软雅黑" pitchFamily="34" charset="-122"/>
                </a:rPr>
                <a:t>标题</a:t>
              </a:r>
            </a:p>
          </p:txBody>
        </p:sp>
        <p:sp>
          <p:nvSpPr>
            <p:cNvPr id="20" name="TextBox 18"/>
            <p:cNvSpPr txBox="1">
              <a:spLocks noChangeArrowheads="1"/>
            </p:cNvSpPr>
            <p:nvPr/>
          </p:nvSpPr>
          <p:spPr bwMode="auto">
            <a:xfrm>
              <a:off x="7412637" y="3349626"/>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eaLnBrk="1" hangingPunct="1"/>
              <a:r>
                <a:rPr lang="zh-CN" altLang="en-US" sz="1400" b="1">
                  <a:solidFill>
                    <a:srgbClr val="3A3A3A"/>
                  </a:solidFill>
                  <a:latin typeface="微软雅黑" pitchFamily="34" charset="-122"/>
                  <a:ea typeface="微软雅黑" pitchFamily="34" charset="-122"/>
                </a:rPr>
                <a:t>标题</a:t>
              </a:r>
            </a:p>
          </p:txBody>
        </p:sp>
        <p:sp>
          <p:nvSpPr>
            <p:cNvPr id="21" name="TextBox 18"/>
            <p:cNvSpPr txBox="1">
              <a:spLocks noChangeArrowheads="1"/>
            </p:cNvSpPr>
            <p:nvPr/>
          </p:nvSpPr>
          <p:spPr bwMode="auto">
            <a:xfrm>
              <a:off x="4104287" y="1887539"/>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eaLnBrk="1" hangingPunct="1"/>
              <a:r>
                <a:rPr lang="zh-CN" altLang="en-US" sz="1400" b="1">
                  <a:solidFill>
                    <a:srgbClr val="3A3A3A"/>
                  </a:solidFill>
                  <a:latin typeface="微软雅黑" pitchFamily="34" charset="-122"/>
                  <a:ea typeface="微软雅黑" pitchFamily="34" charset="-122"/>
                </a:rPr>
                <a:t>标题</a:t>
              </a:r>
            </a:p>
          </p:txBody>
        </p:sp>
        <p:sp>
          <p:nvSpPr>
            <p:cNvPr id="22" name="TextBox 21"/>
            <p:cNvSpPr txBox="1">
              <a:spLocks noChangeArrowheads="1"/>
            </p:cNvSpPr>
            <p:nvPr/>
          </p:nvSpPr>
          <p:spPr bwMode="auto">
            <a:xfrm>
              <a:off x="4104287" y="2566989"/>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eaLnBrk="1" hangingPunct="1"/>
              <a:r>
                <a:rPr lang="zh-CN" altLang="en-US" sz="1400" b="1">
                  <a:solidFill>
                    <a:srgbClr val="3A3A3A"/>
                  </a:solidFill>
                  <a:latin typeface="微软雅黑" pitchFamily="34" charset="-122"/>
                  <a:ea typeface="微软雅黑" pitchFamily="34" charset="-122"/>
                </a:rPr>
                <a:t>标题</a:t>
              </a:r>
            </a:p>
          </p:txBody>
        </p:sp>
        <p:sp>
          <p:nvSpPr>
            <p:cNvPr id="23" name="TextBox 18"/>
            <p:cNvSpPr txBox="1">
              <a:spLocks noChangeArrowheads="1"/>
            </p:cNvSpPr>
            <p:nvPr/>
          </p:nvSpPr>
          <p:spPr bwMode="auto">
            <a:xfrm>
              <a:off x="4104287" y="3349626"/>
              <a:ext cx="5437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eaLnBrk="1" hangingPunct="1"/>
              <a:r>
                <a:rPr lang="zh-CN" altLang="en-US" sz="1400" b="1">
                  <a:solidFill>
                    <a:srgbClr val="3A3A3A"/>
                  </a:solidFill>
                  <a:latin typeface="微软雅黑" pitchFamily="34" charset="-122"/>
                  <a:ea typeface="微软雅黑" pitchFamily="34" charset="-122"/>
                </a:rPr>
                <a:t>标题</a:t>
              </a:r>
            </a:p>
          </p:txBody>
        </p:sp>
      </p:grpSp>
      <p:grpSp>
        <p:nvGrpSpPr>
          <p:cNvPr id="24" name="组合 23"/>
          <p:cNvGrpSpPr/>
          <p:nvPr/>
        </p:nvGrpSpPr>
        <p:grpSpPr>
          <a:xfrm>
            <a:off x="316283" y="1347614"/>
            <a:ext cx="3505619" cy="371612"/>
            <a:chOff x="316283" y="1347614"/>
            <a:chExt cx="3505619" cy="371612"/>
          </a:xfrm>
          <a:solidFill>
            <a:srgbClr val="E74C2E"/>
          </a:solidFill>
        </p:grpSpPr>
        <p:sp>
          <p:nvSpPr>
            <p:cNvPr id="25" name="Freeform 60"/>
            <p:cNvSpPr>
              <a:spLocks/>
            </p:cNvSpPr>
            <p:nvPr/>
          </p:nvSpPr>
          <p:spPr bwMode="auto">
            <a:xfrm>
              <a:off x="316283" y="1347614"/>
              <a:ext cx="345953" cy="371612"/>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26" name="圆角矩形 25"/>
            <p:cNvSpPr/>
            <p:nvPr/>
          </p:nvSpPr>
          <p:spPr>
            <a:xfrm>
              <a:off x="732523" y="1446913"/>
              <a:ext cx="3089379" cy="272313"/>
            </a:xfrm>
            <a:prstGeom prst="roundRect">
              <a:avLst>
                <a:gd name="adj" fmla="val 993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400" b="1" dirty="0" smtClean="0">
                  <a:latin typeface="微软雅黑" panose="020B0503020204020204" pitchFamily="34" charset="-122"/>
                  <a:ea typeface="微软雅黑" panose="020B0503020204020204" pitchFamily="34" charset="-122"/>
                  <a:cs typeface="Arial Unicode MS" panose="020B0604020202020204" pitchFamily="34" charset="-122"/>
                </a:rPr>
                <a:t>单击此处输入文本内容</a:t>
              </a:r>
              <a:endParaRPr lang="zh-CN" altLang="en-US" sz="1400" b="1"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27" name="等腰三角形 26"/>
            <p:cNvSpPr/>
            <p:nvPr/>
          </p:nvSpPr>
          <p:spPr>
            <a:xfrm rot="16200000">
              <a:off x="685999" y="1489020"/>
              <a:ext cx="46525" cy="94049"/>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a:latin typeface="微软雅黑" panose="020B0503020204020204" pitchFamily="34" charset="-122"/>
                <a:ea typeface="微软雅黑" panose="020B0503020204020204" pitchFamily="34" charset="-122"/>
                <a:cs typeface="Arial Unicode MS" panose="020B0604020202020204" pitchFamily="34" charset="-122"/>
              </a:endParaRPr>
            </a:p>
          </p:txBody>
        </p:sp>
      </p:grpSp>
      <p:sp>
        <p:nvSpPr>
          <p:cNvPr id="28" name="矩形 27"/>
          <p:cNvSpPr/>
          <p:nvPr/>
        </p:nvSpPr>
        <p:spPr>
          <a:xfrm>
            <a:off x="327168" y="1820472"/>
            <a:ext cx="3020696" cy="1497058"/>
          </a:xfrm>
          <a:prstGeom prst="rect">
            <a:avLst/>
          </a:prstGeom>
        </p:spPr>
        <p:txBody>
          <a:bodyPr wrap="square" lIns="65261" tIns="32630" rIns="65261" bIns="32630">
            <a:spAutoFit/>
          </a:bodyPr>
          <a:lstStyle/>
          <a:p>
            <a:pPr algn="just">
              <a:spcBef>
                <a:spcPts val="600"/>
              </a:spcBef>
              <a:spcAft>
                <a:spcPts val="600"/>
              </a:spcAft>
              <a:buClr>
                <a:srgbClr val="074AA1"/>
              </a:buClr>
              <a:defRPr/>
            </a:pPr>
            <a:r>
              <a:rPr lang="zh-CN" altLang="en-US" sz="900" b="1"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请在此处输入您的文本，或者复制您的文本粘贴到此处请在此处输入您的文本，或者复制您的文本粘贴到此处</a:t>
            </a:r>
            <a:endParaRPr lang="en-US" altLang="zh-CN" sz="900" b="1" dirty="0">
              <a:solidFill>
                <a:schemeClr val="tx1">
                  <a:lumMod val="50000"/>
                  <a:lumOff val="50000"/>
                </a:schemeClr>
              </a:solidFill>
              <a:latin typeface="微软雅黑" pitchFamily="34" charset="-122"/>
              <a:ea typeface="微软雅黑" pitchFamily="34" charset="-122"/>
            </a:endParaRPr>
          </a:p>
          <a:p>
            <a:pPr algn="just">
              <a:spcBef>
                <a:spcPts val="600"/>
              </a:spcBef>
              <a:spcAft>
                <a:spcPts val="600"/>
              </a:spcAft>
              <a:buClr>
                <a:srgbClr val="074AA1"/>
              </a:buClr>
              <a:defRPr/>
            </a:pPr>
            <a:r>
              <a:rPr lang="zh-CN" altLang="en-US" sz="900" b="1"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请在此处输入您的文本，或者复制您的文本粘贴到此处请在此处输入您的文本，或者复制您的文本粘贴到</a:t>
            </a:r>
            <a:r>
              <a:rPr lang="zh-CN" altLang="en-US" sz="900" b="1" dirty="0" smtClean="0">
                <a:solidFill>
                  <a:schemeClr val="tx1">
                    <a:lumMod val="50000"/>
                    <a:lumOff val="50000"/>
                  </a:schemeClr>
                </a:solidFill>
                <a:latin typeface="微软雅黑" pitchFamily="34" charset="-122"/>
                <a:ea typeface="微软雅黑" pitchFamily="34" charset="-122"/>
              </a:rPr>
              <a:t>此处</a:t>
            </a:r>
            <a:endParaRPr lang="en-US" altLang="zh-CN" sz="900" b="1" dirty="0" smtClean="0">
              <a:solidFill>
                <a:schemeClr val="tx1">
                  <a:lumMod val="50000"/>
                  <a:lumOff val="50000"/>
                </a:schemeClr>
              </a:solidFill>
              <a:latin typeface="微软雅黑" pitchFamily="34" charset="-122"/>
              <a:ea typeface="微软雅黑" pitchFamily="34" charset="-122"/>
            </a:endParaRPr>
          </a:p>
          <a:p>
            <a:pPr algn="just">
              <a:spcBef>
                <a:spcPts val="600"/>
              </a:spcBef>
              <a:spcAft>
                <a:spcPts val="600"/>
              </a:spcAft>
              <a:buClr>
                <a:srgbClr val="074AA1"/>
              </a:buClr>
              <a:defRPr/>
            </a:pPr>
            <a:r>
              <a:rPr lang="zh-CN" altLang="en-US" sz="900" b="1"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请在此处输入您的文本，或者复制您的文本粘贴到此处请在此处输入您的文本，或者复制您的文本粘贴到此处</a:t>
            </a:r>
            <a:endParaRPr lang="en-US" altLang="zh-CN" sz="900" b="1" dirty="0">
              <a:solidFill>
                <a:schemeClr val="tx1">
                  <a:lumMod val="50000"/>
                  <a:lumOff val="50000"/>
                </a:schemeClr>
              </a:solidFill>
              <a:latin typeface="微软雅黑" pitchFamily="34" charset="-122"/>
              <a:ea typeface="微软雅黑" pitchFamily="34" charset="-122"/>
            </a:endParaRPr>
          </a:p>
          <a:p>
            <a:pPr algn="just">
              <a:spcBef>
                <a:spcPts val="600"/>
              </a:spcBef>
              <a:spcAft>
                <a:spcPts val="600"/>
              </a:spcAft>
              <a:buClr>
                <a:srgbClr val="074AA1"/>
              </a:buClr>
              <a:defRPr/>
            </a:pPr>
            <a:endParaRPr lang="en-US" altLang="zh-CN" sz="900" b="1" dirty="0">
              <a:solidFill>
                <a:schemeClr val="tx1">
                  <a:lumMod val="50000"/>
                  <a:lumOff val="50000"/>
                </a:schemeClr>
              </a:solidFill>
              <a:latin typeface="微软雅黑" pitchFamily="34" charset="-122"/>
              <a:ea typeface="微软雅黑" pitchFamily="34" charset="-122"/>
            </a:endParaRPr>
          </a:p>
        </p:txBody>
      </p:sp>
      <p:grpSp>
        <p:nvGrpSpPr>
          <p:cNvPr id="29" name="组合 28"/>
          <p:cNvGrpSpPr>
            <a:grpSpLocks noChangeAspect="1"/>
          </p:cNvGrpSpPr>
          <p:nvPr/>
        </p:nvGrpSpPr>
        <p:grpSpPr>
          <a:xfrm>
            <a:off x="1619672" y="3129705"/>
            <a:ext cx="864000" cy="864000"/>
            <a:chOff x="-7500938" y="2478088"/>
            <a:chExt cx="1368425" cy="1368425"/>
          </a:xfrm>
        </p:grpSpPr>
        <p:sp>
          <p:nvSpPr>
            <p:cNvPr id="30" name="Freeform 66"/>
            <p:cNvSpPr>
              <a:spLocks/>
            </p:cNvSpPr>
            <p:nvPr/>
          </p:nvSpPr>
          <p:spPr bwMode="auto">
            <a:xfrm flipH="1">
              <a:off x="-7500938" y="2478088"/>
              <a:ext cx="1368425" cy="1368425"/>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DA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31" name="Freeform 67"/>
            <p:cNvSpPr>
              <a:spLocks/>
            </p:cNvSpPr>
            <p:nvPr/>
          </p:nvSpPr>
          <p:spPr bwMode="auto">
            <a:xfrm flipH="1">
              <a:off x="-7148513" y="2768600"/>
              <a:ext cx="1016000" cy="1077913"/>
            </a:xfrm>
            <a:custGeom>
              <a:avLst/>
              <a:gdLst>
                <a:gd name="T0" fmla="*/ 292 w 392"/>
                <a:gd name="T1" fmla="*/ 0 h 416"/>
                <a:gd name="T2" fmla="*/ 228 w 392"/>
                <a:gd name="T3" fmla="*/ 64 h 416"/>
                <a:gd name="T4" fmla="*/ 177 w 392"/>
                <a:gd name="T5" fmla="*/ 5 h 416"/>
                <a:gd name="T6" fmla="*/ 0 w 392"/>
                <a:gd name="T7" fmla="*/ 182 h 416"/>
                <a:gd name="T8" fmla="*/ 0 w 392"/>
                <a:gd name="T9" fmla="*/ 376 h 416"/>
                <a:gd name="T10" fmla="*/ 40 w 392"/>
                <a:gd name="T11" fmla="*/ 416 h 416"/>
                <a:gd name="T12" fmla="*/ 227 w 392"/>
                <a:gd name="T13" fmla="*/ 416 h 416"/>
                <a:gd name="T14" fmla="*/ 392 w 392"/>
                <a:gd name="T15" fmla="*/ 251 h 416"/>
                <a:gd name="T16" fmla="*/ 381 w 392"/>
                <a:gd name="T17" fmla="*/ 239 h 416"/>
                <a:gd name="T18" fmla="*/ 382 w 392"/>
                <a:gd name="T19" fmla="*/ 238 h 416"/>
                <a:gd name="T20" fmla="*/ 382 w 392"/>
                <a:gd name="T21" fmla="*/ 167 h 416"/>
                <a:gd name="T22" fmla="*/ 356 w 392"/>
                <a:gd name="T23" fmla="*/ 112 h 416"/>
                <a:gd name="T24" fmla="*/ 310 w 392"/>
                <a:gd name="T25" fmla="*/ 158 h 416"/>
                <a:gd name="T26" fmla="*/ 299 w 392"/>
                <a:gd name="T27" fmla="*/ 145 h 416"/>
                <a:gd name="T28" fmla="*/ 348 w 392"/>
                <a:gd name="T29" fmla="*/ 96 h 416"/>
                <a:gd name="T30" fmla="*/ 335 w 392"/>
                <a:gd name="T31" fmla="*/ 74 h 416"/>
                <a:gd name="T32" fmla="*/ 329 w 392"/>
                <a:gd name="T33" fmla="*/ 75 h 416"/>
                <a:gd name="T34" fmla="*/ 348 w 392"/>
                <a:gd name="T35" fmla="*/ 56 h 416"/>
                <a:gd name="T36" fmla="*/ 324 w 392"/>
                <a:gd name="T37" fmla="*/ 47 h 416"/>
                <a:gd name="T38" fmla="*/ 292 w 392"/>
                <a:gd name="T39" fmla="*/ 0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2" h="416">
                  <a:moveTo>
                    <a:pt x="292" y="0"/>
                  </a:moveTo>
                  <a:cubicBezTo>
                    <a:pt x="228" y="64"/>
                    <a:pt x="228" y="64"/>
                    <a:pt x="228" y="64"/>
                  </a:cubicBezTo>
                  <a:cubicBezTo>
                    <a:pt x="177" y="5"/>
                    <a:pt x="177" y="5"/>
                    <a:pt x="177" y="5"/>
                  </a:cubicBezTo>
                  <a:cubicBezTo>
                    <a:pt x="0" y="182"/>
                    <a:pt x="0" y="182"/>
                    <a:pt x="0" y="182"/>
                  </a:cubicBezTo>
                  <a:cubicBezTo>
                    <a:pt x="0" y="376"/>
                    <a:pt x="0" y="376"/>
                    <a:pt x="0" y="376"/>
                  </a:cubicBezTo>
                  <a:cubicBezTo>
                    <a:pt x="0" y="398"/>
                    <a:pt x="18" y="416"/>
                    <a:pt x="40" y="416"/>
                  </a:cubicBezTo>
                  <a:cubicBezTo>
                    <a:pt x="227" y="416"/>
                    <a:pt x="227" y="416"/>
                    <a:pt x="227" y="416"/>
                  </a:cubicBezTo>
                  <a:cubicBezTo>
                    <a:pt x="392" y="251"/>
                    <a:pt x="392" y="251"/>
                    <a:pt x="392" y="251"/>
                  </a:cubicBezTo>
                  <a:cubicBezTo>
                    <a:pt x="381" y="239"/>
                    <a:pt x="381" y="239"/>
                    <a:pt x="381" y="239"/>
                  </a:cubicBezTo>
                  <a:cubicBezTo>
                    <a:pt x="382" y="238"/>
                    <a:pt x="382" y="238"/>
                    <a:pt x="382" y="238"/>
                  </a:cubicBezTo>
                  <a:cubicBezTo>
                    <a:pt x="382" y="167"/>
                    <a:pt x="382" y="167"/>
                    <a:pt x="382" y="167"/>
                  </a:cubicBezTo>
                  <a:cubicBezTo>
                    <a:pt x="356" y="112"/>
                    <a:pt x="356" y="112"/>
                    <a:pt x="356" y="112"/>
                  </a:cubicBezTo>
                  <a:cubicBezTo>
                    <a:pt x="310" y="158"/>
                    <a:pt x="310" y="158"/>
                    <a:pt x="310" y="158"/>
                  </a:cubicBezTo>
                  <a:cubicBezTo>
                    <a:pt x="299" y="145"/>
                    <a:pt x="299" y="145"/>
                    <a:pt x="299" y="145"/>
                  </a:cubicBezTo>
                  <a:cubicBezTo>
                    <a:pt x="348" y="96"/>
                    <a:pt x="348" y="96"/>
                    <a:pt x="348" y="96"/>
                  </a:cubicBezTo>
                  <a:cubicBezTo>
                    <a:pt x="335" y="74"/>
                    <a:pt x="335" y="74"/>
                    <a:pt x="335" y="74"/>
                  </a:cubicBezTo>
                  <a:cubicBezTo>
                    <a:pt x="329" y="75"/>
                    <a:pt x="329" y="75"/>
                    <a:pt x="329" y="75"/>
                  </a:cubicBezTo>
                  <a:cubicBezTo>
                    <a:pt x="348" y="56"/>
                    <a:pt x="348" y="56"/>
                    <a:pt x="348" y="56"/>
                  </a:cubicBezTo>
                  <a:cubicBezTo>
                    <a:pt x="324" y="47"/>
                    <a:pt x="324" y="47"/>
                    <a:pt x="324" y="47"/>
                  </a:cubicBezTo>
                  <a:cubicBezTo>
                    <a:pt x="292" y="0"/>
                    <a:pt x="292" y="0"/>
                    <a:pt x="292" y="0"/>
                  </a:cubicBezTo>
                </a:path>
              </a:pathLst>
            </a:custGeom>
            <a:solidFill>
              <a:srgbClr val="BC84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32" name="Freeform 68"/>
            <p:cNvSpPr>
              <a:spLocks/>
            </p:cNvSpPr>
            <p:nvPr/>
          </p:nvSpPr>
          <p:spPr bwMode="auto">
            <a:xfrm flipH="1">
              <a:off x="-7159626" y="3059113"/>
              <a:ext cx="104775" cy="373063"/>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33" name="Freeform 69"/>
            <p:cNvSpPr>
              <a:spLocks/>
            </p:cNvSpPr>
            <p:nvPr/>
          </p:nvSpPr>
          <p:spPr bwMode="auto">
            <a:xfrm flipH="1">
              <a:off x="-7054851" y="3349625"/>
              <a:ext cx="496888" cy="82550"/>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34" name="Freeform 70"/>
            <p:cNvSpPr>
              <a:spLocks/>
            </p:cNvSpPr>
            <p:nvPr/>
          </p:nvSpPr>
          <p:spPr bwMode="auto">
            <a:xfrm flipH="1">
              <a:off x="-6557963" y="3059113"/>
              <a:ext cx="104775" cy="373063"/>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35" name="Freeform 71"/>
            <p:cNvSpPr>
              <a:spLocks/>
            </p:cNvSpPr>
            <p:nvPr/>
          </p:nvSpPr>
          <p:spPr bwMode="auto">
            <a:xfrm flipH="1">
              <a:off x="-7034213" y="2768600"/>
              <a:ext cx="144463" cy="144463"/>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36" name="Freeform 72"/>
            <p:cNvSpPr>
              <a:spLocks/>
            </p:cNvSpPr>
            <p:nvPr/>
          </p:nvSpPr>
          <p:spPr bwMode="auto">
            <a:xfrm flipH="1">
              <a:off x="-7034213" y="2768600"/>
              <a:ext cx="455613" cy="249238"/>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37" name="Rectangle 73"/>
            <p:cNvSpPr>
              <a:spLocks noChangeArrowheads="1"/>
            </p:cNvSpPr>
            <p:nvPr/>
          </p:nvSpPr>
          <p:spPr bwMode="auto">
            <a:xfrm flipH="1">
              <a:off x="-7013576" y="3059113"/>
              <a:ext cx="414338" cy="247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grpSp>
      <p:grpSp>
        <p:nvGrpSpPr>
          <p:cNvPr id="38" name="组合 37"/>
          <p:cNvGrpSpPr>
            <a:grpSpLocks noChangeAspect="1"/>
          </p:cNvGrpSpPr>
          <p:nvPr/>
        </p:nvGrpSpPr>
        <p:grpSpPr>
          <a:xfrm flipH="1">
            <a:off x="2958595" y="3129705"/>
            <a:ext cx="863307" cy="864000"/>
            <a:chOff x="-6022975" y="-1284288"/>
            <a:chExt cx="1979613" cy="1981201"/>
          </a:xfrm>
        </p:grpSpPr>
        <p:sp>
          <p:nvSpPr>
            <p:cNvPr id="39" name="Freeform 106"/>
            <p:cNvSpPr>
              <a:spLocks/>
            </p:cNvSpPr>
            <p:nvPr/>
          </p:nvSpPr>
          <p:spPr bwMode="auto">
            <a:xfrm>
              <a:off x="-6022975" y="-1284288"/>
              <a:ext cx="1979613" cy="1981201"/>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EC5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40" name="Freeform 107"/>
            <p:cNvSpPr>
              <a:spLocks/>
            </p:cNvSpPr>
            <p:nvPr/>
          </p:nvSpPr>
          <p:spPr bwMode="auto">
            <a:xfrm>
              <a:off x="-6022975" y="-860425"/>
              <a:ext cx="1409700" cy="1557338"/>
            </a:xfrm>
            <a:custGeom>
              <a:avLst/>
              <a:gdLst>
                <a:gd name="T0" fmla="*/ 157 w 376"/>
                <a:gd name="T1" fmla="*/ 0 h 415"/>
                <a:gd name="T2" fmla="*/ 0 w 376"/>
                <a:gd name="T3" fmla="*/ 157 h 415"/>
                <a:gd name="T4" fmla="*/ 0 w 376"/>
                <a:gd name="T5" fmla="*/ 375 h 415"/>
                <a:gd name="T6" fmla="*/ 40 w 376"/>
                <a:gd name="T7" fmla="*/ 415 h 415"/>
                <a:gd name="T8" fmla="*/ 234 w 376"/>
                <a:gd name="T9" fmla="*/ 415 h 415"/>
                <a:gd name="T10" fmla="*/ 372 w 376"/>
                <a:gd name="T11" fmla="*/ 278 h 415"/>
                <a:gd name="T12" fmla="*/ 369 w 376"/>
                <a:gd name="T13" fmla="*/ 254 h 415"/>
                <a:gd name="T14" fmla="*/ 350 w 376"/>
                <a:gd name="T15" fmla="*/ 261 h 415"/>
                <a:gd name="T16" fmla="*/ 376 w 376"/>
                <a:gd name="T17" fmla="*/ 235 h 415"/>
                <a:gd name="T18" fmla="*/ 371 w 376"/>
                <a:gd name="T19" fmla="*/ 224 h 415"/>
                <a:gd name="T20" fmla="*/ 351 w 376"/>
                <a:gd name="T21" fmla="*/ 212 h 415"/>
                <a:gd name="T22" fmla="*/ 376 w 376"/>
                <a:gd name="T23" fmla="*/ 187 h 415"/>
                <a:gd name="T24" fmla="*/ 345 w 376"/>
                <a:gd name="T25" fmla="*/ 170 h 415"/>
                <a:gd name="T26" fmla="*/ 376 w 376"/>
                <a:gd name="T27" fmla="*/ 139 h 415"/>
                <a:gd name="T28" fmla="*/ 368 w 376"/>
                <a:gd name="T29" fmla="*/ 131 h 415"/>
                <a:gd name="T30" fmla="*/ 351 w 376"/>
                <a:gd name="T31" fmla="*/ 11 h 415"/>
                <a:gd name="T32" fmla="*/ 157 w 376"/>
                <a:gd name="T33"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 h="415">
                  <a:moveTo>
                    <a:pt x="157" y="0"/>
                  </a:moveTo>
                  <a:cubicBezTo>
                    <a:pt x="0" y="157"/>
                    <a:pt x="0" y="157"/>
                    <a:pt x="0" y="157"/>
                  </a:cubicBezTo>
                  <a:cubicBezTo>
                    <a:pt x="0" y="375"/>
                    <a:pt x="0" y="375"/>
                    <a:pt x="0" y="375"/>
                  </a:cubicBezTo>
                  <a:cubicBezTo>
                    <a:pt x="0" y="397"/>
                    <a:pt x="18" y="415"/>
                    <a:pt x="40" y="415"/>
                  </a:cubicBezTo>
                  <a:cubicBezTo>
                    <a:pt x="234" y="415"/>
                    <a:pt x="234" y="415"/>
                    <a:pt x="234" y="415"/>
                  </a:cubicBezTo>
                  <a:cubicBezTo>
                    <a:pt x="372" y="278"/>
                    <a:pt x="372" y="278"/>
                    <a:pt x="372" y="278"/>
                  </a:cubicBezTo>
                  <a:cubicBezTo>
                    <a:pt x="369" y="254"/>
                    <a:pt x="369" y="254"/>
                    <a:pt x="369" y="254"/>
                  </a:cubicBezTo>
                  <a:cubicBezTo>
                    <a:pt x="350" y="261"/>
                    <a:pt x="350" y="261"/>
                    <a:pt x="350" y="261"/>
                  </a:cubicBezTo>
                  <a:cubicBezTo>
                    <a:pt x="376" y="235"/>
                    <a:pt x="376" y="235"/>
                    <a:pt x="376" y="235"/>
                  </a:cubicBezTo>
                  <a:cubicBezTo>
                    <a:pt x="371" y="224"/>
                    <a:pt x="371" y="224"/>
                    <a:pt x="371" y="224"/>
                  </a:cubicBezTo>
                  <a:cubicBezTo>
                    <a:pt x="351" y="212"/>
                    <a:pt x="351" y="212"/>
                    <a:pt x="351" y="212"/>
                  </a:cubicBezTo>
                  <a:cubicBezTo>
                    <a:pt x="376" y="187"/>
                    <a:pt x="376" y="187"/>
                    <a:pt x="376" y="187"/>
                  </a:cubicBezTo>
                  <a:cubicBezTo>
                    <a:pt x="345" y="170"/>
                    <a:pt x="345" y="170"/>
                    <a:pt x="345" y="170"/>
                  </a:cubicBezTo>
                  <a:cubicBezTo>
                    <a:pt x="376" y="139"/>
                    <a:pt x="376" y="139"/>
                    <a:pt x="376" y="139"/>
                  </a:cubicBezTo>
                  <a:cubicBezTo>
                    <a:pt x="368" y="131"/>
                    <a:pt x="368" y="131"/>
                    <a:pt x="368" y="131"/>
                  </a:cubicBezTo>
                  <a:cubicBezTo>
                    <a:pt x="351" y="11"/>
                    <a:pt x="351" y="11"/>
                    <a:pt x="351" y="11"/>
                  </a:cubicBezTo>
                  <a:cubicBezTo>
                    <a:pt x="157" y="0"/>
                    <a:pt x="157" y="0"/>
                    <a:pt x="157" y="0"/>
                  </a:cubicBezTo>
                </a:path>
              </a:pathLst>
            </a:custGeom>
            <a:solidFill>
              <a:srgbClr val="BD43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41" name="Freeform 108"/>
            <p:cNvSpPr>
              <a:spLocks/>
            </p:cNvSpPr>
            <p:nvPr/>
          </p:nvSpPr>
          <p:spPr bwMode="auto">
            <a:xfrm>
              <a:off x="-4732337" y="80963"/>
              <a:ext cx="119063" cy="120650"/>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42" name="Freeform 109"/>
            <p:cNvSpPr>
              <a:spLocks noEditPoints="1"/>
            </p:cNvSpPr>
            <p:nvPr/>
          </p:nvSpPr>
          <p:spPr bwMode="auto">
            <a:xfrm>
              <a:off x="-5453062" y="-877888"/>
              <a:ext cx="839788" cy="1079501"/>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43" name="Rectangle 110"/>
            <p:cNvSpPr>
              <a:spLocks noChangeArrowheads="1"/>
            </p:cNvSpPr>
            <p:nvPr/>
          </p:nvSpPr>
          <p:spPr bwMode="auto">
            <a:xfrm>
              <a:off x="-4732337" y="-277812"/>
              <a:ext cx="119063" cy="1190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44" name="Rectangle 111"/>
            <p:cNvSpPr>
              <a:spLocks noChangeArrowheads="1"/>
            </p:cNvSpPr>
            <p:nvPr/>
          </p:nvSpPr>
          <p:spPr bwMode="auto">
            <a:xfrm>
              <a:off x="-4732337" y="-98425"/>
              <a:ext cx="119063" cy="120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grpSp>
      <p:grpSp>
        <p:nvGrpSpPr>
          <p:cNvPr id="45" name="组合 44"/>
          <p:cNvGrpSpPr>
            <a:grpSpLocks noChangeAspect="1"/>
          </p:cNvGrpSpPr>
          <p:nvPr/>
        </p:nvGrpSpPr>
        <p:grpSpPr>
          <a:xfrm>
            <a:off x="327168" y="3147814"/>
            <a:ext cx="864000" cy="864000"/>
            <a:chOff x="-5821363" y="4260850"/>
            <a:chExt cx="1368425" cy="1368425"/>
          </a:xfrm>
        </p:grpSpPr>
        <p:sp>
          <p:nvSpPr>
            <p:cNvPr id="46" name="Freeform 52"/>
            <p:cNvSpPr>
              <a:spLocks/>
            </p:cNvSpPr>
            <p:nvPr/>
          </p:nvSpPr>
          <p:spPr bwMode="auto">
            <a:xfrm flipH="1">
              <a:off x="-5821363" y="4260850"/>
              <a:ext cx="1368425" cy="1368425"/>
            </a:xfrm>
            <a:custGeom>
              <a:avLst/>
              <a:gdLst>
                <a:gd name="T0" fmla="*/ 528 w 528"/>
                <a:gd name="T1" fmla="*/ 488 h 528"/>
                <a:gd name="T2" fmla="*/ 488 w 528"/>
                <a:gd name="T3" fmla="*/ 528 h 528"/>
                <a:gd name="T4" fmla="*/ 40 w 528"/>
                <a:gd name="T5" fmla="*/ 528 h 528"/>
                <a:gd name="T6" fmla="*/ 0 w 528"/>
                <a:gd name="T7" fmla="*/ 488 h 528"/>
                <a:gd name="T8" fmla="*/ 0 w 528"/>
                <a:gd name="T9" fmla="*/ 40 h 528"/>
                <a:gd name="T10" fmla="*/ 40 w 528"/>
                <a:gd name="T11" fmla="*/ 0 h 528"/>
                <a:gd name="T12" fmla="*/ 488 w 528"/>
                <a:gd name="T13" fmla="*/ 0 h 528"/>
                <a:gd name="T14" fmla="*/ 528 w 528"/>
                <a:gd name="T15" fmla="*/ 40 h 528"/>
                <a:gd name="T16" fmla="*/ 528 w 528"/>
                <a:gd name="T17" fmla="*/ 48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8" h="528">
                  <a:moveTo>
                    <a:pt x="528" y="488"/>
                  </a:moveTo>
                  <a:cubicBezTo>
                    <a:pt x="528" y="510"/>
                    <a:pt x="510" y="528"/>
                    <a:pt x="488" y="528"/>
                  </a:cubicBezTo>
                  <a:cubicBezTo>
                    <a:pt x="40" y="528"/>
                    <a:pt x="40" y="528"/>
                    <a:pt x="40" y="528"/>
                  </a:cubicBezTo>
                  <a:cubicBezTo>
                    <a:pt x="18" y="528"/>
                    <a:pt x="0" y="510"/>
                    <a:pt x="0" y="488"/>
                  </a:cubicBezTo>
                  <a:cubicBezTo>
                    <a:pt x="0" y="40"/>
                    <a:pt x="0" y="40"/>
                    <a:pt x="0" y="40"/>
                  </a:cubicBezTo>
                  <a:cubicBezTo>
                    <a:pt x="0" y="18"/>
                    <a:pt x="18" y="0"/>
                    <a:pt x="40" y="0"/>
                  </a:cubicBezTo>
                  <a:cubicBezTo>
                    <a:pt x="488" y="0"/>
                    <a:pt x="488" y="0"/>
                    <a:pt x="488" y="0"/>
                  </a:cubicBezTo>
                  <a:cubicBezTo>
                    <a:pt x="510" y="0"/>
                    <a:pt x="528" y="18"/>
                    <a:pt x="528" y="40"/>
                  </a:cubicBezTo>
                  <a:cubicBezTo>
                    <a:pt x="528" y="488"/>
                    <a:pt x="528" y="488"/>
                    <a:pt x="528" y="488"/>
                  </a:cubicBezTo>
                </a:path>
              </a:pathLst>
            </a:custGeom>
            <a:solidFill>
              <a:srgbClr val="03AD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47" name="Freeform 53"/>
            <p:cNvSpPr>
              <a:spLocks/>
            </p:cNvSpPr>
            <p:nvPr/>
          </p:nvSpPr>
          <p:spPr bwMode="auto">
            <a:xfrm flipH="1">
              <a:off x="-5334001" y="4591050"/>
              <a:ext cx="881063" cy="1038225"/>
            </a:xfrm>
            <a:custGeom>
              <a:avLst/>
              <a:gdLst>
                <a:gd name="T0" fmla="*/ 270 w 340"/>
                <a:gd name="T1" fmla="*/ 0 h 401"/>
                <a:gd name="T2" fmla="*/ 204 w 340"/>
                <a:gd name="T3" fmla="*/ 16 h 401"/>
                <a:gd name="T4" fmla="*/ 0 w 340"/>
                <a:gd name="T5" fmla="*/ 220 h 401"/>
                <a:gd name="T6" fmla="*/ 0 w 340"/>
                <a:gd name="T7" fmla="*/ 361 h 401"/>
                <a:gd name="T8" fmla="*/ 40 w 340"/>
                <a:gd name="T9" fmla="*/ 401 h 401"/>
                <a:gd name="T10" fmla="*/ 141 w 340"/>
                <a:gd name="T11" fmla="*/ 401 h 401"/>
                <a:gd name="T12" fmla="*/ 317 w 340"/>
                <a:gd name="T13" fmla="*/ 226 h 401"/>
                <a:gd name="T14" fmla="*/ 272 w 340"/>
                <a:gd name="T15" fmla="*/ 142 h 401"/>
                <a:gd name="T16" fmla="*/ 340 w 340"/>
                <a:gd name="T17" fmla="*/ 73 h 401"/>
                <a:gd name="T18" fmla="*/ 270 w 340"/>
                <a:gd name="T19" fmla="*/ 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401">
                  <a:moveTo>
                    <a:pt x="270" y="0"/>
                  </a:moveTo>
                  <a:cubicBezTo>
                    <a:pt x="204" y="16"/>
                    <a:pt x="204" y="16"/>
                    <a:pt x="204" y="16"/>
                  </a:cubicBezTo>
                  <a:cubicBezTo>
                    <a:pt x="0" y="220"/>
                    <a:pt x="0" y="220"/>
                    <a:pt x="0" y="220"/>
                  </a:cubicBezTo>
                  <a:cubicBezTo>
                    <a:pt x="0" y="361"/>
                    <a:pt x="0" y="361"/>
                    <a:pt x="0" y="361"/>
                  </a:cubicBezTo>
                  <a:cubicBezTo>
                    <a:pt x="0" y="383"/>
                    <a:pt x="18" y="401"/>
                    <a:pt x="40" y="401"/>
                  </a:cubicBezTo>
                  <a:cubicBezTo>
                    <a:pt x="141" y="401"/>
                    <a:pt x="141" y="401"/>
                    <a:pt x="141" y="401"/>
                  </a:cubicBezTo>
                  <a:cubicBezTo>
                    <a:pt x="317" y="226"/>
                    <a:pt x="317" y="226"/>
                    <a:pt x="317" y="226"/>
                  </a:cubicBezTo>
                  <a:cubicBezTo>
                    <a:pt x="272" y="142"/>
                    <a:pt x="272" y="142"/>
                    <a:pt x="272" y="142"/>
                  </a:cubicBezTo>
                  <a:cubicBezTo>
                    <a:pt x="340" y="73"/>
                    <a:pt x="340" y="73"/>
                    <a:pt x="340" y="73"/>
                  </a:cubicBezTo>
                  <a:cubicBezTo>
                    <a:pt x="270" y="0"/>
                    <a:pt x="270" y="0"/>
                    <a:pt x="270" y="0"/>
                  </a:cubicBezTo>
                </a:path>
              </a:pathLst>
            </a:custGeom>
            <a:solidFill>
              <a:srgbClr val="03857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48" name="Freeform 54"/>
            <p:cNvSpPr>
              <a:spLocks/>
            </p:cNvSpPr>
            <p:nvPr/>
          </p:nvSpPr>
          <p:spPr bwMode="auto">
            <a:xfrm flipH="1">
              <a:off x="-5334001" y="4572000"/>
              <a:ext cx="414338" cy="207963"/>
            </a:xfrm>
            <a:custGeom>
              <a:avLst/>
              <a:gdLst>
                <a:gd name="T0" fmla="*/ 48 w 160"/>
                <a:gd name="T1" fmla="*/ 56 h 80"/>
                <a:gd name="T2" fmla="*/ 80 w 160"/>
                <a:gd name="T3" fmla="*/ 24 h 80"/>
                <a:gd name="T4" fmla="*/ 112 w 160"/>
                <a:gd name="T5" fmla="*/ 56 h 80"/>
                <a:gd name="T6" fmla="*/ 112 w 160"/>
                <a:gd name="T7" fmla="*/ 80 h 80"/>
                <a:gd name="T8" fmla="*/ 160 w 160"/>
                <a:gd name="T9" fmla="*/ 80 h 80"/>
                <a:gd name="T10" fmla="*/ 158 w 160"/>
                <a:gd name="T11" fmla="*/ 64 h 80"/>
                <a:gd name="T12" fmla="*/ 80 w 160"/>
                <a:gd name="T13" fmla="*/ 0 h 80"/>
                <a:gd name="T14" fmla="*/ 2 w 160"/>
                <a:gd name="T15" fmla="*/ 64 h 80"/>
                <a:gd name="T16" fmla="*/ 0 w 160"/>
                <a:gd name="T17" fmla="*/ 80 h 80"/>
                <a:gd name="T18" fmla="*/ 48 w 160"/>
                <a:gd name="T19" fmla="*/ 80 h 80"/>
                <a:gd name="T20" fmla="*/ 48 w 160"/>
                <a:gd name="T21" fmla="*/ 5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0" h="80">
                  <a:moveTo>
                    <a:pt x="48" y="56"/>
                  </a:moveTo>
                  <a:cubicBezTo>
                    <a:pt x="48" y="38"/>
                    <a:pt x="62" y="24"/>
                    <a:pt x="80" y="24"/>
                  </a:cubicBezTo>
                  <a:cubicBezTo>
                    <a:pt x="98" y="24"/>
                    <a:pt x="112" y="38"/>
                    <a:pt x="112" y="56"/>
                  </a:cubicBezTo>
                  <a:cubicBezTo>
                    <a:pt x="112" y="80"/>
                    <a:pt x="112" y="80"/>
                    <a:pt x="112" y="80"/>
                  </a:cubicBezTo>
                  <a:cubicBezTo>
                    <a:pt x="160" y="80"/>
                    <a:pt x="160" y="80"/>
                    <a:pt x="160" y="80"/>
                  </a:cubicBezTo>
                  <a:cubicBezTo>
                    <a:pt x="158" y="64"/>
                    <a:pt x="158" y="64"/>
                    <a:pt x="158" y="64"/>
                  </a:cubicBezTo>
                  <a:cubicBezTo>
                    <a:pt x="151" y="28"/>
                    <a:pt x="119" y="0"/>
                    <a:pt x="80" y="0"/>
                  </a:cubicBezTo>
                  <a:cubicBezTo>
                    <a:pt x="41" y="0"/>
                    <a:pt x="9" y="28"/>
                    <a:pt x="2" y="64"/>
                  </a:cubicBezTo>
                  <a:cubicBezTo>
                    <a:pt x="0" y="80"/>
                    <a:pt x="0" y="80"/>
                    <a:pt x="0" y="80"/>
                  </a:cubicBezTo>
                  <a:cubicBezTo>
                    <a:pt x="48" y="80"/>
                    <a:pt x="48" y="80"/>
                    <a:pt x="48" y="80"/>
                  </a:cubicBezTo>
                  <a:lnTo>
                    <a:pt x="48"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49" name="Freeform 55"/>
            <p:cNvSpPr>
              <a:spLocks/>
            </p:cNvSpPr>
            <p:nvPr/>
          </p:nvSpPr>
          <p:spPr bwMode="auto">
            <a:xfrm flipH="1">
              <a:off x="-5334001" y="4821238"/>
              <a:ext cx="414338" cy="414338"/>
            </a:xfrm>
            <a:custGeom>
              <a:avLst/>
              <a:gdLst>
                <a:gd name="T0" fmla="*/ 108 w 160"/>
                <a:gd name="T1" fmla="*/ 0 h 160"/>
                <a:gd name="T2" fmla="*/ 100 w 160"/>
                <a:gd name="T3" fmla="*/ 8 h 160"/>
                <a:gd name="T4" fmla="*/ 99 w 160"/>
                <a:gd name="T5" fmla="*/ 10 h 160"/>
                <a:gd name="T6" fmla="*/ 97 w 160"/>
                <a:gd name="T7" fmla="*/ 11 h 160"/>
                <a:gd name="T8" fmla="*/ 94 w 160"/>
                <a:gd name="T9" fmla="*/ 13 h 160"/>
                <a:gd name="T10" fmla="*/ 92 w 160"/>
                <a:gd name="T11" fmla="*/ 14 h 160"/>
                <a:gd name="T12" fmla="*/ 87 w 160"/>
                <a:gd name="T13" fmla="*/ 15 h 160"/>
                <a:gd name="T14" fmla="*/ 86 w 160"/>
                <a:gd name="T15" fmla="*/ 15 h 160"/>
                <a:gd name="T16" fmla="*/ 80 w 160"/>
                <a:gd name="T17" fmla="*/ 16 h 160"/>
                <a:gd name="T18" fmla="*/ 74 w 160"/>
                <a:gd name="T19" fmla="*/ 15 h 160"/>
                <a:gd name="T20" fmla="*/ 73 w 160"/>
                <a:gd name="T21" fmla="*/ 15 h 160"/>
                <a:gd name="T22" fmla="*/ 68 w 160"/>
                <a:gd name="T23" fmla="*/ 14 h 160"/>
                <a:gd name="T24" fmla="*/ 66 w 160"/>
                <a:gd name="T25" fmla="*/ 13 h 160"/>
                <a:gd name="T26" fmla="*/ 63 w 160"/>
                <a:gd name="T27" fmla="*/ 11 h 160"/>
                <a:gd name="T28" fmla="*/ 61 w 160"/>
                <a:gd name="T29" fmla="*/ 10 h 160"/>
                <a:gd name="T30" fmla="*/ 60 w 160"/>
                <a:gd name="T31" fmla="*/ 8 h 160"/>
                <a:gd name="T32" fmla="*/ 52 w 160"/>
                <a:gd name="T33" fmla="*/ 0 h 160"/>
                <a:gd name="T34" fmla="*/ 48 w 160"/>
                <a:gd name="T35" fmla="*/ 0 h 160"/>
                <a:gd name="T36" fmla="*/ 0 w 160"/>
                <a:gd name="T37" fmla="*/ 0 h 160"/>
                <a:gd name="T38" fmla="*/ 0 w 160"/>
                <a:gd name="T39" fmla="*/ 81 h 160"/>
                <a:gd name="T40" fmla="*/ 80 w 160"/>
                <a:gd name="T41" fmla="*/ 160 h 160"/>
                <a:gd name="T42" fmla="*/ 160 w 160"/>
                <a:gd name="T43" fmla="*/ 81 h 160"/>
                <a:gd name="T44" fmla="*/ 160 w 160"/>
                <a:gd name="T45" fmla="*/ 0 h 160"/>
                <a:gd name="T46" fmla="*/ 112 w 160"/>
                <a:gd name="T47" fmla="*/ 0 h 160"/>
                <a:gd name="T48" fmla="*/ 108 w 160"/>
                <a:gd name="T4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0" h="160">
                  <a:moveTo>
                    <a:pt x="108" y="0"/>
                  </a:moveTo>
                  <a:cubicBezTo>
                    <a:pt x="106" y="3"/>
                    <a:pt x="103" y="6"/>
                    <a:pt x="100" y="8"/>
                  </a:cubicBezTo>
                  <a:cubicBezTo>
                    <a:pt x="100" y="9"/>
                    <a:pt x="100" y="9"/>
                    <a:pt x="99" y="10"/>
                  </a:cubicBezTo>
                  <a:cubicBezTo>
                    <a:pt x="98" y="10"/>
                    <a:pt x="98" y="11"/>
                    <a:pt x="97" y="11"/>
                  </a:cubicBezTo>
                  <a:cubicBezTo>
                    <a:pt x="96" y="12"/>
                    <a:pt x="95" y="12"/>
                    <a:pt x="94" y="13"/>
                  </a:cubicBezTo>
                  <a:cubicBezTo>
                    <a:pt x="93" y="13"/>
                    <a:pt x="92" y="13"/>
                    <a:pt x="92" y="14"/>
                  </a:cubicBezTo>
                  <a:cubicBezTo>
                    <a:pt x="90" y="14"/>
                    <a:pt x="89" y="15"/>
                    <a:pt x="87" y="15"/>
                  </a:cubicBezTo>
                  <a:cubicBezTo>
                    <a:pt x="87" y="15"/>
                    <a:pt x="86" y="15"/>
                    <a:pt x="86" y="15"/>
                  </a:cubicBezTo>
                  <a:cubicBezTo>
                    <a:pt x="84" y="16"/>
                    <a:pt x="82" y="16"/>
                    <a:pt x="80" y="16"/>
                  </a:cubicBezTo>
                  <a:cubicBezTo>
                    <a:pt x="78" y="16"/>
                    <a:pt x="76" y="16"/>
                    <a:pt x="74" y="15"/>
                  </a:cubicBezTo>
                  <a:cubicBezTo>
                    <a:pt x="74" y="15"/>
                    <a:pt x="73" y="15"/>
                    <a:pt x="73" y="15"/>
                  </a:cubicBezTo>
                  <a:cubicBezTo>
                    <a:pt x="71" y="15"/>
                    <a:pt x="70" y="14"/>
                    <a:pt x="68" y="14"/>
                  </a:cubicBezTo>
                  <a:cubicBezTo>
                    <a:pt x="68" y="13"/>
                    <a:pt x="67" y="13"/>
                    <a:pt x="66" y="13"/>
                  </a:cubicBezTo>
                  <a:cubicBezTo>
                    <a:pt x="65" y="12"/>
                    <a:pt x="64" y="12"/>
                    <a:pt x="63" y="11"/>
                  </a:cubicBezTo>
                  <a:cubicBezTo>
                    <a:pt x="62" y="11"/>
                    <a:pt x="62" y="10"/>
                    <a:pt x="61" y="10"/>
                  </a:cubicBezTo>
                  <a:cubicBezTo>
                    <a:pt x="60" y="9"/>
                    <a:pt x="60" y="9"/>
                    <a:pt x="60" y="8"/>
                  </a:cubicBezTo>
                  <a:cubicBezTo>
                    <a:pt x="57" y="6"/>
                    <a:pt x="54" y="3"/>
                    <a:pt x="52" y="0"/>
                  </a:cubicBezTo>
                  <a:cubicBezTo>
                    <a:pt x="48" y="0"/>
                    <a:pt x="48" y="0"/>
                    <a:pt x="48" y="0"/>
                  </a:cubicBezTo>
                  <a:cubicBezTo>
                    <a:pt x="0" y="0"/>
                    <a:pt x="0" y="0"/>
                    <a:pt x="0" y="0"/>
                  </a:cubicBezTo>
                  <a:cubicBezTo>
                    <a:pt x="0" y="81"/>
                    <a:pt x="0" y="81"/>
                    <a:pt x="0" y="81"/>
                  </a:cubicBezTo>
                  <a:cubicBezTo>
                    <a:pt x="0" y="124"/>
                    <a:pt x="36" y="160"/>
                    <a:pt x="80" y="160"/>
                  </a:cubicBezTo>
                  <a:cubicBezTo>
                    <a:pt x="124" y="160"/>
                    <a:pt x="160" y="124"/>
                    <a:pt x="160" y="81"/>
                  </a:cubicBezTo>
                  <a:cubicBezTo>
                    <a:pt x="160" y="0"/>
                    <a:pt x="160" y="0"/>
                    <a:pt x="160" y="0"/>
                  </a:cubicBezTo>
                  <a:cubicBezTo>
                    <a:pt x="112" y="0"/>
                    <a:pt x="112" y="0"/>
                    <a:pt x="112" y="0"/>
                  </a:cubicBezTo>
                  <a:lnTo>
                    <a:pt x="10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sp>
          <p:nvSpPr>
            <p:cNvPr id="50" name="Freeform 56"/>
            <p:cNvSpPr>
              <a:spLocks/>
            </p:cNvSpPr>
            <p:nvPr/>
          </p:nvSpPr>
          <p:spPr bwMode="auto">
            <a:xfrm flipH="1">
              <a:off x="-5168901" y="4675188"/>
              <a:ext cx="84138" cy="146050"/>
            </a:xfrm>
            <a:custGeom>
              <a:avLst/>
              <a:gdLst>
                <a:gd name="T0" fmla="*/ 0 w 32"/>
                <a:gd name="T1" fmla="*/ 16 h 56"/>
                <a:gd name="T2" fmla="*/ 0 w 32"/>
                <a:gd name="T3" fmla="*/ 40 h 56"/>
                <a:gd name="T4" fmla="*/ 2 w 32"/>
                <a:gd name="T5" fmla="*/ 48 h 56"/>
                <a:gd name="T6" fmla="*/ 2 w 32"/>
                <a:gd name="T7" fmla="*/ 48 h 56"/>
                <a:gd name="T8" fmla="*/ 8 w 32"/>
                <a:gd name="T9" fmla="*/ 54 h 56"/>
                <a:gd name="T10" fmla="*/ 8 w 32"/>
                <a:gd name="T11" fmla="*/ 54 h 56"/>
                <a:gd name="T12" fmla="*/ 11 w 32"/>
                <a:gd name="T13" fmla="*/ 55 h 56"/>
                <a:gd name="T14" fmla="*/ 12 w 32"/>
                <a:gd name="T15" fmla="*/ 55 h 56"/>
                <a:gd name="T16" fmla="*/ 16 w 32"/>
                <a:gd name="T17" fmla="*/ 56 h 56"/>
                <a:gd name="T18" fmla="*/ 20 w 32"/>
                <a:gd name="T19" fmla="*/ 55 h 56"/>
                <a:gd name="T20" fmla="*/ 21 w 32"/>
                <a:gd name="T21" fmla="*/ 55 h 56"/>
                <a:gd name="T22" fmla="*/ 24 w 32"/>
                <a:gd name="T23" fmla="*/ 54 h 56"/>
                <a:gd name="T24" fmla="*/ 24 w 32"/>
                <a:gd name="T25" fmla="*/ 54 h 56"/>
                <a:gd name="T26" fmla="*/ 30 w 32"/>
                <a:gd name="T27" fmla="*/ 48 h 56"/>
                <a:gd name="T28" fmla="*/ 30 w 32"/>
                <a:gd name="T29" fmla="*/ 48 h 56"/>
                <a:gd name="T30" fmla="*/ 32 w 32"/>
                <a:gd name="T31" fmla="*/ 40 h 56"/>
                <a:gd name="T32" fmla="*/ 32 w 32"/>
                <a:gd name="T33" fmla="*/ 16 h 56"/>
                <a:gd name="T34" fmla="*/ 16 w 32"/>
                <a:gd name="T35" fmla="*/ 0 h 56"/>
                <a:gd name="T36" fmla="*/ 0 w 32"/>
                <a:gd name="T37"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56">
                  <a:moveTo>
                    <a:pt x="0" y="16"/>
                  </a:moveTo>
                  <a:cubicBezTo>
                    <a:pt x="0" y="40"/>
                    <a:pt x="0" y="40"/>
                    <a:pt x="0" y="40"/>
                  </a:cubicBezTo>
                  <a:cubicBezTo>
                    <a:pt x="0" y="43"/>
                    <a:pt x="1" y="45"/>
                    <a:pt x="2" y="48"/>
                  </a:cubicBezTo>
                  <a:cubicBezTo>
                    <a:pt x="2" y="48"/>
                    <a:pt x="2" y="48"/>
                    <a:pt x="2" y="48"/>
                  </a:cubicBezTo>
                  <a:cubicBezTo>
                    <a:pt x="4" y="50"/>
                    <a:pt x="6" y="52"/>
                    <a:pt x="8" y="54"/>
                  </a:cubicBezTo>
                  <a:cubicBezTo>
                    <a:pt x="8" y="54"/>
                    <a:pt x="8" y="54"/>
                    <a:pt x="8" y="54"/>
                  </a:cubicBezTo>
                  <a:cubicBezTo>
                    <a:pt x="9" y="54"/>
                    <a:pt x="10" y="55"/>
                    <a:pt x="11" y="55"/>
                  </a:cubicBezTo>
                  <a:cubicBezTo>
                    <a:pt x="12" y="55"/>
                    <a:pt x="12" y="55"/>
                    <a:pt x="12" y="55"/>
                  </a:cubicBezTo>
                  <a:cubicBezTo>
                    <a:pt x="13" y="56"/>
                    <a:pt x="15" y="56"/>
                    <a:pt x="16" y="56"/>
                  </a:cubicBezTo>
                  <a:cubicBezTo>
                    <a:pt x="17" y="56"/>
                    <a:pt x="19" y="56"/>
                    <a:pt x="20" y="55"/>
                  </a:cubicBezTo>
                  <a:cubicBezTo>
                    <a:pt x="21" y="55"/>
                    <a:pt x="21" y="55"/>
                    <a:pt x="21" y="55"/>
                  </a:cubicBezTo>
                  <a:cubicBezTo>
                    <a:pt x="22" y="55"/>
                    <a:pt x="23" y="54"/>
                    <a:pt x="24" y="54"/>
                  </a:cubicBezTo>
                  <a:cubicBezTo>
                    <a:pt x="24" y="54"/>
                    <a:pt x="24" y="54"/>
                    <a:pt x="24" y="54"/>
                  </a:cubicBezTo>
                  <a:cubicBezTo>
                    <a:pt x="26" y="52"/>
                    <a:pt x="28" y="50"/>
                    <a:pt x="30" y="48"/>
                  </a:cubicBezTo>
                  <a:cubicBezTo>
                    <a:pt x="30" y="48"/>
                    <a:pt x="30" y="48"/>
                    <a:pt x="30" y="48"/>
                  </a:cubicBezTo>
                  <a:cubicBezTo>
                    <a:pt x="31" y="45"/>
                    <a:pt x="32" y="43"/>
                    <a:pt x="32" y="40"/>
                  </a:cubicBezTo>
                  <a:cubicBezTo>
                    <a:pt x="32" y="16"/>
                    <a:pt x="32" y="16"/>
                    <a:pt x="32" y="16"/>
                  </a:cubicBezTo>
                  <a:cubicBezTo>
                    <a:pt x="32" y="7"/>
                    <a:pt x="25" y="0"/>
                    <a:pt x="16" y="0"/>
                  </a:cubicBezTo>
                  <a:cubicBezTo>
                    <a:pt x="7" y="0"/>
                    <a:pt x="0" y="7"/>
                    <a:pt x="0"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endParaRPr>
            </a:p>
          </p:txBody>
        </p:sp>
      </p:grpSp>
      <p:sp>
        <p:nvSpPr>
          <p:cNvPr id="56" name="TextBox 55"/>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57" name="TextBox 56"/>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327834071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500"/>
                                        <p:tgtEl>
                                          <p:spTgt spid="28"/>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Effect transition="in" filter="fade">
                                      <p:cBhvr>
                                        <p:cTn id="23" dur="500"/>
                                        <p:tgtEl>
                                          <p:spTgt spid="45"/>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Effect transition="in" filter="fade">
                                      <p:cBhvr>
                                        <p:cTn id="29" dur="500"/>
                                        <p:tgtEl>
                                          <p:spTgt spid="29"/>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p:cTn id="33" dur="500" fill="hold"/>
                                        <p:tgtEl>
                                          <p:spTgt spid="38"/>
                                        </p:tgtEl>
                                        <p:attrNameLst>
                                          <p:attrName>ppt_w</p:attrName>
                                        </p:attrNameLst>
                                      </p:cBhvr>
                                      <p:tavLst>
                                        <p:tav tm="0">
                                          <p:val>
                                            <p:fltVal val="0"/>
                                          </p:val>
                                        </p:tav>
                                        <p:tav tm="100000">
                                          <p:val>
                                            <p:strVal val="#ppt_w"/>
                                          </p:val>
                                        </p:tav>
                                      </p:tavLst>
                                    </p:anim>
                                    <p:anim calcmode="lin" valueType="num">
                                      <p:cBhvr>
                                        <p:cTn id="34" dur="500" fill="hold"/>
                                        <p:tgtEl>
                                          <p:spTgt spid="38"/>
                                        </p:tgtEl>
                                        <p:attrNameLst>
                                          <p:attrName>ppt_h</p:attrName>
                                        </p:attrNameLst>
                                      </p:cBhvr>
                                      <p:tavLst>
                                        <p:tav tm="0">
                                          <p:val>
                                            <p:fltVal val="0"/>
                                          </p:val>
                                        </p:tav>
                                        <p:tav tm="100000">
                                          <p:val>
                                            <p:strVal val="#ppt_h"/>
                                          </p:val>
                                        </p:tav>
                                      </p:tavLst>
                                    </p:anim>
                                    <p:animEffect transition="in" filter="fade">
                                      <p:cBhvr>
                                        <p:cTn id="3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1DCC52D-1059-4A24-8DF0-6F9EA1C9CDF3}" type="datetime1">
              <a:rPr lang="zh-CN" altLang="en-US" smtClean="0"/>
              <a:t>2017/5/27</a:t>
            </a:fld>
            <a:endParaRPr lang="zh-CN" altLang="en-US"/>
          </a:p>
        </p:txBody>
      </p:sp>
      <p:sp>
        <p:nvSpPr>
          <p:cNvPr id="4" name="矩形 3"/>
          <p:cNvSpPr/>
          <p:nvPr/>
        </p:nvSpPr>
        <p:spPr>
          <a:xfrm>
            <a:off x="4572001" y="1171986"/>
            <a:ext cx="3960813" cy="288032"/>
          </a:xfrm>
          <a:prstGeom prst="rect">
            <a:avLst/>
          </a:pr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gradFill>
                  <a:gsLst>
                    <a:gs pos="0">
                      <a:schemeClr val="bg1"/>
                    </a:gs>
                    <a:gs pos="100000">
                      <a:schemeClr val="bg1"/>
                    </a:gs>
                  </a:gsLst>
                  <a:lin ang="5400000" scaled="0"/>
                </a:gradFill>
              </a:rPr>
              <a:t>点击此处</a:t>
            </a:r>
            <a:r>
              <a:rPr lang="zh-CN" altLang="en-US" sz="1600" dirty="0">
                <a:gradFill>
                  <a:gsLst>
                    <a:gs pos="0">
                      <a:schemeClr val="bg1"/>
                    </a:gs>
                    <a:gs pos="100000">
                      <a:schemeClr val="bg1"/>
                    </a:gs>
                  </a:gsLst>
                  <a:lin ang="5400000" scaled="0"/>
                </a:gradFill>
              </a:rPr>
              <a:t>输入</a:t>
            </a:r>
            <a:r>
              <a:rPr lang="zh-CN" altLang="en-US" sz="1600" dirty="0" smtClean="0">
                <a:gradFill>
                  <a:gsLst>
                    <a:gs pos="0">
                      <a:schemeClr val="bg1"/>
                    </a:gs>
                    <a:gs pos="100000">
                      <a:schemeClr val="bg1"/>
                    </a:gs>
                  </a:gsLst>
                  <a:lin ang="5400000" scaled="0"/>
                </a:gradFill>
              </a:rPr>
              <a:t>标题</a:t>
            </a:r>
            <a:endParaRPr lang="zh-CN" altLang="en-US" sz="1600" dirty="0">
              <a:gradFill>
                <a:gsLst>
                  <a:gs pos="0">
                    <a:schemeClr val="bg1"/>
                  </a:gs>
                  <a:gs pos="100000">
                    <a:schemeClr val="bg1"/>
                  </a:gs>
                </a:gsLst>
                <a:lin ang="5400000" scaled="0"/>
              </a:gradFill>
            </a:endParaRPr>
          </a:p>
        </p:txBody>
      </p:sp>
      <p:sp>
        <p:nvSpPr>
          <p:cNvPr id="5" name="矩形 4"/>
          <p:cNvSpPr/>
          <p:nvPr/>
        </p:nvSpPr>
        <p:spPr>
          <a:xfrm>
            <a:off x="4572001" y="1456140"/>
            <a:ext cx="3960813" cy="28803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gradFill>
                  <a:gsLst>
                    <a:gs pos="0">
                      <a:prstClr val="white"/>
                    </a:gs>
                    <a:gs pos="100000">
                      <a:prstClr val="white"/>
                    </a:gs>
                  </a:gsLst>
                  <a:lin ang="5400000" scaled="0"/>
                </a:gradFill>
              </a:rPr>
              <a:t>点击此处</a:t>
            </a:r>
            <a:r>
              <a:rPr lang="zh-CN" altLang="en-US" sz="1400" dirty="0" smtClean="0">
                <a:gradFill>
                  <a:gsLst>
                    <a:gs pos="0">
                      <a:prstClr val="white"/>
                    </a:gs>
                    <a:gs pos="100000">
                      <a:prstClr val="white"/>
                    </a:gs>
                  </a:gsLst>
                  <a:lin ang="5400000" scaled="0"/>
                </a:gradFill>
              </a:rPr>
              <a:t>输入副标题</a:t>
            </a:r>
            <a:endParaRPr lang="zh-CN" altLang="en-US" sz="1400" dirty="0">
              <a:gradFill>
                <a:gsLst>
                  <a:gs pos="0">
                    <a:prstClr val="white"/>
                  </a:gs>
                  <a:gs pos="100000">
                    <a:prstClr val="white"/>
                  </a:gs>
                </a:gsLst>
                <a:lin ang="5400000" scaled="0"/>
              </a:gradFill>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959" y="1744045"/>
            <a:ext cx="3992041" cy="2662660"/>
          </a:xfrm>
          <a:prstGeom prst="rect">
            <a:avLst/>
          </a:prstGeom>
        </p:spPr>
      </p:pic>
      <p:grpSp>
        <p:nvGrpSpPr>
          <p:cNvPr id="7" name="组合 6"/>
          <p:cNvGrpSpPr/>
          <p:nvPr/>
        </p:nvGrpSpPr>
        <p:grpSpPr>
          <a:xfrm>
            <a:off x="4738489" y="1878276"/>
            <a:ext cx="3289896" cy="545373"/>
            <a:chOff x="4738489" y="1878276"/>
            <a:chExt cx="3289896" cy="545373"/>
          </a:xfrm>
        </p:grpSpPr>
        <p:sp>
          <p:nvSpPr>
            <p:cNvPr id="8" name="矩形 7"/>
            <p:cNvSpPr/>
            <p:nvPr/>
          </p:nvSpPr>
          <p:spPr>
            <a:xfrm>
              <a:off x="5508105" y="1888118"/>
              <a:ext cx="2520280" cy="53553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smtClean="0">
                  <a:gradFill>
                    <a:gsLst>
                      <a:gs pos="0">
                        <a:srgbClr val="595959"/>
                      </a:gs>
                      <a:gs pos="100000">
                        <a:srgbClr val="595959"/>
                      </a:gs>
                    </a:gsLst>
                    <a:lin ang="5400000" scaled="0"/>
                  </a:gradFill>
                </a:rPr>
                <a:t>公司地址：</a:t>
              </a:r>
              <a:endParaRPr lang="en-US" altLang="zh-CN" sz="1200" dirty="0" smtClean="0">
                <a:gradFill>
                  <a:gsLst>
                    <a:gs pos="0">
                      <a:srgbClr val="595959"/>
                    </a:gs>
                    <a:gs pos="100000">
                      <a:srgbClr val="595959"/>
                    </a:gs>
                  </a:gsLst>
                  <a:lin ang="5400000" scaled="0"/>
                </a:gradFill>
              </a:endParaRPr>
            </a:p>
            <a:p>
              <a:pPr algn="just">
                <a:lnSpc>
                  <a:spcPct val="120000"/>
                </a:lnSpc>
              </a:pPr>
              <a:r>
                <a:rPr lang="en-US" altLang="zh-CN" sz="1200" dirty="0" smtClean="0">
                  <a:gradFill>
                    <a:gsLst>
                      <a:gs pos="0">
                        <a:srgbClr val="595959"/>
                      </a:gs>
                      <a:gs pos="100000">
                        <a:srgbClr val="595959"/>
                      </a:gs>
                    </a:gsLst>
                    <a:lin ang="5400000" scaled="0"/>
                  </a:gradFill>
                </a:rPr>
                <a:t>XX</a:t>
              </a:r>
              <a:r>
                <a:rPr lang="zh-CN" altLang="en-US" sz="1200" dirty="0" smtClean="0">
                  <a:gradFill>
                    <a:gsLst>
                      <a:gs pos="0">
                        <a:srgbClr val="595959"/>
                      </a:gs>
                      <a:gs pos="100000">
                        <a:srgbClr val="595959"/>
                      </a:gs>
                    </a:gsLst>
                    <a:lin ang="5400000" scaled="0"/>
                  </a:gradFill>
                </a:rPr>
                <a:t>省</a:t>
              </a:r>
              <a:r>
                <a:rPr lang="en-US" altLang="zh-CN" sz="1200" dirty="0" smtClean="0">
                  <a:gradFill>
                    <a:gsLst>
                      <a:gs pos="0">
                        <a:srgbClr val="595959"/>
                      </a:gs>
                      <a:gs pos="100000">
                        <a:srgbClr val="595959"/>
                      </a:gs>
                    </a:gsLst>
                    <a:lin ang="5400000" scaled="0"/>
                  </a:gradFill>
                </a:rPr>
                <a:t>XX</a:t>
              </a:r>
              <a:r>
                <a:rPr lang="zh-CN" altLang="en-US" sz="1200" dirty="0" smtClean="0">
                  <a:gradFill>
                    <a:gsLst>
                      <a:gs pos="0">
                        <a:srgbClr val="595959"/>
                      </a:gs>
                      <a:gs pos="100000">
                        <a:srgbClr val="595959"/>
                      </a:gs>
                    </a:gsLst>
                    <a:lin ang="5400000" scaled="0"/>
                  </a:gradFill>
                </a:rPr>
                <a:t>市</a:t>
              </a:r>
              <a:r>
                <a:rPr lang="en-US" altLang="zh-CN" sz="1200" dirty="0" smtClean="0">
                  <a:gradFill>
                    <a:gsLst>
                      <a:gs pos="0">
                        <a:srgbClr val="595959"/>
                      </a:gs>
                      <a:gs pos="100000">
                        <a:srgbClr val="595959"/>
                      </a:gs>
                    </a:gsLst>
                    <a:lin ang="5400000" scaled="0"/>
                  </a:gradFill>
                </a:rPr>
                <a:t>XX</a:t>
              </a:r>
              <a:r>
                <a:rPr lang="zh-CN" altLang="en-US" sz="1200" dirty="0" smtClean="0">
                  <a:gradFill>
                    <a:gsLst>
                      <a:gs pos="0">
                        <a:srgbClr val="595959"/>
                      </a:gs>
                      <a:gs pos="100000">
                        <a:srgbClr val="595959"/>
                      </a:gs>
                    </a:gsLst>
                    <a:lin ang="5400000" scaled="0"/>
                  </a:gradFill>
                </a:rPr>
                <a:t>区</a:t>
              </a:r>
              <a:r>
                <a:rPr lang="en-US" altLang="zh-CN" sz="1200" dirty="0" smtClean="0">
                  <a:gradFill>
                    <a:gsLst>
                      <a:gs pos="0">
                        <a:srgbClr val="595959"/>
                      </a:gs>
                      <a:gs pos="100000">
                        <a:srgbClr val="595959"/>
                      </a:gs>
                    </a:gsLst>
                    <a:lin ang="5400000" scaled="0"/>
                  </a:gradFill>
                </a:rPr>
                <a:t>XX</a:t>
              </a:r>
              <a:r>
                <a:rPr lang="zh-CN" altLang="en-US" sz="1200" dirty="0" smtClean="0">
                  <a:gradFill>
                    <a:gsLst>
                      <a:gs pos="0">
                        <a:srgbClr val="595959"/>
                      </a:gs>
                      <a:gs pos="100000">
                        <a:srgbClr val="595959"/>
                      </a:gs>
                    </a:gsLst>
                    <a:lin ang="5400000" scaled="0"/>
                  </a:gradFill>
                </a:rPr>
                <a:t>街</a:t>
              </a:r>
              <a:r>
                <a:rPr lang="en-US" altLang="zh-CN" sz="1200" dirty="0" smtClean="0">
                  <a:gradFill>
                    <a:gsLst>
                      <a:gs pos="0">
                        <a:srgbClr val="595959"/>
                      </a:gs>
                      <a:gs pos="100000">
                        <a:srgbClr val="595959"/>
                      </a:gs>
                    </a:gsLst>
                    <a:lin ang="5400000" scaled="0"/>
                  </a:gradFill>
                </a:rPr>
                <a:t>XX</a:t>
              </a:r>
              <a:r>
                <a:rPr lang="zh-CN" altLang="en-US" sz="1200" dirty="0" smtClean="0">
                  <a:gradFill>
                    <a:gsLst>
                      <a:gs pos="0">
                        <a:srgbClr val="595959"/>
                      </a:gs>
                      <a:gs pos="100000">
                        <a:srgbClr val="595959"/>
                      </a:gs>
                    </a:gsLst>
                    <a:lin ang="5400000" scaled="0"/>
                  </a:gradFill>
                </a:rPr>
                <a:t>号</a:t>
              </a:r>
              <a:endParaRPr lang="zh-CN" altLang="en-US" sz="1200" dirty="0">
                <a:gradFill>
                  <a:gsLst>
                    <a:gs pos="0">
                      <a:srgbClr val="595959"/>
                    </a:gs>
                    <a:gs pos="100000">
                      <a:srgbClr val="595959"/>
                    </a:gs>
                  </a:gsLst>
                  <a:lin ang="5400000" scaled="0"/>
                </a:gradFill>
              </a:endParaRPr>
            </a:p>
          </p:txBody>
        </p:sp>
        <p:sp>
          <p:nvSpPr>
            <p:cNvPr id="9" name="矩形 8"/>
            <p:cNvSpPr/>
            <p:nvPr/>
          </p:nvSpPr>
          <p:spPr>
            <a:xfrm>
              <a:off x="4738489" y="1878276"/>
              <a:ext cx="648073" cy="535531"/>
            </a:xfrm>
            <a:prstGeom prst="rect">
              <a:avLst/>
            </a:pr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
            <p:cNvSpPr>
              <a:spLocks/>
            </p:cNvSpPr>
            <p:nvPr/>
          </p:nvSpPr>
          <p:spPr bwMode="auto">
            <a:xfrm>
              <a:off x="4825813" y="1921449"/>
              <a:ext cx="473423" cy="449183"/>
            </a:xfrm>
            <a:custGeom>
              <a:avLst/>
              <a:gdLst/>
              <a:ahLst/>
              <a:cxnLst/>
              <a:rect l="l" t="t" r="r" b="b"/>
              <a:pathLst>
                <a:path w="573088" h="543745">
                  <a:moveTo>
                    <a:pt x="286545" y="66856"/>
                  </a:moveTo>
                  <a:cubicBezTo>
                    <a:pt x="301568" y="66856"/>
                    <a:pt x="316591" y="72568"/>
                    <a:pt x="328037" y="83990"/>
                  </a:cubicBezTo>
                  <a:cubicBezTo>
                    <a:pt x="328037" y="83990"/>
                    <a:pt x="328037" y="83990"/>
                    <a:pt x="502591" y="252472"/>
                  </a:cubicBezTo>
                  <a:cubicBezTo>
                    <a:pt x="508314" y="258183"/>
                    <a:pt x="511176" y="266750"/>
                    <a:pt x="511176" y="275317"/>
                  </a:cubicBezTo>
                  <a:cubicBezTo>
                    <a:pt x="511176" y="275317"/>
                    <a:pt x="511176" y="275317"/>
                    <a:pt x="511176" y="355274"/>
                  </a:cubicBezTo>
                  <a:cubicBezTo>
                    <a:pt x="511176" y="355274"/>
                    <a:pt x="511176" y="355274"/>
                    <a:pt x="511176" y="360985"/>
                  </a:cubicBezTo>
                  <a:cubicBezTo>
                    <a:pt x="511176" y="360985"/>
                    <a:pt x="511176" y="360985"/>
                    <a:pt x="511176" y="480921"/>
                  </a:cubicBezTo>
                  <a:cubicBezTo>
                    <a:pt x="511176" y="480921"/>
                    <a:pt x="511176" y="480921"/>
                    <a:pt x="511176" y="483420"/>
                  </a:cubicBezTo>
                  <a:lnTo>
                    <a:pt x="511176" y="500911"/>
                  </a:lnTo>
                  <a:cubicBezTo>
                    <a:pt x="511176" y="523756"/>
                    <a:pt x="491145" y="543745"/>
                    <a:pt x="468253" y="543745"/>
                  </a:cubicBezTo>
                  <a:cubicBezTo>
                    <a:pt x="468253" y="543745"/>
                    <a:pt x="468253" y="543745"/>
                    <a:pt x="348068" y="543745"/>
                  </a:cubicBezTo>
                  <a:cubicBezTo>
                    <a:pt x="348068" y="543745"/>
                    <a:pt x="348068" y="543745"/>
                    <a:pt x="348068" y="406675"/>
                  </a:cubicBezTo>
                  <a:cubicBezTo>
                    <a:pt x="348068" y="395253"/>
                    <a:pt x="339483" y="386686"/>
                    <a:pt x="325175" y="386686"/>
                  </a:cubicBezTo>
                  <a:cubicBezTo>
                    <a:pt x="325175" y="386686"/>
                    <a:pt x="325175" y="386686"/>
                    <a:pt x="247914" y="386686"/>
                  </a:cubicBezTo>
                  <a:cubicBezTo>
                    <a:pt x="233606" y="386686"/>
                    <a:pt x="225021" y="395253"/>
                    <a:pt x="225021" y="406675"/>
                  </a:cubicBezTo>
                  <a:cubicBezTo>
                    <a:pt x="225021" y="406675"/>
                    <a:pt x="225021" y="406675"/>
                    <a:pt x="225021" y="543745"/>
                  </a:cubicBezTo>
                  <a:cubicBezTo>
                    <a:pt x="225021" y="543745"/>
                    <a:pt x="225021" y="543745"/>
                    <a:pt x="104836" y="543745"/>
                  </a:cubicBezTo>
                  <a:cubicBezTo>
                    <a:pt x="81944" y="543745"/>
                    <a:pt x="61913" y="523756"/>
                    <a:pt x="61913" y="500911"/>
                  </a:cubicBezTo>
                  <a:cubicBezTo>
                    <a:pt x="61913" y="500911"/>
                    <a:pt x="61913" y="500911"/>
                    <a:pt x="61913" y="326718"/>
                  </a:cubicBezTo>
                  <a:cubicBezTo>
                    <a:pt x="61913" y="326718"/>
                    <a:pt x="61913" y="326718"/>
                    <a:pt x="61913" y="275317"/>
                  </a:cubicBezTo>
                  <a:cubicBezTo>
                    <a:pt x="61913" y="266750"/>
                    <a:pt x="64775" y="258183"/>
                    <a:pt x="73359" y="252472"/>
                  </a:cubicBezTo>
                  <a:cubicBezTo>
                    <a:pt x="73359" y="252472"/>
                    <a:pt x="73359" y="252472"/>
                    <a:pt x="245052" y="83990"/>
                  </a:cubicBezTo>
                  <a:cubicBezTo>
                    <a:pt x="256498" y="72568"/>
                    <a:pt x="271521" y="66856"/>
                    <a:pt x="286545" y="66856"/>
                  </a:cubicBezTo>
                  <a:close/>
                  <a:moveTo>
                    <a:pt x="88900" y="61145"/>
                  </a:moveTo>
                  <a:lnTo>
                    <a:pt x="142875" y="61145"/>
                  </a:lnTo>
                  <a:lnTo>
                    <a:pt x="142875" y="107183"/>
                  </a:lnTo>
                  <a:lnTo>
                    <a:pt x="88900" y="157983"/>
                  </a:lnTo>
                  <a:close/>
                  <a:moveTo>
                    <a:pt x="286544" y="0"/>
                  </a:moveTo>
                  <a:cubicBezTo>
                    <a:pt x="302938" y="0"/>
                    <a:pt x="319333" y="7118"/>
                    <a:pt x="333589" y="21354"/>
                  </a:cubicBezTo>
                  <a:cubicBezTo>
                    <a:pt x="333593" y="21358"/>
                    <a:pt x="334605" y="22330"/>
                    <a:pt x="561683" y="240584"/>
                  </a:cubicBezTo>
                  <a:cubicBezTo>
                    <a:pt x="567386" y="246279"/>
                    <a:pt x="570237" y="249126"/>
                    <a:pt x="573088" y="254820"/>
                  </a:cubicBezTo>
                  <a:cubicBezTo>
                    <a:pt x="573085" y="254820"/>
                    <a:pt x="572659" y="254820"/>
                    <a:pt x="518916" y="254820"/>
                  </a:cubicBezTo>
                  <a:cubicBezTo>
                    <a:pt x="518912" y="254817"/>
                    <a:pt x="518106" y="254036"/>
                    <a:pt x="333589" y="75449"/>
                  </a:cubicBezTo>
                  <a:cubicBezTo>
                    <a:pt x="307928" y="49825"/>
                    <a:pt x="265160" y="49825"/>
                    <a:pt x="239499" y="75449"/>
                  </a:cubicBezTo>
                  <a:cubicBezTo>
                    <a:pt x="239496" y="75453"/>
                    <a:pt x="238664" y="76258"/>
                    <a:pt x="54172" y="254820"/>
                  </a:cubicBezTo>
                  <a:lnTo>
                    <a:pt x="0" y="254820"/>
                  </a:lnTo>
                  <a:cubicBezTo>
                    <a:pt x="2851" y="249126"/>
                    <a:pt x="5702" y="246279"/>
                    <a:pt x="11405" y="240584"/>
                  </a:cubicBezTo>
                  <a:cubicBezTo>
                    <a:pt x="11409" y="240580"/>
                    <a:pt x="12424" y="239604"/>
                    <a:pt x="239499" y="21354"/>
                  </a:cubicBezTo>
                  <a:cubicBezTo>
                    <a:pt x="253755" y="7118"/>
                    <a:pt x="270150" y="0"/>
                    <a:pt x="28654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4752578" y="2538695"/>
            <a:ext cx="3275807" cy="535532"/>
            <a:chOff x="4752578" y="2538695"/>
            <a:chExt cx="3275807" cy="535532"/>
          </a:xfrm>
        </p:grpSpPr>
        <p:sp>
          <p:nvSpPr>
            <p:cNvPr id="12" name="矩形 11"/>
            <p:cNvSpPr/>
            <p:nvPr/>
          </p:nvSpPr>
          <p:spPr>
            <a:xfrm>
              <a:off x="4752578" y="2538696"/>
              <a:ext cx="648073" cy="535531"/>
            </a:xfrm>
            <a:prstGeom prst="rect">
              <a:avLst/>
            </a:pr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125"/>
            <p:cNvSpPr>
              <a:spLocks/>
            </p:cNvSpPr>
            <p:nvPr/>
          </p:nvSpPr>
          <p:spPr bwMode="auto">
            <a:xfrm>
              <a:off x="4830762" y="2642821"/>
              <a:ext cx="491705" cy="327281"/>
            </a:xfrm>
            <a:custGeom>
              <a:avLst/>
              <a:gdLst/>
              <a:ahLst/>
              <a:cxnLst/>
              <a:rect l="l" t="t" r="r" b="b"/>
              <a:pathLst>
                <a:path w="372068" h="247650">
                  <a:moveTo>
                    <a:pt x="19020" y="225425"/>
                  </a:moveTo>
                  <a:cubicBezTo>
                    <a:pt x="353248" y="225425"/>
                    <a:pt x="353248" y="225425"/>
                    <a:pt x="353248" y="225425"/>
                  </a:cubicBezTo>
                  <a:cubicBezTo>
                    <a:pt x="357004" y="225425"/>
                    <a:pt x="360759" y="225425"/>
                    <a:pt x="360759" y="229129"/>
                  </a:cubicBezTo>
                  <a:lnTo>
                    <a:pt x="360759" y="240242"/>
                  </a:lnTo>
                  <a:cubicBezTo>
                    <a:pt x="360759" y="243946"/>
                    <a:pt x="357004" y="247650"/>
                    <a:pt x="353248" y="247650"/>
                  </a:cubicBezTo>
                  <a:cubicBezTo>
                    <a:pt x="19020" y="247650"/>
                    <a:pt x="19020" y="247650"/>
                    <a:pt x="19020" y="247650"/>
                  </a:cubicBezTo>
                  <a:cubicBezTo>
                    <a:pt x="15265" y="247650"/>
                    <a:pt x="11509" y="243946"/>
                    <a:pt x="11509" y="240242"/>
                  </a:cubicBezTo>
                  <a:lnTo>
                    <a:pt x="11509" y="230518"/>
                  </a:lnTo>
                  <a:cubicBezTo>
                    <a:pt x="11509" y="229129"/>
                    <a:pt x="11509" y="229129"/>
                    <a:pt x="11509" y="229129"/>
                  </a:cubicBezTo>
                  <a:cubicBezTo>
                    <a:pt x="11509" y="225425"/>
                    <a:pt x="15265" y="225425"/>
                    <a:pt x="19020" y="225425"/>
                  </a:cubicBezTo>
                  <a:close/>
                  <a:moveTo>
                    <a:pt x="263040" y="134937"/>
                  </a:moveTo>
                  <a:lnTo>
                    <a:pt x="259159" y="138747"/>
                  </a:lnTo>
                  <a:cubicBezTo>
                    <a:pt x="259162" y="138756"/>
                    <a:pt x="259198" y="138860"/>
                    <a:pt x="259644" y="140176"/>
                  </a:cubicBezTo>
                  <a:lnTo>
                    <a:pt x="263040" y="150177"/>
                  </a:lnTo>
                  <a:lnTo>
                    <a:pt x="266920" y="153987"/>
                  </a:lnTo>
                  <a:cubicBezTo>
                    <a:pt x="266929" y="153987"/>
                    <a:pt x="267064" y="153987"/>
                    <a:pt x="269346" y="153987"/>
                  </a:cubicBezTo>
                  <a:lnTo>
                    <a:pt x="286323" y="153987"/>
                  </a:lnTo>
                  <a:cubicBezTo>
                    <a:pt x="290204" y="153987"/>
                    <a:pt x="294084" y="150177"/>
                    <a:pt x="290204" y="150177"/>
                  </a:cubicBezTo>
                  <a:lnTo>
                    <a:pt x="290204" y="138747"/>
                  </a:lnTo>
                  <a:lnTo>
                    <a:pt x="282443" y="134937"/>
                  </a:lnTo>
                  <a:cubicBezTo>
                    <a:pt x="282435" y="134937"/>
                    <a:pt x="282298" y="134937"/>
                    <a:pt x="280017" y="134937"/>
                  </a:cubicBezTo>
                  <a:close/>
                  <a:moveTo>
                    <a:pt x="221655" y="134937"/>
                  </a:moveTo>
                  <a:lnTo>
                    <a:pt x="217884" y="138747"/>
                  </a:lnTo>
                  <a:cubicBezTo>
                    <a:pt x="217884" y="138757"/>
                    <a:pt x="217884" y="138867"/>
                    <a:pt x="217884" y="140176"/>
                  </a:cubicBezTo>
                  <a:lnTo>
                    <a:pt x="217884" y="150177"/>
                  </a:lnTo>
                  <a:lnTo>
                    <a:pt x="221655" y="153987"/>
                  </a:lnTo>
                  <a:cubicBezTo>
                    <a:pt x="221665" y="153987"/>
                    <a:pt x="221807" y="153987"/>
                    <a:pt x="224011" y="153987"/>
                  </a:cubicBezTo>
                  <a:lnTo>
                    <a:pt x="240506" y="153987"/>
                  </a:lnTo>
                  <a:cubicBezTo>
                    <a:pt x="244277" y="153987"/>
                    <a:pt x="248047" y="153987"/>
                    <a:pt x="248047" y="150177"/>
                  </a:cubicBezTo>
                  <a:lnTo>
                    <a:pt x="244277" y="138747"/>
                  </a:lnTo>
                  <a:lnTo>
                    <a:pt x="240506" y="134937"/>
                  </a:lnTo>
                  <a:cubicBezTo>
                    <a:pt x="240497" y="134937"/>
                    <a:pt x="240356" y="134937"/>
                    <a:pt x="238150" y="134937"/>
                  </a:cubicBezTo>
                  <a:close/>
                  <a:moveTo>
                    <a:pt x="180975" y="134937"/>
                  </a:moveTo>
                  <a:lnTo>
                    <a:pt x="173434" y="138747"/>
                  </a:lnTo>
                  <a:cubicBezTo>
                    <a:pt x="173434" y="138758"/>
                    <a:pt x="173434" y="138871"/>
                    <a:pt x="173434" y="140176"/>
                  </a:cubicBezTo>
                  <a:lnTo>
                    <a:pt x="173434" y="150177"/>
                  </a:lnTo>
                  <a:cubicBezTo>
                    <a:pt x="173434" y="153987"/>
                    <a:pt x="177205" y="153987"/>
                    <a:pt x="180975" y="153987"/>
                  </a:cubicBezTo>
                  <a:cubicBezTo>
                    <a:pt x="180985" y="153987"/>
                    <a:pt x="181131" y="153987"/>
                    <a:pt x="183332" y="153987"/>
                  </a:cubicBezTo>
                  <a:lnTo>
                    <a:pt x="199827" y="153987"/>
                  </a:lnTo>
                  <a:lnTo>
                    <a:pt x="203597" y="150177"/>
                  </a:lnTo>
                  <a:lnTo>
                    <a:pt x="203597" y="138747"/>
                  </a:lnTo>
                  <a:lnTo>
                    <a:pt x="196056" y="134937"/>
                  </a:lnTo>
                  <a:cubicBezTo>
                    <a:pt x="196042" y="134937"/>
                    <a:pt x="195893" y="134937"/>
                    <a:pt x="194171" y="134937"/>
                  </a:cubicBezTo>
                  <a:close/>
                  <a:moveTo>
                    <a:pt x="259755" y="107950"/>
                  </a:moveTo>
                  <a:lnTo>
                    <a:pt x="255984" y="111760"/>
                  </a:lnTo>
                  <a:cubicBezTo>
                    <a:pt x="255987" y="111769"/>
                    <a:pt x="256020" y="111870"/>
                    <a:pt x="256456" y="113189"/>
                  </a:cubicBezTo>
                  <a:lnTo>
                    <a:pt x="259755" y="123190"/>
                  </a:lnTo>
                  <a:lnTo>
                    <a:pt x="263525" y="127000"/>
                  </a:lnTo>
                  <a:cubicBezTo>
                    <a:pt x="263534" y="127000"/>
                    <a:pt x="263664" y="127000"/>
                    <a:pt x="265882" y="127000"/>
                  </a:cubicBezTo>
                  <a:lnTo>
                    <a:pt x="282377" y="127000"/>
                  </a:lnTo>
                  <a:lnTo>
                    <a:pt x="286147" y="123190"/>
                  </a:lnTo>
                  <a:lnTo>
                    <a:pt x="286147" y="111760"/>
                  </a:lnTo>
                  <a:cubicBezTo>
                    <a:pt x="282377" y="107950"/>
                    <a:pt x="282377" y="107950"/>
                    <a:pt x="278606" y="107950"/>
                  </a:cubicBezTo>
                  <a:cubicBezTo>
                    <a:pt x="278599" y="107950"/>
                    <a:pt x="278465" y="107950"/>
                    <a:pt x="276250" y="107950"/>
                  </a:cubicBezTo>
                  <a:close/>
                  <a:moveTo>
                    <a:pt x="222250" y="107950"/>
                  </a:moveTo>
                  <a:cubicBezTo>
                    <a:pt x="218480" y="107950"/>
                    <a:pt x="214709" y="107950"/>
                    <a:pt x="214709" y="111760"/>
                  </a:cubicBezTo>
                  <a:cubicBezTo>
                    <a:pt x="214709" y="111769"/>
                    <a:pt x="214709" y="111878"/>
                    <a:pt x="214709" y="113189"/>
                  </a:cubicBezTo>
                  <a:lnTo>
                    <a:pt x="214709" y="123190"/>
                  </a:lnTo>
                  <a:lnTo>
                    <a:pt x="222250" y="127000"/>
                  </a:lnTo>
                  <a:cubicBezTo>
                    <a:pt x="222260" y="127000"/>
                    <a:pt x="222400" y="127000"/>
                    <a:pt x="224607" y="127000"/>
                  </a:cubicBezTo>
                  <a:lnTo>
                    <a:pt x="241102" y="127000"/>
                  </a:lnTo>
                  <a:lnTo>
                    <a:pt x="244872" y="123190"/>
                  </a:lnTo>
                  <a:lnTo>
                    <a:pt x="244872" y="111760"/>
                  </a:lnTo>
                  <a:cubicBezTo>
                    <a:pt x="244872" y="107950"/>
                    <a:pt x="241102" y="107950"/>
                    <a:pt x="237331" y="107950"/>
                  </a:cubicBezTo>
                  <a:cubicBezTo>
                    <a:pt x="237319" y="107950"/>
                    <a:pt x="237177" y="107950"/>
                    <a:pt x="235446" y="107950"/>
                  </a:cubicBezTo>
                  <a:close/>
                  <a:moveTo>
                    <a:pt x="180975" y="107950"/>
                  </a:moveTo>
                  <a:lnTo>
                    <a:pt x="173434" y="111760"/>
                  </a:lnTo>
                  <a:cubicBezTo>
                    <a:pt x="173434" y="111770"/>
                    <a:pt x="173434" y="111883"/>
                    <a:pt x="173434" y="113189"/>
                  </a:cubicBezTo>
                  <a:lnTo>
                    <a:pt x="173434" y="123190"/>
                  </a:lnTo>
                  <a:lnTo>
                    <a:pt x="180975" y="127000"/>
                  </a:lnTo>
                  <a:cubicBezTo>
                    <a:pt x="180990" y="127000"/>
                    <a:pt x="181137" y="127000"/>
                    <a:pt x="182860" y="127000"/>
                  </a:cubicBezTo>
                  <a:lnTo>
                    <a:pt x="196056" y="127000"/>
                  </a:lnTo>
                  <a:lnTo>
                    <a:pt x="203597" y="123190"/>
                  </a:lnTo>
                  <a:lnTo>
                    <a:pt x="203597" y="111760"/>
                  </a:lnTo>
                  <a:cubicBezTo>
                    <a:pt x="203597" y="107950"/>
                    <a:pt x="199827" y="107950"/>
                    <a:pt x="196056" y="107950"/>
                  </a:cubicBezTo>
                  <a:cubicBezTo>
                    <a:pt x="196043" y="107950"/>
                    <a:pt x="195894" y="107950"/>
                    <a:pt x="194171" y="107950"/>
                  </a:cubicBezTo>
                  <a:close/>
                  <a:moveTo>
                    <a:pt x="173434" y="82550"/>
                  </a:moveTo>
                  <a:cubicBezTo>
                    <a:pt x="173434" y="82559"/>
                    <a:pt x="173434" y="82665"/>
                    <a:pt x="173434" y="83890"/>
                  </a:cubicBezTo>
                  <a:lnTo>
                    <a:pt x="173434" y="93266"/>
                  </a:lnTo>
                  <a:cubicBezTo>
                    <a:pt x="173434" y="96838"/>
                    <a:pt x="177290" y="96838"/>
                    <a:pt x="181145" y="96838"/>
                  </a:cubicBezTo>
                  <a:cubicBezTo>
                    <a:pt x="181159" y="96838"/>
                    <a:pt x="181309" y="96838"/>
                    <a:pt x="183073" y="96838"/>
                  </a:cubicBezTo>
                  <a:lnTo>
                    <a:pt x="196567" y="96838"/>
                  </a:lnTo>
                  <a:lnTo>
                    <a:pt x="200422" y="93266"/>
                  </a:lnTo>
                  <a:lnTo>
                    <a:pt x="200422" y="82550"/>
                  </a:lnTo>
                  <a:cubicBezTo>
                    <a:pt x="196567" y="82550"/>
                    <a:pt x="196567" y="82550"/>
                    <a:pt x="194157" y="82550"/>
                  </a:cubicBezTo>
                  <a:close/>
                  <a:moveTo>
                    <a:pt x="256580" y="77787"/>
                  </a:moveTo>
                  <a:lnTo>
                    <a:pt x="252809" y="81597"/>
                  </a:lnTo>
                  <a:cubicBezTo>
                    <a:pt x="252809" y="81605"/>
                    <a:pt x="252809" y="81703"/>
                    <a:pt x="252809" y="83026"/>
                  </a:cubicBezTo>
                  <a:lnTo>
                    <a:pt x="252809" y="93027"/>
                  </a:lnTo>
                  <a:cubicBezTo>
                    <a:pt x="256580" y="96837"/>
                    <a:pt x="256580" y="96837"/>
                    <a:pt x="260350" y="96837"/>
                  </a:cubicBezTo>
                  <a:cubicBezTo>
                    <a:pt x="260361" y="96837"/>
                    <a:pt x="260490" y="96837"/>
                    <a:pt x="262235" y="96837"/>
                  </a:cubicBezTo>
                  <a:lnTo>
                    <a:pt x="275431" y="96837"/>
                  </a:lnTo>
                  <a:cubicBezTo>
                    <a:pt x="279202" y="96837"/>
                    <a:pt x="282972" y="96837"/>
                    <a:pt x="282972" y="93027"/>
                  </a:cubicBezTo>
                  <a:lnTo>
                    <a:pt x="279202" y="81597"/>
                  </a:lnTo>
                  <a:lnTo>
                    <a:pt x="275431" y="77787"/>
                  </a:lnTo>
                  <a:cubicBezTo>
                    <a:pt x="275424" y="77787"/>
                    <a:pt x="275296" y="77787"/>
                    <a:pt x="273075" y="77787"/>
                  </a:cubicBezTo>
                  <a:close/>
                  <a:moveTo>
                    <a:pt x="218565" y="77787"/>
                  </a:moveTo>
                  <a:lnTo>
                    <a:pt x="214709" y="81597"/>
                  </a:lnTo>
                  <a:cubicBezTo>
                    <a:pt x="214709" y="81606"/>
                    <a:pt x="214709" y="81713"/>
                    <a:pt x="214709" y="83026"/>
                  </a:cubicBezTo>
                  <a:lnTo>
                    <a:pt x="214709" y="93027"/>
                  </a:lnTo>
                  <a:lnTo>
                    <a:pt x="218565" y="96837"/>
                  </a:lnTo>
                  <a:cubicBezTo>
                    <a:pt x="218574" y="96837"/>
                    <a:pt x="218711" y="96837"/>
                    <a:pt x="220974" y="96837"/>
                  </a:cubicBezTo>
                  <a:lnTo>
                    <a:pt x="237842" y="96837"/>
                  </a:lnTo>
                  <a:lnTo>
                    <a:pt x="241697" y="93027"/>
                  </a:lnTo>
                  <a:lnTo>
                    <a:pt x="241697" y="81597"/>
                  </a:lnTo>
                  <a:lnTo>
                    <a:pt x="233986" y="77787"/>
                  </a:lnTo>
                  <a:cubicBezTo>
                    <a:pt x="233975" y="77787"/>
                    <a:pt x="233834" y="77787"/>
                    <a:pt x="232059" y="77787"/>
                  </a:cubicBezTo>
                  <a:close/>
                  <a:moveTo>
                    <a:pt x="151353" y="25400"/>
                  </a:moveTo>
                  <a:cubicBezTo>
                    <a:pt x="147601" y="25400"/>
                    <a:pt x="140096" y="25400"/>
                    <a:pt x="140096" y="29255"/>
                  </a:cubicBezTo>
                  <a:cubicBezTo>
                    <a:pt x="140096" y="29264"/>
                    <a:pt x="140096" y="29385"/>
                    <a:pt x="140096" y="31183"/>
                  </a:cubicBezTo>
                  <a:lnTo>
                    <a:pt x="140096" y="44677"/>
                  </a:lnTo>
                  <a:cubicBezTo>
                    <a:pt x="140096" y="48533"/>
                    <a:pt x="143849" y="52388"/>
                    <a:pt x="151353" y="52388"/>
                  </a:cubicBezTo>
                  <a:cubicBezTo>
                    <a:pt x="151369" y="52388"/>
                    <a:pt x="152868" y="52388"/>
                    <a:pt x="297692" y="52388"/>
                  </a:cubicBezTo>
                  <a:cubicBezTo>
                    <a:pt x="301444" y="52388"/>
                    <a:pt x="305196" y="48533"/>
                    <a:pt x="305196" y="44677"/>
                  </a:cubicBezTo>
                  <a:lnTo>
                    <a:pt x="301444" y="29255"/>
                  </a:lnTo>
                  <a:cubicBezTo>
                    <a:pt x="301444" y="25400"/>
                    <a:pt x="297692" y="25400"/>
                    <a:pt x="290187" y="25400"/>
                  </a:cubicBezTo>
                  <a:cubicBezTo>
                    <a:pt x="290173" y="25400"/>
                    <a:pt x="288749" y="25400"/>
                    <a:pt x="151353" y="25400"/>
                  </a:cubicBezTo>
                  <a:close/>
                  <a:moveTo>
                    <a:pt x="83361" y="11112"/>
                  </a:moveTo>
                  <a:cubicBezTo>
                    <a:pt x="71972" y="11112"/>
                    <a:pt x="56787" y="22294"/>
                    <a:pt x="56787" y="33475"/>
                  </a:cubicBezTo>
                  <a:cubicBezTo>
                    <a:pt x="56783" y="33497"/>
                    <a:pt x="56395" y="35165"/>
                    <a:pt x="26417" y="163926"/>
                  </a:cubicBezTo>
                  <a:cubicBezTo>
                    <a:pt x="22621" y="175108"/>
                    <a:pt x="34010" y="182562"/>
                    <a:pt x="52991" y="182562"/>
                  </a:cubicBezTo>
                  <a:cubicBezTo>
                    <a:pt x="53004" y="182562"/>
                    <a:pt x="53100" y="182562"/>
                    <a:pt x="53940" y="182562"/>
                  </a:cubicBezTo>
                  <a:lnTo>
                    <a:pt x="60583" y="182562"/>
                  </a:lnTo>
                  <a:cubicBezTo>
                    <a:pt x="75768" y="182562"/>
                    <a:pt x="90953" y="175108"/>
                    <a:pt x="94749" y="163926"/>
                  </a:cubicBezTo>
                  <a:lnTo>
                    <a:pt x="109934" y="29748"/>
                  </a:lnTo>
                  <a:cubicBezTo>
                    <a:pt x="109934" y="22294"/>
                    <a:pt x="102342" y="11112"/>
                    <a:pt x="90953" y="11112"/>
                  </a:cubicBezTo>
                  <a:cubicBezTo>
                    <a:pt x="90941" y="11112"/>
                    <a:pt x="90844" y="11112"/>
                    <a:pt x="90004" y="11112"/>
                  </a:cubicBezTo>
                  <a:close/>
                  <a:moveTo>
                    <a:pt x="64839" y="0"/>
                  </a:moveTo>
                  <a:cubicBezTo>
                    <a:pt x="64880" y="0"/>
                    <a:pt x="67922" y="0"/>
                    <a:pt x="297746" y="0"/>
                  </a:cubicBezTo>
                  <a:cubicBezTo>
                    <a:pt x="309016" y="0"/>
                    <a:pt x="320286" y="14999"/>
                    <a:pt x="324042" y="29998"/>
                  </a:cubicBezTo>
                  <a:cubicBezTo>
                    <a:pt x="324050" y="30025"/>
                    <a:pt x="324637" y="32025"/>
                    <a:pt x="369121" y="183740"/>
                  </a:cubicBezTo>
                  <a:cubicBezTo>
                    <a:pt x="376634" y="198739"/>
                    <a:pt x="369121" y="213738"/>
                    <a:pt x="354095" y="213738"/>
                  </a:cubicBezTo>
                  <a:cubicBezTo>
                    <a:pt x="354049" y="213739"/>
                    <a:pt x="350132" y="213783"/>
                    <a:pt x="16004" y="217488"/>
                  </a:cubicBezTo>
                  <a:cubicBezTo>
                    <a:pt x="4734" y="217488"/>
                    <a:pt x="-2779" y="202489"/>
                    <a:pt x="978" y="183740"/>
                  </a:cubicBezTo>
                  <a:cubicBezTo>
                    <a:pt x="984" y="183713"/>
                    <a:pt x="1472" y="181716"/>
                    <a:pt x="38543" y="29998"/>
                  </a:cubicBezTo>
                  <a:cubicBezTo>
                    <a:pt x="46057" y="14999"/>
                    <a:pt x="57326" y="0"/>
                    <a:pt x="64839"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矩形 13"/>
            <p:cNvSpPr/>
            <p:nvPr/>
          </p:nvSpPr>
          <p:spPr>
            <a:xfrm>
              <a:off x="5508105" y="2538695"/>
              <a:ext cx="2520280" cy="53553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smtClean="0">
                  <a:gradFill>
                    <a:gsLst>
                      <a:gs pos="0">
                        <a:srgbClr val="595959"/>
                      </a:gs>
                      <a:gs pos="100000">
                        <a:srgbClr val="595959"/>
                      </a:gs>
                    </a:gsLst>
                    <a:lin ang="5400000" scaled="0"/>
                  </a:gradFill>
                </a:rPr>
                <a:t>公司电话：</a:t>
              </a:r>
              <a:endParaRPr lang="en-US" altLang="zh-CN" sz="1200" dirty="0" smtClean="0">
                <a:gradFill>
                  <a:gsLst>
                    <a:gs pos="0">
                      <a:srgbClr val="595959"/>
                    </a:gs>
                    <a:gs pos="100000">
                      <a:srgbClr val="595959"/>
                    </a:gs>
                  </a:gsLst>
                  <a:lin ang="5400000" scaled="0"/>
                </a:gradFill>
              </a:endParaRPr>
            </a:p>
            <a:p>
              <a:pPr algn="just">
                <a:lnSpc>
                  <a:spcPct val="120000"/>
                </a:lnSpc>
              </a:pPr>
              <a:r>
                <a:rPr lang="en-US" altLang="zh-CN" sz="1200" dirty="0" smtClean="0">
                  <a:gradFill>
                    <a:gsLst>
                      <a:gs pos="0">
                        <a:srgbClr val="595959"/>
                      </a:gs>
                      <a:gs pos="100000">
                        <a:srgbClr val="595959"/>
                      </a:gs>
                    </a:gsLst>
                    <a:lin ang="5400000" scaled="0"/>
                  </a:gradFill>
                </a:rPr>
                <a:t>86+0000+00000000</a:t>
              </a:r>
              <a:endParaRPr lang="zh-CN" altLang="en-US" sz="1200" dirty="0">
                <a:gradFill>
                  <a:gsLst>
                    <a:gs pos="0">
                      <a:srgbClr val="595959"/>
                    </a:gs>
                    <a:gs pos="100000">
                      <a:srgbClr val="595959"/>
                    </a:gs>
                  </a:gsLst>
                  <a:lin ang="5400000" scaled="0"/>
                </a:gradFill>
              </a:endParaRPr>
            </a:p>
          </p:txBody>
        </p:sp>
      </p:grpSp>
      <p:grpSp>
        <p:nvGrpSpPr>
          <p:cNvPr id="15" name="组合 14"/>
          <p:cNvGrpSpPr/>
          <p:nvPr/>
        </p:nvGrpSpPr>
        <p:grpSpPr>
          <a:xfrm>
            <a:off x="4738489" y="3199115"/>
            <a:ext cx="3289896" cy="535532"/>
            <a:chOff x="4738489" y="3199115"/>
            <a:chExt cx="3289896" cy="535532"/>
          </a:xfrm>
        </p:grpSpPr>
        <p:sp>
          <p:nvSpPr>
            <p:cNvPr id="16" name="矩形 15"/>
            <p:cNvSpPr/>
            <p:nvPr/>
          </p:nvSpPr>
          <p:spPr>
            <a:xfrm>
              <a:off x="4738489" y="3199116"/>
              <a:ext cx="648073" cy="535531"/>
            </a:xfrm>
            <a:prstGeom prst="rect">
              <a:avLst/>
            </a:pr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1533"/>
            <p:cNvSpPr>
              <a:spLocks/>
            </p:cNvSpPr>
            <p:nvPr/>
          </p:nvSpPr>
          <p:spPr bwMode="auto">
            <a:xfrm>
              <a:off x="4812954" y="3273517"/>
              <a:ext cx="499142" cy="386729"/>
            </a:xfrm>
            <a:custGeom>
              <a:avLst/>
              <a:gdLst/>
              <a:ahLst/>
              <a:cxnLst/>
              <a:rect l="l" t="t" r="r" b="b"/>
              <a:pathLst>
                <a:path w="2417763" h="1873250">
                  <a:moveTo>
                    <a:pt x="841498" y="1766888"/>
                  </a:moveTo>
                  <a:cubicBezTo>
                    <a:pt x="833499" y="1766888"/>
                    <a:pt x="825500" y="1777347"/>
                    <a:pt x="825500" y="1790421"/>
                  </a:cubicBezTo>
                  <a:cubicBezTo>
                    <a:pt x="825500" y="1800879"/>
                    <a:pt x="833499" y="1811338"/>
                    <a:pt x="841498" y="1811338"/>
                  </a:cubicBezTo>
                  <a:cubicBezTo>
                    <a:pt x="841520" y="1811338"/>
                    <a:pt x="845511" y="1811338"/>
                    <a:pt x="1569407" y="1811338"/>
                  </a:cubicBezTo>
                  <a:cubicBezTo>
                    <a:pt x="1577406" y="1811338"/>
                    <a:pt x="1582738" y="1800879"/>
                    <a:pt x="1582738" y="1790421"/>
                  </a:cubicBezTo>
                  <a:cubicBezTo>
                    <a:pt x="1582738" y="1777347"/>
                    <a:pt x="1577406" y="1766888"/>
                    <a:pt x="1569407" y="1766888"/>
                  </a:cubicBezTo>
                  <a:cubicBezTo>
                    <a:pt x="1569389" y="1766888"/>
                    <a:pt x="1565817" y="1766888"/>
                    <a:pt x="841498" y="1766888"/>
                  </a:cubicBezTo>
                  <a:close/>
                  <a:moveTo>
                    <a:pt x="841498" y="1679576"/>
                  </a:moveTo>
                  <a:cubicBezTo>
                    <a:pt x="833499" y="1679576"/>
                    <a:pt x="825500" y="1690035"/>
                    <a:pt x="825500" y="1703109"/>
                  </a:cubicBezTo>
                  <a:cubicBezTo>
                    <a:pt x="825500" y="1713567"/>
                    <a:pt x="833499" y="1724026"/>
                    <a:pt x="841498" y="1724026"/>
                  </a:cubicBezTo>
                  <a:cubicBezTo>
                    <a:pt x="841523" y="1724026"/>
                    <a:pt x="845780" y="1724026"/>
                    <a:pt x="1569407" y="1724026"/>
                  </a:cubicBezTo>
                  <a:cubicBezTo>
                    <a:pt x="1577406" y="1724026"/>
                    <a:pt x="1582738" y="1713567"/>
                    <a:pt x="1582738" y="1703109"/>
                  </a:cubicBezTo>
                  <a:cubicBezTo>
                    <a:pt x="1582738" y="1690035"/>
                    <a:pt x="1577406" y="1679576"/>
                    <a:pt x="1569407" y="1679576"/>
                  </a:cubicBezTo>
                  <a:cubicBezTo>
                    <a:pt x="1569387" y="1679576"/>
                    <a:pt x="1565629" y="1679576"/>
                    <a:pt x="841498" y="1679576"/>
                  </a:cubicBezTo>
                  <a:close/>
                  <a:moveTo>
                    <a:pt x="841498" y="1590676"/>
                  </a:moveTo>
                  <a:cubicBezTo>
                    <a:pt x="833499" y="1590676"/>
                    <a:pt x="825500" y="1601509"/>
                    <a:pt x="825500" y="1615049"/>
                  </a:cubicBezTo>
                  <a:cubicBezTo>
                    <a:pt x="825500" y="1625882"/>
                    <a:pt x="833499" y="1636714"/>
                    <a:pt x="841498" y="1636714"/>
                  </a:cubicBezTo>
                  <a:cubicBezTo>
                    <a:pt x="841526" y="1636714"/>
                    <a:pt x="845993" y="1636714"/>
                    <a:pt x="1569407" y="1636714"/>
                  </a:cubicBezTo>
                  <a:cubicBezTo>
                    <a:pt x="1577406" y="1636714"/>
                    <a:pt x="1582738" y="1625882"/>
                    <a:pt x="1582738" y="1615049"/>
                  </a:cubicBezTo>
                  <a:cubicBezTo>
                    <a:pt x="1582738" y="1601509"/>
                    <a:pt x="1577406" y="1590676"/>
                    <a:pt x="1569407" y="1590676"/>
                  </a:cubicBezTo>
                  <a:cubicBezTo>
                    <a:pt x="1569385" y="1590676"/>
                    <a:pt x="1565495" y="1590676"/>
                    <a:pt x="841498" y="1590676"/>
                  </a:cubicBezTo>
                  <a:close/>
                  <a:moveTo>
                    <a:pt x="841498" y="1514476"/>
                  </a:moveTo>
                  <a:cubicBezTo>
                    <a:pt x="833499" y="1514476"/>
                    <a:pt x="825500" y="1522215"/>
                    <a:pt x="825500" y="1535114"/>
                  </a:cubicBezTo>
                  <a:cubicBezTo>
                    <a:pt x="825500" y="1545432"/>
                    <a:pt x="833499" y="1555751"/>
                    <a:pt x="841498" y="1555751"/>
                  </a:cubicBezTo>
                  <a:cubicBezTo>
                    <a:pt x="841528" y="1555751"/>
                    <a:pt x="846170" y="1555751"/>
                    <a:pt x="1569407" y="1555751"/>
                  </a:cubicBezTo>
                  <a:cubicBezTo>
                    <a:pt x="1577406" y="1555751"/>
                    <a:pt x="1582738" y="1545432"/>
                    <a:pt x="1582738" y="1535114"/>
                  </a:cubicBezTo>
                  <a:cubicBezTo>
                    <a:pt x="1582738" y="1522215"/>
                    <a:pt x="1577406" y="1514476"/>
                    <a:pt x="1569407" y="1514476"/>
                  </a:cubicBezTo>
                  <a:cubicBezTo>
                    <a:pt x="1569384" y="1514476"/>
                    <a:pt x="1565394" y="1514476"/>
                    <a:pt x="841498" y="1514476"/>
                  </a:cubicBezTo>
                  <a:close/>
                  <a:moveTo>
                    <a:pt x="841498" y="1425576"/>
                  </a:moveTo>
                  <a:cubicBezTo>
                    <a:pt x="833499" y="1425576"/>
                    <a:pt x="825500" y="1433613"/>
                    <a:pt x="825500" y="1447008"/>
                  </a:cubicBezTo>
                  <a:cubicBezTo>
                    <a:pt x="825500" y="1457723"/>
                    <a:pt x="833499" y="1468439"/>
                    <a:pt x="841498" y="1468439"/>
                  </a:cubicBezTo>
                  <a:cubicBezTo>
                    <a:pt x="841530" y="1468439"/>
                    <a:pt x="846323" y="1468439"/>
                    <a:pt x="1569407" y="1468439"/>
                  </a:cubicBezTo>
                  <a:cubicBezTo>
                    <a:pt x="1577406" y="1468439"/>
                    <a:pt x="1582738" y="1457723"/>
                    <a:pt x="1582738" y="1447008"/>
                  </a:cubicBezTo>
                  <a:cubicBezTo>
                    <a:pt x="1582738" y="1433613"/>
                    <a:pt x="1577406" y="1425576"/>
                    <a:pt x="1569407" y="1425576"/>
                  </a:cubicBezTo>
                  <a:cubicBezTo>
                    <a:pt x="1569383" y="1425576"/>
                    <a:pt x="1565311" y="1425576"/>
                    <a:pt x="841498" y="1425576"/>
                  </a:cubicBezTo>
                  <a:close/>
                  <a:moveTo>
                    <a:pt x="628650" y="1370012"/>
                  </a:moveTo>
                  <a:cubicBezTo>
                    <a:pt x="628689" y="1370012"/>
                    <a:pt x="635362" y="1370012"/>
                    <a:pt x="1781175" y="1370012"/>
                  </a:cubicBezTo>
                  <a:cubicBezTo>
                    <a:pt x="1781175" y="1370046"/>
                    <a:pt x="1781175" y="1373798"/>
                    <a:pt x="1781175" y="1796034"/>
                  </a:cubicBezTo>
                  <a:cubicBezTo>
                    <a:pt x="1781175" y="1838636"/>
                    <a:pt x="1741249" y="1873250"/>
                    <a:pt x="1693338" y="1873250"/>
                  </a:cubicBezTo>
                  <a:cubicBezTo>
                    <a:pt x="1693301" y="1873250"/>
                    <a:pt x="1687336" y="1873250"/>
                    <a:pt x="716487" y="1873250"/>
                  </a:cubicBezTo>
                  <a:cubicBezTo>
                    <a:pt x="665914" y="1873250"/>
                    <a:pt x="628650" y="1838636"/>
                    <a:pt x="628650" y="1796034"/>
                  </a:cubicBezTo>
                  <a:close/>
                  <a:moveTo>
                    <a:pt x="307976" y="587376"/>
                  </a:moveTo>
                  <a:cubicBezTo>
                    <a:pt x="261508" y="587376"/>
                    <a:pt x="223838" y="600525"/>
                    <a:pt x="223838" y="616745"/>
                  </a:cubicBezTo>
                  <a:cubicBezTo>
                    <a:pt x="223838" y="632965"/>
                    <a:pt x="261508" y="646114"/>
                    <a:pt x="307976" y="646114"/>
                  </a:cubicBezTo>
                  <a:cubicBezTo>
                    <a:pt x="354444" y="646114"/>
                    <a:pt x="392114" y="632965"/>
                    <a:pt x="392114" y="616745"/>
                  </a:cubicBezTo>
                  <a:cubicBezTo>
                    <a:pt x="392114" y="600525"/>
                    <a:pt x="354444" y="587376"/>
                    <a:pt x="307976" y="587376"/>
                  </a:cubicBezTo>
                  <a:close/>
                  <a:moveTo>
                    <a:pt x="2117725" y="566738"/>
                  </a:moveTo>
                  <a:cubicBezTo>
                    <a:pt x="2089669" y="566738"/>
                    <a:pt x="2066925" y="586994"/>
                    <a:pt x="2066925" y="611982"/>
                  </a:cubicBezTo>
                  <a:cubicBezTo>
                    <a:pt x="2066925" y="636970"/>
                    <a:pt x="2089669" y="657226"/>
                    <a:pt x="2117725" y="657226"/>
                  </a:cubicBezTo>
                  <a:cubicBezTo>
                    <a:pt x="2145781" y="657226"/>
                    <a:pt x="2168525" y="636970"/>
                    <a:pt x="2168525" y="611982"/>
                  </a:cubicBezTo>
                  <a:cubicBezTo>
                    <a:pt x="2168525" y="586994"/>
                    <a:pt x="2145781" y="566738"/>
                    <a:pt x="2117725" y="566738"/>
                  </a:cubicBezTo>
                  <a:close/>
                  <a:moveTo>
                    <a:pt x="1973263" y="566738"/>
                  </a:moveTo>
                  <a:cubicBezTo>
                    <a:pt x="1945207" y="566738"/>
                    <a:pt x="1922463" y="586994"/>
                    <a:pt x="1922463" y="611982"/>
                  </a:cubicBezTo>
                  <a:cubicBezTo>
                    <a:pt x="1922463" y="636970"/>
                    <a:pt x="1945207" y="657226"/>
                    <a:pt x="1973263" y="657226"/>
                  </a:cubicBezTo>
                  <a:cubicBezTo>
                    <a:pt x="2001319" y="657226"/>
                    <a:pt x="2024063" y="636970"/>
                    <a:pt x="2024063" y="611982"/>
                  </a:cubicBezTo>
                  <a:cubicBezTo>
                    <a:pt x="2024063" y="586994"/>
                    <a:pt x="2001319" y="566738"/>
                    <a:pt x="1973263" y="566738"/>
                  </a:cubicBezTo>
                  <a:close/>
                  <a:moveTo>
                    <a:pt x="165090" y="503237"/>
                  </a:moveTo>
                  <a:cubicBezTo>
                    <a:pt x="165124" y="503237"/>
                    <a:pt x="169064" y="503237"/>
                    <a:pt x="628406" y="503237"/>
                  </a:cubicBezTo>
                  <a:cubicBezTo>
                    <a:pt x="628406" y="503269"/>
                    <a:pt x="628406" y="506376"/>
                    <a:pt x="628406" y="814446"/>
                  </a:cubicBezTo>
                  <a:cubicBezTo>
                    <a:pt x="628406" y="857005"/>
                    <a:pt x="665684" y="891584"/>
                    <a:pt x="716276" y="891584"/>
                  </a:cubicBezTo>
                  <a:cubicBezTo>
                    <a:pt x="716324" y="891584"/>
                    <a:pt x="723085" y="891584"/>
                    <a:pt x="1693499" y="891584"/>
                  </a:cubicBezTo>
                  <a:cubicBezTo>
                    <a:pt x="1741429" y="891584"/>
                    <a:pt x="1781370" y="857005"/>
                    <a:pt x="1781370" y="814446"/>
                  </a:cubicBezTo>
                  <a:cubicBezTo>
                    <a:pt x="1781370" y="814417"/>
                    <a:pt x="1781370" y="811418"/>
                    <a:pt x="1781370" y="503237"/>
                  </a:cubicBezTo>
                  <a:cubicBezTo>
                    <a:pt x="1781399" y="503237"/>
                    <a:pt x="1785017" y="503237"/>
                    <a:pt x="2244685" y="503237"/>
                  </a:cubicBezTo>
                  <a:cubicBezTo>
                    <a:pt x="2292615" y="503237"/>
                    <a:pt x="2417763" y="670811"/>
                    <a:pt x="2417763" y="1011279"/>
                  </a:cubicBezTo>
                  <a:cubicBezTo>
                    <a:pt x="2417763" y="1354407"/>
                    <a:pt x="2297940" y="1503362"/>
                    <a:pt x="2250011" y="1503362"/>
                  </a:cubicBezTo>
                  <a:cubicBezTo>
                    <a:pt x="2249986" y="1503362"/>
                    <a:pt x="2247537" y="1503362"/>
                    <a:pt x="2005039" y="1503362"/>
                  </a:cubicBezTo>
                  <a:cubicBezTo>
                    <a:pt x="2005039" y="1503183"/>
                    <a:pt x="2005039" y="1362358"/>
                    <a:pt x="2005039" y="1317169"/>
                  </a:cubicBezTo>
                  <a:cubicBezTo>
                    <a:pt x="2005039" y="1271950"/>
                    <a:pt x="1986400" y="1253331"/>
                    <a:pt x="1927820" y="1253331"/>
                  </a:cubicBezTo>
                  <a:cubicBezTo>
                    <a:pt x="1605629" y="1253331"/>
                    <a:pt x="734915" y="1253331"/>
                    <a:pt x="476630" y="1253331"/>
                  </a:cubicBezTo>
                  <a:cubicBezTo>
                    <a:pt x="428700" y="1253331"/>
                    <a:pt x="402073" y="1285250"/>
                    <a:pt x="402073" y="1317169"/>
                  </a:cubicBezTo>
                  <a:cubicBezTo>
                    <a:pt x="402073" y="1362383"/>
                    <a:pt x="402073" y="1503334"/>
                    <a:pt x="402073" y="1503362"/>
                  </a:cubicBezTo>
                  <a:cubicBezTo>
                    <a:pt x="402056" y="1503362"/>
                    <a:pt x="400083" y="1503362"/>
                    <a:pt x="165090" y="1503362"/>
                  </a:cubicBezTo>
                  <a:cubicBezTo>
                    <a:pt x="117160" y="1503362"/>
                    <a:pt x="0" y="1335788"/>
                    <a:pt x="0" y="995320"/>
                  </a:cubicBezTo>
                  <a:cubicBezTo>
                    <a:pt x="0" y="652192"/>
                    <a:pt x="117160" y="503237"/>
                    <a:pt x="165090" y="503237"/>
                  </a:cubicBezTo>
                  <a:close/>
                  <a:moveTo>
                    <a:pt x="716487" y="0"/>
                  </a:moveTo>
                  <a:cubicBezTo>
                    <a:pt x="716522" y="0"/>
                    <a:pt x="722407" y="0"/>
                    <a:pt x="1693338" y="0"/>
                  </a:cubicBezTo>
                  <a:cubicBezTo>
                    <a:pt x="1741249" y="0"/>
                    <a:pt x="1781175" y="34614"/>
                    <a:pt x="1781175" y="77216"/>
                  </a:cubicBezTo>
                  <a:lnTo>
                    <a:pt x="1781175" y="503238"/>
                  </a:lnTo>
                  <a:cubicBezTo>
                    <a:pt x="1781132" y="503238"/>
                    <a:pt x="1774086" y="503238"/>
                    <a:pt x="628650" y="503238"/>
                  </a:cubicBezTo>
                  <a:cubicBezTo>
                    <a:pt x="628650" y="503203"/>
                    <a:pt x="628650" y="499377"/>
                    <a:pt x="628650" y="77216"/>
                  </a:cubicBezTo>
                  <a:cubicBezTo>
                    <a:pt x="628650" y="34614"/>
                    <a:pt x="665914" y="0"/>
                    <a:pt x="716487"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矩形 17"/>
            <p:cNvSpPr/>
            <p:nvPr/>
          </p:nvSpPr>
          <p:spPr>
            <a:xfrm>
              <a:off x="5508105" y="3199115"/>
              <a:ext cx="2520280" cy="53553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smtClean="0">
                  <a:gradFill>
                    <a:gsLst>
                      <a:gs pos="0">
                        <a:srgbClr val="595959"/>
                      </a:gs>
                      <a:gs pos="100000">
                        <a:srgbClr val="595959"/>
                      </a:gs>
                    </a:gsLst>
                    <a:lin ang="5400000" scaled="0"/>
                  </a:gradFill>
                </a:rPr>
                <a:t>公司传真：</a:t>
              </a:r>
              <a:endParaRPr lang="en-US" altLang="zh-CN" sz="1200" dirty="0" smtClean="0">
                <a:gradFill>
                  <a:gsLst>
                    <a:gs pos="0">
                      <a:srgbClr val="595959"/>
                    </a:gs>
                    <a:gs pos="100000">
                      <a:srgbClr val="595959"/>
                    </a:gs>
                  </a:gsLst>
                  <a:lin ang="5400000" scaled="0"/>
                </a:gradFill>
              </a:endParaRPr>
            </a:p>
            <a:p>
              <a:pPr algn="just">
                <a:lnSpc>
                  <a:spcPct val="120000"/>
                </a:lnSpc>
              </a:pPr>
              <a:r>
                <a:rPr lang="en-US" altLang="zh-CN" sz="1200" dirty="0" smtClean="0">
                  <a:gradFill>
                    <a:gsLst>
                      <a:gs pos="0">
                        <a:srgbClr val="595959"/>
                      </a:gs>
                      <a:gs pos="100000">
                        <a:srgbClr val="595959"/>
                      </a:gs>
                    </a:gsLst>
                    <a:lin ang="5400000" scaled="0"/>
                  </a:gradFill>
                </a:rPr>
                <a:t>86+0000+00000000</a:t>
              </a:r>
              <a:endParaRPr lang="zh-CN" altLang="en-US" sz="1200" dirty="0">
                <a:gradFill>
                  <a:gsLst>
                    <a:gs pos="0">
                      <a:srgbClr val="595959"/>
                    </a:gs>
                    <a:gs pos="100000">
                      <a:srgbClr val="595959"/>
                    </a:gs>
                  </a:gsLst>
                  <a:lin ang="5400000" scaled="0"/>
                </a:gradFill>
              </a:endParaRPr>
            </a:p>
          </p:txBody>
        </p:sp>
      </p:grpSp>
      <p:grpSp>
        <p:nvGrpSpPr>
          <p:cNvPr id="19" name="组合 18"/>
          <p:cNvGrpSpPr/>
          <p:nvPr/>
        </p:nvGrpSpPr>
        <p:grpSpPr>
          <a:xfrm>
            <a:off x="4738489" y="3823277"/>
            <a:ext cx="3289896" cy="571791"/>
            <a:chOff x="4738489" y="3823277"/>
            <a:chExt cx="3289896" cy="571791"/>
          </a:xfrm>
        </p:grpSpPr>
        <p:sp>
          <p:nvSpPr>
            <p:cNvPr id="20" name="矩形 19"/>
            <p:cNvSpPr/>
            <p:nvPr/>
          </p:nvSpPr>
          <p:spPr>
            <a:xfrm>
              <a:off x="4738489" y="3859537"/>
              <a:ext cx="648073" cy="535531"/>
            </a:xfrm>
            <a:prstGeom prst="rect">
              <a:avLst/>
            </a:pr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1690"/>
            <p:cNvSpPr>
              <a:spLocks/>
            </p:cNvSpPr>
            <p:nvPr/>
          </p:nvSpPr>
          <p:spPr bwMode="auto">
            <a:xfrm>
              <a:off x="4846501" y="3934495"/>
              <a:ext cx="432048" cy="385615"/>
            </a:xfrm>
            <a:custGeom>
              <a:avLst/>
              <a:gdLst/>
              <a:ahLst/>
              <a:cxnLst/>
              <a:rect l="l" t="t" r="r" b="b"/>
              <a:pathLst>
                <a:path w="487363" h="434985">
                  <a:moveTo>
                    <a:pt x="304800" y="295285"/>
                  </a:moveTo>
                  <a:lnTo>
                    <a:pt x="307943" y="307985"/>
                  </a:lnTo>
                  <a:cubicBezTo>
                    <a:pt x="307952" y="307991"/>
                    <a:pt x="309043" y="308768"/>
                    <a:pt x="446218" y="406410"/>
                  </a:cubicBezTo>
                  <a:cubicBezTo>
                    <a:pt x="449360" y="406410"/>
                    <a:pt x="449360" y="406410"/>
                    <a:pt x="452503" y="406410"/>
                  </a:cubicBezTo>
                  <a:lnTo>
                    <a:pt x="455645" y="393710"/>
                  </a:lnTo>
                  <a:cubicBezTo>
                    <a:pt x="455636" y="393704"/>
                    <a:pt x="454532" y="392935"/>
                    <a:pt x="314228" y="295285"/>
                  </a:cubicBezTo>
                  <a:cubicBezTo>
                    <a:pt x="311085" y="292110"/>
                    <a:pt x="307943" y="292110"/>
                    <a:pt x="304800" y="295285"/>
                  </a:cubicBezTo>
                  <a:close/>
                  <a:moveTo>
                    <a:pt x="171450" y="295285"/>
                  </a:moveTo>
                  <a:cubicBezTo>
                    <a:pt x="171443" y="295290"/>
                    <a:pt x="170485" y="295965"/>
                    <a:pt x="31750" y="393710"/>
                  </a:cubicBezTo>
                  <a:cubicBezTo>
                    <a:pt x="28575" y="396885"/>
                    <a:pt x="28575" y="400060"/>
                    <a:pt x="31750" y="403235"/>
                  </a:cubicBezTo>
                  <a:cubicBezTo>
                    <a:pt x="38100" y="406410"/>
                    <a:pt x="38100" y="406410"/>
                    <a:pt x="41275" y="406410"/>
                  </a:cubicBezTo>
                  <a:cubicBezTo>
                    <a:pt x="41288" y="406402"/>
                    <a:pt x="42592" y="405482"/>
                    <a:pt x="180975" y="307985"/>
                  </a:cubicBezTo>
                  <a:lnTo>
                    <a:pt x="184150" y="295285"/>
                  </a:lnTo>
                  <a:cubicBezTo>
                    <a:pt x="180975" y="292110"/>
                    <a:pt x="177800" y="292110"/>
                    <a:pt x="171450" y="295285"/>
                  </a:cubicBezTo>
                  <a:close/>
                  <a:moveTo>
                    <a:pt x="25318" y="142885"/>
                  </a:moveTo>
                  <a:cubicBezTo>
                    <a:pt x="28482" y="142885"/>
                    <a:pt x="28482" y="142885"/>
                    <a:pt x="243682" y="292110"/>
                  </a:cubicBezTo>
                  <a:cubicBezTo>
                    <a:pt x="243693" y="292103"/>
                    <a:pt x="245225" y="291041"/>
                    <a:pt x="458881" y="142885"/>
                  </a:cubicBezTo>
                  <a:cubicBezTo>
                    <a:pt x="474704" y="142885"/>
                    <a:pt x="487363" y="152410"/>
                    <a:pt x="487363" y="165110"/>
                  </a:cubicBezTo>
                  <a:cubicBezTo>
                    <a:pt x="487363" y="165122"/>
                    <a:pt x="487363" y="166805"/>
                    <a:pt x="487363" y="409585"/>
                  </a:cubicBezTo>
                  <a:cubicBezTo>
                    <a:pt x="487363" y="422285"/>
                    <a:pt x="474704" y="434985"/>
                    <a:pt x="462046" y="434985"/>
                  </a:cubicBezTo>
                  <a:cubicBezTo>
                    <a:pt x="462028" y="434985"/>
                    <a:pt x="459294" y="434985"/>
                    <a:pt x="25318" y="434985"/>
                  </a:cubicBezTo>
                  <a:cubicBezTo>
                    <a:pt x="12659" y="434985"/>
                    <a:pt x="0" y="422285"/>
                    <a:pt x="0" y="409585"/>
                  </a:cubicBezTo>
                  <a:cubicBezTo>
                    <a:pt x="0" y="409573"/>
                    <a:pt x="0" y="407876"/>
                    <a:pt x="0" y="165110"/>
                  </a:cubicBezTo>
                  <a:cubicBezTo>
                    <a:pt x="0" y="152410"/>
                    <a:pt x="12659" y="142885"/>
                    <a:pt x="25318" y="142885"/>
                  </a:cubicBezTo>
                  <a:close/>
                  <a:moveTo>
                    <a:pt x="243682" y="0"/>
                  </a:moveTo>
                  <a:cubicBezTo>
                    <a:pt x="249215" y="0"/>
                    <a:pt x="254749" y="1578"/>
                    <a:pt x="259493" y="4734"/>
                  </a:cubicBezTo>
                  <a:cubicBezTo>
                    <a:pt x="259493" y="4734"/>
                    <a:pt x="259493" y="4734"/>
                    <a:pt x="430251" y="115189"/>
                  </a:cubicBezTo>
                  <a:cubicBezTo>
                    <a:pt x="436576" y="121501"/>
                    <a:pt x="439738" y="130969"/>
                    <a:pt x="430251" y="134125"/>
                  </a:cubicBezTo>
                  <a:lnTo>
                    <a:pt x="259493" y="254048"/>
                  </a:lnTo>
                  <a:cubicBezTo>
                    <a:pt x="250006" y="260360"/>
                    <a:pt x="237357" y="260360"/>
                    <a:pt x="227871" y="254048"/>
                  </a:cubicBezTo>
                  <a:cubicBezTo>
                    <a:pt x="227871" y="254048"/>
                    <a:pt x="227871" y="254048"/>
                    <a:pt x="57112" y="134125"/>
                  </a:cubicBezTo>
                  <a:cubicBezTo>
                    <a:pt x="47625" y="130969"/>
                    <a:pt x="47625" y="121501"/>
                    <a:pt x="57112" y="115189"/>
                  </a:cubicBezTo>
                  <a:cubicBezTo>
                    <a:pt x="57112" y="115189"/>
                    <a:pt x="57112" y="115189"/>
                    <a:pt x="227871" y="4734"/>
                  </a:cubicBezTo>
                  <a:cubicBezTo>
                    <a:pt x="232614" y="1578"/>
                    <a:pt x="238148" y="0"/>
                    <a:pt x="2436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矩形 21"/>
            <p:cNvSpPr/>
            <p:nvPr/>
          </p:nvSpPr>
          <p:spPr>
            <a:xfrm>
              <a:off x="5508105" y="3823277"/>
              <a:ext cx="2520280" cy="53553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smtClean="0">
                  <a:gradFill>
                    <a:gsLst>
                      <a:gs pos="0">
                        <a:srgbClr val="595959"/>
                      </a:gs>
                      <a:gs pos="100000">
                        <a:srgbClr val="595959"/>
                      </a:gs>
                    </a:gsLst>
                    <a:lin ang="5400000" scaled="0"/>
                  </a:gradFill>
                </a:rPr>
                <a:t>公司邮箱：</a:t>
              </a:r>
              <a:endParaRPr lang="en-US" altLang="zh-CN" sz="1200" dirty="0" smtClean="0">
                <a:gradFill>
                  <a:gsLst>
                    <a:gs pos="0">
                      <a:srgbClr val="595959"/>
                    </a:gs>
                    <a:gs pos="100000">
                      <a:srgbClr val="595959"/>
                    </a:gs>
                  </a:gsLst>
                  <a:lin ang="5400000" scaled="0"/>
                </a:gradFill>
              </a:endParaRPr>
            </a:p>
            <a:p>
              <a:pPr algn="just">
                <a:lnSpc>
                  <a:spcPct val="120000"/>
                </a:lnSpc>
              </a:pPr>
              <a:r>
                <a:rPr lang="en-US" altLang="zh-CN" sz="1200" dirty="0" smtClean="0">
                  <a:gradFill>
                    <a:gsLst>
                      <a:gs pos="0">
                        <a:srgbClr val="595959"/>
                      </a:gs>
                      <a:gs pos="100000">
                        <a:srgbClr val="595959"/>
                      </a:gs>
                    </a:gsLst>
                    <a:lin ang="5400000" scaled="0"/>
                  </a:gradFill>
                </a:rPr>
                <a:t>XXXXXXXX@XXXXXX.com</a:t>
              </a:r>
              <a:endParaRPr lang="zh-CN" altLang="en-US" sz="1200" dirty="0">
                <a:gradFill>
                  <a:gsLst>
                    <a:gs pos="0">
                      <a:srgbClr val="595959"/>
                    </a:gs>
                    <a:gs pos="100000">
                      <a:srgbClr val="595959"/>
                    </a:gs>
                  </a:gsLst>
                  <a:lin ang="5400000" scaled="0"/>
                </a:gradFill>
              </a:endParaRPr>
            </a:p>
          </p:txBody>
        </p:sp>
      </p:grpSp>
      <p:sp>
        <p:nvSpPr>
          <p:cNvPr id="28" name="TextBox 27"/>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29" name="TextBox 28"/>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128810523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solidFill>
          <a:schemeClr val="bg1">
            <a:lumMod val="95000"/>
          </a:schemeClr>
        </a:solidFill>
        <a:effectLst/>
      </p:bgPr>
    </p:bg>
    <p:spTree>
      <p:nvGrpSpPr>
        <p:cNvPr id="1" name=""/>
        <p:cNvGrpSpPr/>
        <p:nvPr/>
      </p:nvGrpSpPr>
      <p:grpSpPr>
        <a:xfrm>
          <a:off x="0" y="0"/>
          <a:ext cx="0" cy="0"/>
          <a:chOff x="0" y="0"/>
          <a:chExt cx="0" cy="0"/>
        </a:xfrm>
      </p:grpSpPr>
      <p:sp>
        <p:nvSpPr>
          <p:cNvPr id="61" name="矩形 60"/>
          <p:cNvSpPr/>
          <p:nvPr/>
        </p:nvSpPr>
        <p:spPr>
          <a:xfrm>
            <a:off x="-5814" y="0"/>
            <a:ext cx="9149813" cy="314781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t="38438" b="41862"/>
          <a:stretch/>
        </p:blipFill>
        <p:spPr>
          <a:xfrm>
            <a:off x="75977" y="1313950"/>
            <a:ext cx="9119255" cy="1013255"/>
          </a:xfrm>
          <a:prstGeom prst="rect">
            <a:avLst/>
          </a:prstGeom>
        </p:spPr>
      </p:pic>
      <p:sp>
        <p:nvSpPr>
          <p:cNvPr id="34" name="矩形 26"/>
          <p:cNvSpPr>
            <a:spLocks noChangeArrowheads="1"/>
          </p:cNvSpPr>
          <p:nvPr/>
        </p:nvSpPr>
        <p:spPr bwMode="auto">
          <a:xfrm>
            <a:off x="568518" y="4155926"/>
            <a:ext cx="6503612" cy="49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r>
              <a:rPr lang="en-US" altLang="zh-CN" sz="4400" b="1" spc="225" dirty="0" smtClean="0">
                <a:solidFill>
                  <a:srgbClr val="E74C2E"/>
                </a:solidFill>
                <a:latin typeface="微软雅黑" panose="020B0503020204020204" pitchFamily="34" charset="-122"/>
                <a:ea typeface="微软雅黑" panose="020B0503020204020204" pitchFamily="34" charset="-122"/>
              </a:rPr>
              <a:t>THANK YOU</a:t>
            </a:r>
            <a:endParaRPr lang="zh-CN" altLang="en-US" sz="4400" b="1" spc="225" dirty="0">
              <a:solidFill>
                <a:srgbClr val="E74C2E"/>
              </a:solidFill>
              <a:latin typeface="微软雅黑" panose="020B0503020204020204" pitchFamily="34" charset="-122"/>
              <a:ea typeface="微软雅黑" panose="020B0503020204020204" pitchFamily="34" charset="-122"/>
            </a:endParaRPr>
          </a:p>
        </p:txBody>
      </p:sp>
      <p:pic>
        <p:nvPicPr>
          <p:cNvPr id="35" name="图片 34"/>
          <p:cNvPicPr>
            <a:picLocks noChangeAspect="1"/>
          </p:cNvPicPr>
          <p:nvPr/>
        </p:nvPicPr>
        <p:blipFill rotWithShape="1">
          <a:blip r:embed="rId4" cstate="print">
            <a:extLst>
              <a:ext uri="{28A0092B-C50C-407E-A947-70E740481C1C}">
                <a14:useLocalDpi xmlns:a14="http://schemas.microsoft.com/office/drawing/2010/main" val="0"/>
              </a:ext>
            </a:extLst>
          </a:blip>
          <a:srcRect l="19439" t="11081" r="26729" b="10654"/>
          <a:stretch/>
        </p:blipFill>
        <p:spPr>
          <a:xfrm>
            <a:off x="2511291" y="527370"/>
            <a:ext cx="4298708" cy="2766700"/>
          </a:xfrm>
          <a:prstGeom prst="rect">
            <a:avLst/>
          </a:prstGeom>
        </p:spPr>
      </p:pic>
      <p:pic>
        <p:nvPicPr>
          <p:cNvPr id="36" name="图片 35"/>
          <p:cNvPicPr>
            <a:picLocks noChangeAspect="1"/>
          </p:cNvPicPr>
          <p:nvPr/>
        </p:nvPicPr>
        <p:blipFill rotWithShape="1">
          <a:blip r:embed="rId5" cstate="print">
            <a:extLst>
              <a:ext uri="{28A0092B-C50C-407E-A947-70E740481C1C}">
                <a14:useLocalDpi xmlns:a14="http://schemas.microsoft.com/office/drawing/2010/main" val="0"/>
              </a:ext>
            </a:extLst>
          </a:blip>
          <a:srcRect l="54147" t="32342" r="5913"/>
          <a:stretch/>
        </p:blipFill>
        <p:spPr>
          <a:xfrm>
            <a:off x="5169460" y="1149248"/>
            <a:ext cx="2834707" cy="2505361"/>
          </a:xfrm>
          <a:prstGeom prst="rect">
            <a:avLst/>
          </a:prstGeom>
        </p:spPr>
      </p:pic>
      <p:pic>
        <p:nvPicPr>
          <p:cNvPr id="37" name="图片 36"/>
          <p:cNvPicPr>
            <a:picLocks noChangeAspect="1"/>
          </p:cNvPicPr>
          <p:nvPr/>
        </p:nvPicPr>
        <p:blipFill rotWithShape="1">
          <a:blip r:embed="rId6" cstate="print">
            <a:extLst>
              <a:ext uri="{28A0092B-C50C-407E-A947-70E740481C1C}">
                <a14:useLocalDpi xmlns:a14="http://schemas.microsoft.com/office/drawing/2010/main" val="0"/>
              </a:ext>
            </a:extLst>
          </a:blip>
          <a:srcRect l="6632" t="29602" r="64869" b="13234"/>
          <a:stretch/>
        </p:blipFill>
        <p:spPr>
          <a:xfrm>
            <a:off x="1259632" y="855905"/>
            <a:ext cx="2329811" cy="2438163"/>
          </a:xfrm>
          <a:prstGeom prst="rect">
            <a:avLst/>
          </a:prstGeom>
        </p:spPr>
      </p:pic>
      <p:grpSp>
        <p:nvGrpSpPr>
          <p:cNvPr id="38" name="组合 37"/>
          <p:cNvGrpSpPr/>
          <p:nvPr/>
        </p:nvGrpSpPr>
        <p:grpSpPr>
          <a:xfrm>
            <a:off x="1905525" y="1626352"/>
            <a:ext cx="985403" cy="860835"/>
            <a:chOff x="882603" y="2302677"/>
            <a:chExt cx="1093895" cy="955612"/>
          </a:xfrm>
          <a:solidFill>
            <a:schemeClr val="bg1"/>
          </a:solidFill>
          <a:effectLst>
            <a:outerShdw blurRad="50800" dist="38100" dir="2700000" algn="tl" rotWithShape="0">
              <a:prstClr val="black">
                <a:alpha val="40000"/>
              </a:prstClr>
            </a:outerShdw>
          </a:effectLst>
        </p:grpSpPr>
        <p:sp>
          <p:nvSpPr>
            <p:cNvPr id="39" name="Freeform 14"/>
            <p:cNvSpPr>
              <a:spLocks/>
            </p:cNvSpPr>
            <p:nvPr/>
          </p:nvSpPr>
          <p:spPr bwMode="auto">
            <a:xfrm>
              <a:off x="882603" y="2302677"/>
              <a:ext cx="820672" cy="955612"/>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0" name="Freeform 15"/>
            <p:cNvSpPr>
              <a:spLocks/>
            </p:cNvSpPr>
            <p:nvPr/>
          </p:nvSpPr>
          <p:spPr bwMode="auto">
            <a:xfrm>
              <a:off x="1362082" y="2640858"/>
              <a:ext cx="386396" cy="443988"/>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1" name="Freeform 16"/>
            <p:cNvSpPr>
              <a:spLocks/>
            </p:cNvSpPr>
            <p:nvPr/>
          </p:nvSpPr>
          <p:spPr bwMode="auto">
            <a:xfrm>
              <a:off x="1667783" y="2400113"/>
              <a:ext cx="273223" cy="299340"/>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2" name="Freeform 17"/>
            <p:cNvSpPr>
              <a:spLocks/>
            </p:cNvSpPr>
            <p:nvPr/>
          </p:nvSpPr>
          <p:spPr bwMode="auto">
            <a:xfrm>
              <a:off x="1088524" y="2679029"/>
              <a:ext cx="408829" cy="66632"/>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3" name="Freeform 18"/>
            <p:cNvSpPr>
              <a:spLocks/>
            </p:cNvSpPr>
            <p:nvPr/>
          </p:nvSpPr>
          <p:spPr bwMode="auto">
            <a:xfrm>
              <a:off x="1087855" y="2815306"/>
              <a:ext cx="344542" cy="673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4" name="Freeform 19"/>
            <p:cNvSpPr>
              <a:spLocks/>
            </p:cNvSpPr>
            <p:nvPr/>
          </p:nvSpPr>
          <p:spPr bwMode="auto">
            <a:xfrm>
              <a:off x="1082497" y="2945221"/>
              <a:ext cx="244427" cy="146657"/>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5" name="Freeform 20"/>
            <p:cNvSpPr>
              <a:spLocks/>
            </p:cNvSpPr>
            <p:nvPr/>
          </p:nvSpPr>
          <p:spPr bwMode="auto">
            <a:xfrm>
              <a:off x="1748478" y="2540408"/>
              <a:ext cx="228020" cy="273223"/>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6" name="Freeform 21"/>
            <p:cNvSpPr>
              <a:spLocks/>
            </p:cNvSpPr>
            <p:nvPr/>
          </p:nvSpPr>
          <p:spPr bwMode="auto">
            <a:xfrm>
              <a:off x="1293107" y="2473776"/>
              <a:ext cx="204247" cy="66632"/>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47" name="组合 46"/>
          <p:cNvGrpSpPr/>
          <p:nvPr/>
        </p:nvGrpSpPr>
        <p:grpSpPr>
          <a:xfrm>
            <a:off x="3911878" y="1184383"/>
            <a:ext cx="1107210" cy="863644"/>
            <a:chOff x="2855366" y="2301118"/>
            <a:chExt cx="1229112" cy="958730"/>
          </a:xfrm>
          <a:solidFill>
            <a:schemeClr val="bg1"/>
          </a:solidFill>
          <a:effectLst>
            <a:outerShdw blurRad="50800" dist="38100" dir="2700000" algn="tl" rotWithShape="0">
              <a:prstClr val="black">
                <a:alpha val="40000"/>
              </a:prstClr>
            </a:outerShdw>
          </a:effectLst>
        </p:grpSpPr>
        <p:sp>
          <p:nvSpPr>
            <p:cNvPr id="48" name="Freeform 26"/>
            <p:cNvSpPr>
              <a:spLocks/>
            </p:cNvSpPr>
            <p:nvPr/>
          </p:nvSpPr>
          <p:spPr bwMode="auto">
            <a:xfrm>
              <a:off x="2855366" y="2531318"/>
              <a:ext cx="807015" cy="728530"/>
            </a:xfrm>
            <a:custGeom>
              <a:avLst/>
              <a:gdLst>
                <a:gd name="T0" fmla="*/ 129 w 908"/>
                <a:gd name="T1" fmla="*/ 646 h 819"/>
                <a:gd name="T2" fmla="*/ 86 w 908"/>
                <a:gd name="T3" fmla="*/ 646 h 819"/>
                <a:gd name="T4" fmla="*/ 0 w 908"/>
                <a:gd name="T5" fmla="*/ 560 h 819"/>
                <a:gd name="T6" fmla="*/ 0 w 908"/>
                <a:gd name="T7" fmla="*/ 87 h 819"/>
                <a:gd name="T8" fmla="*/ 87 w 908"/>
                <a:gd name="T9" fmla="*/ 0 h 819"/>
                <a:gd name="T10" fmla="*/ 822 w 908"/>
                <a:gd name="T11" fmla="*/ 0 h 819"/>
                <a:gd name="T12" fmla="*/ 908 w 908"/>
                <a:gd name="T13" fmla="*/ 90 h 819"/>
                <a:gd name="T14" fmla="*/ 908 w 908"/>
                <a:gd name="T15" fmla="*/ 470 h 819"/>
                <a:gd name="T16" fmla="*/ 908 w 908"/>
                <a:gd name="T17" fmla="*/ 557 h 819"/>
                <a:gd name="T18" fmla="*/ 818 w 908"/>
                <a:gd name="T19" fmla="*/ 646 h 819"/>
                <a:gd name="T20" fmla="*/ 338 w 908"/>
                <a:gd name="T21" fmla="*/ 646 h 819"/>
                <a:gd name="T22" fmla="*/ 313 w 908"/>
                <a:gd name="T23" fmla="*/ 656 h 819"/>
                <a:gd name="T24" fmla="*/ 166 w 908"/>
                <a:gd name="T25" fmla="*/ 804 h 819"/>
                <a:gd name="T26" fmla="*/ 156 w 908"/>
                <a:gd name="T27" fmla="*/ 813 h 819"/>
                <a:gd name="T28" fmla="*/ 139 w 908"/>
                <a:gd name="T29" fmla="*/ 817 h 819"/>
                <a:gd name="T30" fmla="*/ 130 w 908"/>
                <a:gd name="T31" fmla="*/ 802 h 819"/>
                <a:gd name="T32" fmla="*/ 129 w 908"/>
                <a:gd name="T33" fmla="*/ 770 h 819"/>
                <a:gd name="T34" fmla="*/ 129 w 908"/>
                <a:gd name="T35" fmla="*/ 64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8" h="819">
                  <a:moveTo>
                    <a:pt x="129" y="646"/>
                  </a:moveTo>
                  <a:cubicBezTo>
                    <a:pt x="114" y="646"/>
                    <a:pt x="100" y="646"/>
                    <a:pt x="86" y="646"/>
                  </a:cubicBezTo>
                  <a:cubicBezTo>
                    <a:pt x="38" y="646"/>
                    <a:pt x="0" y="608"/>
                    <a:pt x="0" y="560"/>
                  </a:cubicBezTo>
                  <a:cubicBezTo>
                    <a:pt x="0" y="402"/>
                    <a:pt x="0" y="245"/>
                    <a:pt x="0" y="87"/>
                  </a:cubicBezTo>
                  <a:cubicBezTo>
                    <a:pt x="0" y="38"/>
                    <a:pt x="38" y="0"/>
                    <a:pt x="87" y="0"/>
                  </a:cubicBezTo>
                  <a:cubicBezTo>
                    <a:pt x="332" y="0"/>
                    <a:pt x="577" y="0"/>
                    <a:pt x="822" y="0"/>
                  </a:cubicBezTo>
                  <a:cubicBezTo>
                    <a:pt x="872" y="0"/>
                    <a:pt x="908" y="38"/>
                    <a:pt x="908" y="90"/>
                  </a:cubicBezTo>
                  <a:cubicBezTo>
                    <a:pt x="908" y="217"/>
                    <a:pt x="908" y="343"/>
                    <a:pt x="908" y="470"/>
                  </a:cubicBezTo>
                  <a:cubicBezTo>
                    <a:pt x="908" y="499"/>
                    <a:pt x="908" y="528"/>
                    <a:pt x="908" y="557"/>
                  </a:cubicBezTo>
                  <a:cubicBezTo>
                    <a:pt x="908" y="609"/>
                    <a:pt x="871" y="646"/>
                    <a:pt x="818" y="646"/>
                  </a:cubicBezTo>
                  <a:cubicBezTo>
                    <a:pt x="658" y="646"/>
                    <a:pt x="498" y="646"/>
                    <a:pt x="338" y="646"/>
                  </a:cubicBezTo>
                  <a:cubicBezTo>
                    <a:pt x="328" y="646"/>
                    <a:pt x="321" y="649"/>
                    <a:pt x="313" y="656"/>
                  </a:cubicBezTo>
                  <a:cubicBezTo>
                    <a:pt x="265" y="706"/>
                    <a:pt x="215" y="755"/>
                    <a:pt x="166" y="804"/>
                  </a:cubicBezTo>
                  <a:cubicBezTo>
                    <a:pt x="163" y="807"/>
                    <a:pt x="160" y="811"/>
                    <a:pt x="156" y="813"/>
                  </a:cubicBezTo>
                  <a:cubicBezTo>
                    <a:pt x="151" y="815"/>
                    <a:pt x="143" y="819"/>
                    <a:pt x="139" y="817"/>
                  </a:cubicBezTo>
                  <a:cubicBezTo>
                    <a:pt x="134" y="815"/>
                    <a:pt x="131" y="807"/>
                    <a:pt x="130" y="802"/>
                  </a:cubicBezTo>
                  <a:cubicBezTo>
                    <a:pt x="129" y="791"/>
                    <a:pt x="130" y="781"/>
                    <a:pt x="129" y="770"/>
                  </a:cubicBezTo>
                  <a:cubicBezTo>
                    <a:pt x="129" y="730"/>
                    <a:pt x="129" y="689"/>
                    <a:pt x="129" y="6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49" name="Freeform 27"/>
            <p:cNvSpPr>
              <a:spLocks/>
            </p:cNvSpPr>
            <p:nvPr/>
          </p:nvSpPr>
          <p:spPr bwMode="auto">
            <a:xfrm>
              <a:off x="3237656" y="2301118"/>
              <a:ext cx="846822" cy="731909"/>
            </a:xfrm>
            <a:custGeom>
              <a:avLst/>
              <a:gdLst>
                <a:gd name="T0" fmla="*/ 824 w 953"/>
                <a:gd name="T1" fmla="*/ 647 h 823"/>
                <a:gd name="T2" fmla="*/ 824 w 953"/>
                <a:gd name="T3" fmla="*/ 785 h 823"/>
                <a:gd name="T4" fmla="*/ 814 w 953"/>
                <a:gd name="T5" fmla="*/ 817 h 823"/>
                <a:gd name="T6" fmla="*/ 785 w 953"/>
                <a:gd name="T7" fmla="*/ 802 h 823"/>
                <a:gd name="T8" fmla="*/ 638 w 953"/>
                <a:gd name="T9" fmla="*/ 656 h 823"/>
                <a:gd name="T10" fmla="*/ 618 w 953"/>
                <a:gd name="T11" fmla="*/ 647 h 823"/>
                <a:gd name="T12" fmla="*/ 542 w 953"/>
                <a:gd name="T13" fmla="*/ 647 h 823"/>
                <a:gd name="T14" fmla="*/ 542 w 953"/>
                <a:gd name="T15" fmla="*/ 630 h 823"/>
                <a:gd name="T16" fmla="*/ 542 w 953"/>
                <a:gd name="T17" fmla="*/ 351 h 823"/>
                <a:gd name="T18" fmla="*/ 385 w 953"/>
                <a:gd name="T19" fmla="*/ 194 h 823"/>
                <a:gd name="T20" fmla="*/ 20 w 953"/>
                <a:gd name="T21" fmla="*/ 194 h 823"/>
                <a:gd name="T22" fmla="*/ 4 w 953"/>
                <a:gd name="T23" fmla="*/ 194 h 823"/>
                <a:gd name="T24" fmla="*/ 5 w 953"/>
                <a:gd name="T25" fmla="*/ 71 h 823"/>
                <a:gd name="T26" fmla="*/ 93 w 953"/>
                <a:gd name="T27" fmla="*/ 0 h 823"/>
                <a:gd name="T28" fmla="*/ 393 w 953"/>
                <a:gd name="T29" fmla="*/ 0 h 823"/>
                <a:gd name="T30" fmla="*/ 857 w 953"/>
                <a:gd name="T31" fmla="*/ 0 h 823"/>
                <a:gd name="T32" fmla="*/ 953 w 953"/>
                <a:gd name="T33" fmla="*/ 97 h 823"/>
                <a:gd name="T34" fmla="*/ 953 w 953"/>
                <a:gd name="T35" fmla="*/ 552 h 823"/>
                <a:gd name="T36" fmla="*/ 859 w 953"/>
                <a:gd name="T37" fmla="*/ 647 h 823"/>
                <a:gd name="T38" fmla="*/ 824 w 953"/>
                <a:gd name="T39" fmla="*/ 647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3" h="823">
                  <a:moveTo>
                    <a:pt x="824" y="647"/>
                  </a:moveTo>
                  <a:cubicBezTo>
                    <a:pt x="824" y="694"/>
                    <a:pt x="824" y="740"/>
                    <a:pt x="824" y="785"/>
                  </a:cubicBezTo>
                  <a:cubicBezTo>
                    <a:pt x="823" y="796"/>
                    <a:pt x="828" y="811"/>
                    <a:pt x="814" y="817"/>
                  </a:cubicBezTo>
                  <a:cubicBezTo>
                    <a:pt x="801" y="823"/>
                    <a:pt x="793" y="810"/>
                    <a:pt x="785" y="802"/>
                  </a:cubicBezTo>
                  <a:cubicBezTo>
                    <a:pt x="736" y="753"/>
                    <a:pt x="687" y="704"/>
                    <a:pt x="638" y="656"/>
                  </a:cubicBezTo>
                  <a:cubicBezTo>
                    <a:pt x="633" y="651"/>
                    <a:pt x="625" y="648"/>
                    <a:pt x="618" y="647"/>
                  </a:cubicBezTo>
                  <a:cubicBezTo>
                    <a:pt x="593" y="646"/>
                    <a:pt x="569" y="647"/>
                    <a:pt x="542" y="647"/>
                  </a:cubicBezTo>
                  <a:cubicBezTo>
                    <a:pt x="542" y="641"/>
                    <a:pt x="542" y="636"/>
                    <a:pt x="542" y="630"/>
                  </a:cubicBezTo>
                  <a:cubicBezTo>
                    <a:pt x="542" y="537"/>
                    <a:pt x="542" y="444"/>
                    <a:pt x="542" y="351"/>
                  </a:cubicBezTo>
                  <a:cubicBezTo>
                    <a:pt x="542" y="258"/>
                    <a:pt x="478" y="194"/>
                    <a:pt x="385" y="194"/>
                  </a:cubicBezTo>
                  <a:cubicBezTo>
                    <a:pt x="263" y="194"/>
                    <a:pt x="142" y="194"/>
                    <a:pt x="20" y="194"/>
                  </a:cubicBezTo>
                  <a:cubicBezTo>
                    <a:pt x="15" y="194"/>
                    <a:pt x="9" y="194"/>
                    <a:pt x="4" y="194"/>
                  </a:cubicBezTo>
                  <a:cubicBezTo>
                    <a:pt x="4" y="152"/>
                    <a:pt x="0" y="111"/>
                    <a:pt x="5" y="71"/>
                  </a:cubicBezTo>
                  <a:cubicBezTo>
                    <a:pt x="9" y="27"/>
                    <a:pt x="47" y="0"/>
                    <a:pt x="93" y="0"/>
                  </a:cubicBezTo>
                  <a:cubicBezTo>
                    <a:pt x="193" y="0"/>
                    <a:pt x="293" y="0"/>
                    <a:pt x="393" y="0"/>
                  </a:cubicBezTo>
                  <a:cubicBezTo>
                    <a:pt x="548" y="0"/>
                    <a:pt x="702" y="0"/>
                    <a:pt x="857" y="0"/>
                  </a:cubicBezTo>
                  <a:cubicBezTo>
                    <a:pt x="918" y="0"/>
                    <a:pt x="953" y="35"/>
                    <a:pt x="953" y="97"/>
                  </a:cubicBezTo>
                  <a:cubicBezTo>
                    <a:pt x="953" y="249"/>
                    <a:pt x="953" y="401"/>
                    <a:pt x="953" y="552"/>
                  </a:cubicBezTo>
                  <a:cubicBezTo>
                    <a:pt x="953" y="611"/>
                    <a:pt x="917" y="647"/>
                    <a:pt x="859" y="647"/>
                  </a:cubicBezTo>
                  <a:cubicBezTo>
                    <a:pt x="848" y="647"/>
                    <a:pt x="837" y="647"/>
                    <a:pt x="824" y="6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nvGrpSpPr>
          <p:cNvPr id="50" name="组合 49"/>
          <p:cNvGrpSpPr/>
          <p:nvPr/>
        </p:nvGrpSpPr>
        <p:grpSpPr>
          <a:xfrm>
            <a:off x="6169930" y="1649324"/>
            <a:ext cx="902512" cy="896059"/>
            <a:chOff x="7367401" y="2282771"/>
            <a:chExt cx="1001878" cy="994714"/>
          </a:xfrm>
          <a:solidFill>
            <a:schemeClr val="bg1"/>
          </a:solidFill>
          <a:effectLst>
            <a:outerShdw blurRad="50800" dist="38100" dir="2700000" algn="tl" rotWithShape="0">
              <a:prstClr val="black">
                <a:alpha val="40000"/>
              </a:prstClr>
            </a:outerShdw>
          </a:effectLst>
        </p:grpSpPr>
        <p:sp>
          <p:nvSpPr>
            <p:cNvPr id="51" name="Freeform 32"/>
            <p:cNvSpPr>
              <a:spLocks/>
            </p:cNvSpPr>
            <p:nvPr/>
          </p:nvSpPr>
          <p:spPr bwMode="auto">
            <a:xfrm>
              <a:off x="7634210" y="2488996"/>
              <a:ext cx="473930" cy="596888"/>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2" name="Freeform 33"/>
            <p:cNvSpPr>
              <a:spLocks/>
            </p:cNvSpPr>
            <p:nvPr/>
          </p:nvSpPr>
          <p:spPr bwMode="auto">
            <a:xfrm>
              <a:off x="7367401" y="2493174"/>
              <a:ext cx="439907" cy="697464"/>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3" name="Freeform 34"/>
            <p:cNvSpPr>
              <a:spLocks/>
            </p:cNvSpPr>
            <p:nvPr/>
          </p:nvSpPr>
          <p:spPr bwMode="auto">
            <a:xfrm>
              <a:off x="8168724" y="2543313"/>
              <a:ext cx="200555" cy="558090"/>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4" name="Freeform 35"/>
            <p:cNvSpPr>
              <a:spLocks/>
            </p:cNvSpPr>
            <p:nvPr/>
          </p:nvSpPr>
          <p:spPr bwMode="auto">
            <a:xfrm>
              <a:off x="7913256" y="2835191"/>
              <a:ext cx="280239" cy="378725"/>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5" name="Freeform 36"/>
            <p:cNvSpPr>
              <a:spLocks/>
            </p:cNvSpPr>
            <p:nvPr/>
          </p:nvSpPr>
          <p:spPr bwMode="auto">
            <a:xfrm>
              <a:off x="7715387" y="2282771"/>
              <a:ext cx="396036" cy="180857"/>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6" name="Freeform 37"/>
            <p:cNvSpPr>
              <a:spLocks/>
            </p:cNvSpPr>
            <p:nvPr/>
          </p:nvSpPr>
          <p:spPr bwMode="auto">
            <a:xfrm>
              <a:off x="7747321" y="2435276"/>
              <a:ext cx="400214" cy="282627"/>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7" name="Freeform 38"/>
            <p:cNvSpPr>
              <a:spLocks/>
            </p:cNvSpPr>
            <p:nvPr/>
          </p:nvSpPr>
          <p:spPr bwMode="auto">
            <a:xfrm>
              <a:off x="7655400" y="3171537"/>
              <a:ext cx="366490"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8" name="Freeform 39"/>
            <p:cNvSpPr>
              <a:spLocks/>
            </p:cNvSpPr>
            <p:nvPr/>
          </p:nvSpPr>
          <p:spPr bwMode="auto">
            <a:xfrm>
              <a:off x="7501701" y="2298887"/>
              <a:ext cx="251887" cy="145044"/>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59" name="Freeform 40"/>
            <p:cNvSpPr>
              <a:spLocks/>
            </p:cNvSpPr>
            <p:nvPr/>
          </p:nvSpPr>
          <p:spPr bwMode="auto">
            <a:xfrm>
              <a:off x="8104559" y="2355591"/>
              <a:ext cx="204733" cy="234577"/>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60" name="Freeform 41"/>
            <p:cNvSpPr>
              <a:spLocks/>
            </p:cNvSpPr>
            <p:nvPr/>
          </p:nvSpPr>
          <p:spPr bwMode="auto">
            <a:xfrm>
              <a:off x="7407094" y="24707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sp>
        <p:nvSpPr>
          <p:cNvPr id="2" name="日期占位符 1"/>
          <p:cNvSpPr>
            <a:spLocks noGrp="1"/>
          </p:cNvSpPr>
          <p:nvPr>
            <p:ph type="dt" sz="half" idx="10"/>
          </p:nvPr>
        </p:nvSpPr>
        <p:spPr/>
        <p:txBody>
          <a:bodyPr/>
          <a:lstStyle/>
          <a:p>
            <a:fld id="{F3E05BB9-A027-4781-8AC4-E948EFBD12A3}" type="datetime1">
              <a:rPr lang="zh-CN" altLang="en-US" smtClean="0"/>
              <a:t>2017/5/27</a:t>
            </a:fld>
            <a:endParaRPr lang="zh-CN" altLang="en-US"/>
          </a:p>
        </p:txBody>
      </p:sp>
    </p:spTree>
    <p:extLst>
      <p:ext uri="{BB962C8B-B14F-4D97-AF65-F5344CB8AC3E}">
        <p14:creationId xmlns:p14="http://schemas.microsoft.com/office/powerpoint/2010/main" val="261050212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34"/>
                                        </p:tgtEl>
                                        <p:attrNameLst>
                                          <p:attrName>style.visibility</p:attrName>
                                        </p:attrNameLst>
                                      </p:cBhvr>
                                      <p:to>
                                        <p:strVal val="visible"/>
                                      </p:to>
                                    </p:set>
                                    <p:anim calcmode="discrete" valueType="clr">
                                      <p:cBhvr override="childStyle">
                                        <p:cTn id="7" dur="200"/>
                                        <p:tgtEl>
                                          <p:spTgt spid="34"/>
                                        </p:tgtEl>
                                        <p:attrNameLst>
                                          <p:attrName>style.color</p:attrName>
                                        </p:attrNameLst>
                                      </p:cBhvr>
                                      <p:tavLst>
                                        <p:tav tm="0">
                                          <p:val>
                                            <p:clrVal>
                                              <a:schemeClr val="accent2"/>
                                            </p:clrVal>
                                          </p:val>
                                        </p:tav>
                                        <p:tav tm="50000">
                                          <p:val>
                                            <p:clrVal>
                                              <a:schemeClr val="hlink"/>
                                            </p:clrVal>
                                          </p:val>
                                        </p:tav>
                                      </p:tavLst>
                                    </p:anim>
                                    <p:anim calcmode="discrete" valueType="clr">
                                      <p:cBhvr>
                                        <p:cTn id="8" dur="200"/>
                                        <p:tgtEl>
                                          <p:spTgt spid="34"/>
                                        </p:tgtEl>
                                        <p:attrNameLst>
                                          <p:attrName>fillcolor</p:attrName>
                                        </p:attrNameLst>
                                      </p:cBhvr>
                                      <p:tavLst>
                                        <p:tav tm="0">
                                          <p:val>
                                            <p:clrVal>
                                              <a:schemeClr val="accent2"/>
                                            </p:clrVal>
                                          </p:val>
                                        </p:tav>
                                        <p:tav tm="50000">
                                          <p:val>
                                            <p:clrVal>
                                              <a:schemeClr val="hlink"/>
                                            </p:clrVal>
                                          </p:val>
                                        </p:tav>
                                      </p:tavLst>
                                    </p:anim>
                                    <p:set>
                                      <p:cBhvr>
                                        <p:cTn id="9" dur="200"/>
                                        <p:tgtEl>
                                          <p:spTgt spid="34"/>
                                        </p:tgtEl>
                                        <p:attrNameLst>
                                          <p:attrName>fill.type</p:attrName>
                                        </p:attrNameLst>
                                      </p:cBhvr>
                                      <p:to>
                                        <p:strVal val="solid"/>
                                      </p:to>
                                    </p:set>
                                  </p:childTnLst>
                                </p:cTn>
                              </p:par>
                              <p:par>
                                <p:cTn id="10" presetID="2" presetClass="entr" presetSubtype="1"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fill="hold"/>
                                        <p:tgtEl>
                                          <p:spTgt spid="38"/>
                                        </p:tgtEl>
                                        <p:attrNameLst>
                                          <p:attrName>ppt_x</p:attrName>
                                        </p:attrNameLst>
                                      </p:cBhvr>
                                      <p:tavLst>
                                        <p:tav tm="0">
                                          <p:val>
                                            <p:strVal val="#ppt_x"/>
                                          </p:val>
                                        </p:tav>
                                        <p:tav tm="100000">
                                          <p:val>
                                            <p:strVal val="#ppt_x"/>
                                          </p:val>
                                        </p:tav>
                                      </p:tavLst>
                                    </p:anim>
                                    <p:anim calcmode="lin" valueType="num">
                                      <p:cBhvr additive="base">
                                        <p:cTn id="13" dur="500" fill="hold"/>
                                        <p:tgtEl>
                                          <p:spTgt spid="38"/>
                                        </p:tgtEl>
                                        <p:attrNameLst>
                                          <p:attrName>ppt_y</p:attrName>
                                        </p:attrNameLst>
                                      </p:cBhvr>
                                      <p:tavLst>
                                        <p:tav tm="0">
                                          <p:val>
                                            <p:strVal val="0-#ppt_h/2"/>
                                          </p:val>
                                        </p:tav>
                                        <p:tav tm="100000">
                                          <p:val>
                                            <p:strVal val="#ppt_y"/>
                                          </p:val>
                                        </p:tav>
                                      </p:tavLst>
                                    </p:anim>
                                  </p:childTnLst>
                                </p:cTn>
                              </p:par>
                            </p:childTnLst>
                          </p:cTn>
                        </p:par>
                        <p:par>
                          <p:cTn id="14" fill="hold">
                            <p:stCondLst>
                              <p:cond delay="900"/>
                            </p:stCondLst>
                            <p:childTnLst>
                              <p:par>
                                <p:cTn id="15" presetID="2" presetClass="entr" presetSubtype="1"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 calcmode="lin" valueType="num">
                                      <p:cBhvr additive="base">
                                        <p:cTn id="17" dur="500" fill="hold"/>
                                        <p:tgtEl>
                                          <p:spTgt spid="47"/>
                                        </p:tgtEl>
                                        <p:attrNameLst>
                                          <p:attrName>ppt_x</p:attrName>
                                        </p:attrNameLst>
                                      </p:cBhvr>
                                      <p:tavLst>
                                        <p:tav tm="0">
                                          <p:val>
                                            <p:strVal val="#ppt_x"/>
                                          </p:val>
                                        </p:tav>
                                        <p:tav tm="100000">
                                          <p:val>
                                            <p:strVal val="#ppt_x"/>
                                          </p:val>
                                        </p:tav>
                                      </p:tavLst>
                                    </p:anim>
                                    <p:anim calcmode="lin" valueType="num">
                                      <p:cBhvr additive="base">
                                        <p:cTn id="18" dur="500" fill="hold"/>
                                        <p:tgtEl>
                                          <p:spTgt spid="47"/>
                                        </p:tgtEl>
                                        <p:attrNameLst>
                                          <p:attrName>ppt_y</p:attrName>
                                        </p:attrNameLst>
                                      </p:cBhvr>
                                      <p:tavLst>
                                        <p:tav tm="0">
                                          <p:val>
                                            <p:strVal val="0-#ppt_h/2"/>
                                          </p:val>
                                        </p:tav>
                                        <p:tav tm="100000">
                                          <p:val>
                                            <p:strVal val="#ppt_y"/>
                                          </p:val>
                                        </p:tav>
                                      </p:tavLst>
                                    </p:anim>
                                  </p:childTnLst>
                                </p:cTn>
                              </p:par>
                            </p:childTnLst>
                          </p:cTn>
                        </p:par>
                        <p:par>
                          <p:cTn id="19" fill="hold">
                            <p:stCondLst>
                              <p:cond delay="1400"/>
                            </p:stCondLst>
                            <p:childTnLst>
                              <p:par>
                                <p:cTn id="20" presetID="2" presetClass="entr" presetSubtype="1" fill="hold" nodeType="afterEffect">
                                  <p:stCondLst>
                                    <p:cond delay="0"/>
                                  </p:stCondLst>
                                  <p:childTnLst>
                                    <p:set>
                                      <p:cBhvr>
                                        <p:cTn id="21" dur="1" fill="hold">
                                          <p:stCondLst>
                                            <p:cond delay="0"/>
                                          </p:stCondLst>
                                        </p:cTn>
                                        <p:tgtEl>
                                          <p:spTgt spid="50"/>
                                        </p:tgtEl>
                                        <p:attrNameLst>
                                          <p:attrName>style.visibility</p:attrName>
                                        </p:attrNameLst>
                                      </p:cBhvr>
                                      <p:to>
                                        <p:strVal val="visible"/>
                                      </p:to>
                                    </p:set>
                                    <p:anim calcmode="lin" valueType="num">
                                      <p:cBhvr additive="base">
                                        <p:cTn id="22" dur="500" fill="hold"/>
                                        <p:tgtEl>
                                          <p:spTgt spid="50"/>
                                        </p:tgtEl>
                                        <p:attrNameLst>
                                          <p:attrName>ppt_x</p:attrName>
                                        </p:attrNameLst>
                                      </p:cBhvr>
                                      <p:tavLst>
                                        <p:tav tm="0">
                                          <p:val>
                                            <p:strVal val="#ppt_x"/>
                                          </p:val>
                                        </p:tav>
                                        <p:tav tm="100000">
                                          <p:val>
                                            <p:strVal val="#ppt_x"/>
                                          </p:val>
                                        </p:tav>
                                      </p:tavLst>
                                    </p:anim>
                                    <p:anim calcmode="lin" valueType="num">
                                      <p:cBhvr additive="base">
                                        <p:cTn id="23"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774D6EE-07C7-4397-97DB-94E2FA13E26A}" type="datetime1">
              <a:rPr lang="zh-CN" altLang="en-US" smtClean="0"/>
              <a:t>2017/5/27</a:t>
            </a:fld>
            <a:endParaRPr lang="zh-CN" altLang="en-US"/>
          </a:p>
        </p:txBody>
      </p:sp>
      <p:cxnSp>
        <p:nvCxnSpPr>
          <p:cNvPr id="55" name="直接连接符 54"/>
          <p:cNvCxnSpPr/>
          <p:nvPr/>
        </p:nvCxnSpPr>
        <p:spPr>
          <a:xfrm>
            <a:off x="3366630" y="1954214"/>
            <a:ext cx="1257078"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3366630" y="2524168"/>
            <a:ext cx="1273769"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3366630" y="3094122"/>
            <a:ext cx="1253934"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3366630" y="3664075"/>
            <a:ext cx="1253934"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9" name="AutoShape 4"/>
          <p:cNvSpPr>
            <a:spLocks noChangeAspect="1" noChangeArrowheads="1" noTextEdit="1"/>
          </p:cNvSpPr>
          <p:nvPr/>
        </p:nvSpPr>
        <p:spPr bwMode="auto">
          <a:xfrm>
            <a:off x="1527761" y="1436960"/>
            <a:ext cx="1868487"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6"/>
          <p:cNvSpPr>
            <a:spLocks/>
          </p:cNvSpPr>
          <p:nvPr/>
        </p:nvSpPr>
        <p:spPr bwMode="auto">
          <a:xfrm>
            <a:off x="1115616" y="1203598"/>
            <a:ext cx="2282219" cy="1355725"/>
          </a:xfrm>
          <a:custGeom>
            <a:avLst/>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9"/>
                  <a:pt x="1353" y="1000"/>
                  <a:pt x="918" y="694"/>
                </a:cubicBezTo>
                <a:cubicBezTo>
                  <a:pt x="483" y="389"/>
                  <a:pt x="0" y="702"/>
                  <a:pt x="0" y="702"/>
                </a:cubicBezTo>
                <a:lnTo>
                  <a:pt x="0" y="313"/>
                </a:lnTo>
                <a:close/>
              </a:path>
            </a:pathLst>
          </a:custGeom>
          <a:solidFill>
            <a:srgbClr val="E74C2E"/>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7"/>
          <p:cNvSpPr>
            <a:spLocks/>
          </p:cNvSpPr>
          <p:nvPr/>
        </p:nvSpPr>
        <p:spPr bwMode="auto">
          <a:xfrm>
            <a:off x="1115616" y="1779860"/>
            <a:ext cx="2282219" cy="1355725"/>
          </a:xfrm>
          <a:custGeom>
            <a:avLst/>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
          <p:cNvSpPr>
            <a:spLocks/>
          </p:cNvSpPr>
          <p:nvPr/>
        </p:nvSpPr>
        <p:spPr bwMode="auto">
          <a:xfrm>
            <a:off x="1115616" y="2357710"/>
            <a:ext cx="2282219" cy="1354138"/>
          </a:xfrm>
          <a:custGeom>
            <a:avLst/>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8"/>
                  <a:pt x="1353" y="1000"/>
                  <a:pt x="918" y="694"/>
                </a:cubicBezTo>
                <a:cubicBezTo>
                  <a:pt x="483" y="388"/>
                  <a:pt x="0" y="702"/>
                  <a:pt x="0" y="702"/>
                </a:cubicBezTo>
                <a:lnTo>
                  <a:pt x="0" y="313"/>
                </a:lnTo>
                <a:close/>
              </a:path>
            </a:pathLst>
          </a:custGeom>
          <a:solidFill>
            <a:srgbClr val="EB751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9"/>
          <p:cNvSpPr>
            <a:spLocks/>
          </p:cNvSpPr>
          <p:nvPr/>
        </p:nvSpPr>
        <p:spPr bwMode="auto">
          <a:xfrm>
            <a:off x="1115616" y="2932385"/>
            <a:ext cx="2282219" cy="1355725"/>
          </a:xfrm>
          <a:custGeom>
            <a:avLst/>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rgbClr val="FFC53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cxnSp>
        <p:nvCxnSpPr>
          <p:cNvPr id="64" name="直接连接符 63"/>
          <p:cNvCxnSpPr/>
          <p:nvPr/>
        </p:nvCxnSpPr>
        <p:spPr>
          <a:xfrm>
            <a:off x="1043608" y="1657712"/>
            <a:ext cx="0" cy="2232248"/>
          </a:xfrm>
          <a:prstGeom prst="line">
            <a:avLst/>
          </a:prstGeom>
          <a:ln w="38100">
            <a:solidFill>
              <a:srgbClr val="B2B2B2"/>
            </a:solidFill>
          </a:ln>
        </p:spPr>
        <p:style>
          <a:lnRef idx="1">
            <a:schemeClr val="accent1"/>
          </a:lnRef>
          <a:fillRef idx="0">
            <a:schemeClr val="accent1"/>
          </a:fillRef>
          <a:effectRef idx="0">
            <a:schemeClr val="accent1"/>
          </a:effectRef>
          <a:fontRef idx="minor">
            <a:schemeClr val="tx1"/>
          </a:fontRef>
        </p:style>
      </p:cxnSp>
      <p:sp>
        <p:nvSpPr>
          <p:cNvPr id="65" name="矩形 64"/>
          <p:cNvSpPr/>
          <p:nvPr/>
        </p:nvSpPr>
        <p:spPr>
          <a:xfrm>
            <a:off x="1187626" y="1695822"/>
            <a:ext cx="693635" cy="246221"/>
          </a:xfrm>
          <a:prstGeom prst="rect">
            <a:avLst/>
          </a:prstGeom>
        </p:spPr>
        <p:txBody>
          <a:bodyPr wrap="square">
            <a:spAutoFit/>
          </a:bodyPr>
          <a:lstStyle/>
          <a:p>
            <a:pPr algn="just">
              <a:lnSpc>
                <a:spcPts val="1200"/>
              </a:lnSpc>
            </a:pPr>
            <a:r>
              <a:rPr lang="en-US" altLang="zh-CN" sz="2400" dirty="0" smtClean="0">
                <a:solidFill>
                  <a:schemeClr val="bg1"/>
                </a:solidFill>
                <a:latin typeface="微软雅黑" pitchFamily="34" charset="-122"/>
                <a:ea typeface="微软雅黑" pitchFamily="34" charset="-122"/>
              </a:rPr>
              <a:t>01</a:t>
            </a:r>
          </a:p>
        </p:txBody>
      </p:sp>
      <p:sp>
        <p:nvSpPr>
          <p:cNvPr id="66" name="矩形 65"/>
          <p:cNvSpPr/>
          <p:nvPr/>
        </p:nvSpPr>
        <p:spPr>
          <a:xfrm>
            <a:off x="1187625" y="2235080"/>
            <a:ext cx="693635" cy="280974"/>
          </a:xfrm>
          <a:prstGeom prst="rect">
            <a:avLst/>
          </a:prstGeom>
        </p:spPr>
        <p:txBody>
          <a:bodyPr wrap="square">
            <a:spAutoFit/>
          </a:bodyPr>
          <a:lstStyle/>
          <a:p>
            <a:pPr algn="just">
              <a:lnSpc>
                <a:spcPts val="1200"/>
              </a:lnSpc>
            </a:pPr>
            <a:r>
              <a:rPr lang="en-US" altLang="zh-CN" sz="2400" dirty="0" smtClean="0">
                <a:solidFill>
                  <a:schemeClr val="bg1"/>
                </a:solidFill>
                <a:latin typeface="微软雅黑" pitchFamily="34" charset="-122"/>
                <a:ea typeface="微软雅黑" pitchFamily="34" charset="-122"/>
              </a:rPr>
              <a:t>02</a:t>
            </a:r>
          </a:p>
        </p:txBody>
      </p:sp>
      <p:sp>
        <p:nvSpPr>
          <p:cNvPr id="67" name="矩形 66"/>
          <p:cNvSpPr/>
          <p:nvPr/>
        </p:nvSpPr>
        <p:spPr>
          <a:xfrm>
            <a:off x="1187624" y="2809091"/>
            <a:ext cx="693635" cy="280974"/>
          </a:xfrm>
          <a:prstGeom prst="rect">
            <a:avLst/>
          </a:prstGeom>
        </p:spPr>
        <p:txBody>
          <a:bodyPr wrap="square">
            <a:spAutoFit/>
          </a:bodyPr>
          <a:lstStyle/>
          <a:p>
            <a:pPr algn="just">
              <a:lnSpc>
                <a:spcPts val="1200"/>
              </a:lnSpc>
            </a:pPr>
            <a:r>
              <a:rPr lang="en-US" altLang="zh-CN" sz="2400" dirty="0" smtClean="0">
                <a:solidFill>
                  <a:schemeClr val="bg1"/>
                </a:solidFill>
                <a:latin typeface="微软雅黑" pitchFamily="34" charset="-122"/>
                <a:ea typeface="微软雅黑" pitchFamily="34" charset="-122"/>
              </a:rPr>
              <a:t>03</a:t>
            </a:r>
          </a:p>
        </p:txBody>
      </p:sp>
      <p:sp>
        <p:nvSpPr>
          <p:cNvPr id="68" name="矩形 67"/>
          <p:cNvSpPr/>
          <p:nvPr/>
        </p:nvSpPr>
        <p:spPr>
          <a:xfrm>
            <a:off x="1196432" y="3383101"/>
            <a:ext cx="693635" cy="280974"/>
          </a:xfrm>
          <a:prstGeom prst="rect">
            <a:avLst/>
          </a:prstGeom>
        </p:spPr>
        <p:txBody>
          <a:bodyPr wrap="square">
            <a:spAutoFit/>
          </a:bodyPr>
          <a:lstStyle/>
          <a:p>
            <a:pPr algn="just">
              <a:lnSpc>
                <a:spcPts val="1200"/>
              </a:lnSpc>
            </a:pPr>
            <a:r>
              <a:rPr lang="en-US" altLang="zh-CN" sz="2400" dirty="0" smtClean="0">
                <a:solidFill>
                  <a:schemeClr val="bg1"/>
                </a:solidFill>
                <a:latin typeface="微软雅黑" pitchFamily="34" charset="-122"/>
                <a:ea typeface="微软雅黑" pitchFamily="34" charset="-122"/>
              </a:rPr>
              <a:t>04</a:t>
            </a:r>
          </a:p>
        </p:txBody>
      </p:sp>
      <p:sp>
        <p:nvSpPr>
          <p:cNvPr id="69" name="椭圆 68"/>
          <p:cNvSpPr/>
          <p:nvPr/>
        </p:nvSpPr>
        <p:spPr>
          <a:xfrm>
            <a:off x="3261285" y="1901541"/>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0" name="组合 69"/>
          <p:cNvGrpSpPr/>
          <p:nvPr/>
        </p:nvGrpSpPr>
        <p:grpSpPr>
          <a:xfrm>
            <a:off x="4626127" y="1677417"/>
            <a:ext cx="507503" cy="507503"/>
            <a:chOff x="6016316" y="1528430"/>
            <a:chExt cx="560677" cy="560677"/>
          </a:xfrm>
          <a:solidFill>
            <a:srgbClr val="E74C2E"/>
          </a:solidFill>
        </p:grpSpPr>
        <p:grpSp>
          <p:nvGrpSpPr>
            <p:cNvPr id="71" name="组合 70"/>
            <p:cNvGrpSpPr/>
            <p:nvPr/>
          </p:nvGrpSpPr>
          <p:grpSpPr>
            <a:xfrm>
              <a:off x="6084168" y="1657727"/>
              <a:ext cx="371475" cy="302084"/>
              <a:chOff x="5256405" y="2057401"/>
              <a:chExt cx="1130300" cy="919163"/>
            </a:xfrm>
            <a:grpFill/>
          </p:grpSpPr>
          <p:sp>
            <p:nvSpPr>
              <p:cNvPr id="73" name="Freeform 45"/>
              <p:cNvSpPr>
                <a:spLocks/>
              </p:cNvSpPr>
              <p:nvPr/>
            </p:nvSpPr>
            <p:spPr bwMode="auto">
              <a:xfrm>
                <a:off x="5473893" y="2528889"/>
                <a:ext cx="330200" cy="428625"/>
              </a:xfrm>
              <a:custGeom>
                <a:avLst/>
                <a:gdLst>
                  <a:gd name="T0" fmla="*/ 35 w 88"/>
                  <a:gd name="T1" fmla="*/ 0 h 114"/>
                  <a:gd name="T2" fmla="*/ 0 w 88"/>
                  <a:gd name="T3" fmla="*/ 0 h 114"/>
                  <a:gd name="T4" fmla="*/ 88 w 88"/>
                  <a:gd name="T5" fmla="*/ 114 h 114"/>
                  <a:gd name="T6" fmla="*/ 35 w 88"/>
                  <a:gd name="T7" fmla="*/ 0 h 114"/>
                </a:gdLst>
                <a:ahLst/>
                <a:cxnLst>
                  <a:cxn ang="0">
                    <a:pos x="T0" y="T1"/>
                  </a:cxn>
                  <a:cxn ang="0">
                    <a:pos x="T2" y="T3"/>
                  </a:cxn>
                  <a:cxn ang="0">
                    <a:pos x="T4" y="T5"/>
                  </a:cxn>
                  <a:cxn ang="0">
                    <a:pos x="T6" y="T7"/>
                  </a:cxn>
                </a:cxnLst>
                <a:rect l="0" t="0" r="r" b="b"/>
                <a:pathLst>
                  <a:path w="88" h="114">
                    <a:moveTo>
                      <a:pt x="35" y="0"/>
                    </a:moveTo>
                    <a:cubicBezTo>
                      <a:pt x="0" y="0"/>
                      <a:pt x="0" y="0"/>
                      <a:pt x="0" y="0"/>
                    </a:cubicBezTo>
                    <a:cubicBezTo>
                      <a:pt x="2" y="52"/>
                      <a:pt x="37" y="95"/>
                      <a:pt x="88" y="114"/>
                    </a:cubicBezTo>
                    <a:cubicBezTo>
                      <a:pt x="57" y="91"/>
                      <a:pt x="37" y="49"/>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46"/>
              <p:cNvSpPr>
                <a:spLocks/>
              </p:cNvSpPr>
              <p:nvPr/>
            </p:nvSpPr>
            <p:spPr bwMode="auto">
              <a:xfrm>
                <a:off x="5627880" y="2057401"/>
                <a:ext cx="758825" cy="919163"/>
              </a:xfrm>
              <a:custGeom>
                <a:avLst/>
                <a:gdLst>
                  <a:gd name="T0" fmla="*/ 202 w 202"/>
                  <a:gd name="T1" fmla="*/ 126 h 245"/>
                  <a:gd name="T2" fmla="*/ 202 w 202"/>
                  <a:gd name="T3" fmla="*/ 118 h 245"/>
                  <a:gd name="T4" fmla="*/ 202 w 202"/>
                  <a:gd name="T5" fmla="*/ 118 h 245"/>
                  <a:gd name="T6" fmla="*/ 91 w 202"/>
                  <a:gd name="T7" fmla="*/ 0 h 245"/>
                  <a:gd name="T8" fmla="*/ 87 w 202"/>
                  <a:gd name="T9" fmla="*/ 0 h 245"/>
                  <a:gd name="T10" fmla="*/ 87 w 202"/>
                  <a:gd name="T11" fmla="*/ 0 h 245"/>
                  <a:gd name="T12" fmla="*/ 86 w 202"/>
                  <a:gd name="T13" fmla="*/ 0 h 245"/>
                  <a:gd name="T14" fmla="*/ 83 w 202"/>
                  <a:gd name="T15" fmla="*/ 0 h 245"/>
                  <a:gd name="T16" fmla="*/ 79 w 202"/>
                  <a:gd name="T17" fmla="*/ 0 h 245"/>
                  <a:gd name="T18" fmla="*/ 79 w 202"/>
                  <a:gd name="T19" fmla="*/ 0 h 245"/>
                  <a:gd name="T20" fmla="*/ 79 w 202"/>
                  <a:gd name="T21" fmla="*/ 0 h 245"/>
                  <a:gd name="T22" fmla="*/ 21 w 202"/>
                  <a:gd name="T23" fmla="*/ 42 h 245"/>
                  <a:gd name="T24" fmla="*/ 29 w 202"/>
                  <a:gd name="T25" fmla="*/ 46 h 245"/>
                  <a:gd name="T26" fmla="*/ 79 w 202"/>
                  <a:gd name="T27" fmla="*/ 9 h 245"/>
                  <a:gd name="T28" fmla="*/ 79 w 202"/>
                  <a:gd name="T29" fmla="*/ 61 h 245"/>
                  <a:gd name="T30" fmla="*/ 53 w 202"/>
                  <a:gd name="T31" fmla="*/ 61 h 245"/>
                  <a:gd name="T32" fmla="*/ 51 w 202"/>
                  <a:gd name="T33" fmla="*/ 69 h 245"/>
                  <a:gd name="T34" fmla="*/ 79 w 202"/>
                  <a:gd name="T35" fmla="*/ 69 h 245"/>
                  <a:gd name="T36" fmla="*/ 79 w 202"/>
                  <a:gd name="T37" fmla="*/ 118 h 245"/>
                  <a:gd name="T38" fmla="*/ 26 w 202"/>
                  <a:gd name="T39" fmla="*/ 118 h 245"/>
                  <a:gd name="T40" fmla="*/ 26 w 202"/>
                  <a:gd name="T41" fmla="*/ 126 h 245"/>
                  <a:gd name="T42" fmla="*/ 79 w 202"/>
                  <a:gd name="T43" fmla="*/ 126 h 245"/>
                  <a:gd name="T44" fmla="*/ 79 w 202"/>
                  <a:gd name="T45" fmla="*/ 175 h 245"/>
                  <a:gd name="T46" fmla="*/ 18 w 202"/>
                  <a:gd name="T47" fmla="*/ 175 h 245"/>
                  <a:gd name="T48" fmla="*/ 10 w 202"/>
                  <a:gd name="T49" fmla="*/ 126 h 245"/>
                  <a:gd name="T50" fmla="*/ 0 w 202"/>
                  <a:gd name="T51" fmla="*/ 126 h 245"/>
                  <a:gd name="T52" fmla="*/ 79 w 202"/>
                  <a:gd name="T53" fmla="*/ 245 h 245"/>
                  <a:gd name="T54" fmla="*/ 79 w 202"/>
                  <a:gd name="T55" fmla="*/ 245 h 245"/>
                  <a:gd name="T56" fmla="*/ 80 w 202"/>
                  <a:gd name="T57" fmla="*/ 245 h 245"/>
                  <a:gd name="T58" fmla="*/ 80 w 202"/>
                  <a:gd name="T59" fmla="*/ 245 h 245"/>
                  <a:gd name="T60" fmla="*/ 80 w 202"/>
                  <a:gd name="T61" fmla="*/ 245 h 245"/>
                  <a:gd name="T62" fmla="*/ 82 w 202"/>
                  <a:gd name="T63" fmla="*/ 245 h 245"/>
                  <a:gd name="T64" fmla="*/ 83 w 202"/>
                  <a:gd name="T65" fmla="*/ 245 h 245"/>
                  <a:gd name="T66" fmla="*/ 83 w 202"/>
                  <a:gd name="T67" fmla="*/ 245 h 245"/>
                  <a:gd name="T68" fmla="*/ 84 w 202"/>
                  <a:gd name="T69" fmla="*/ 245 h 245"/>
                  <a:gd name="T70" fmla="*/ 186 w 202"/>
                  <a:gd name="T71" fmla="*/ 183 h 245"/>
                  <a:gd name="T72" fmla="*/ 187 w 202"/>
                  <a:gd name="T73" fmla="*/ 183 h 245"/>
                  <a:gd name="T74" fmla="*/ 187 w 202"/>
                  <a:gd name="T75" fmla="*/ 183 h 245"/>
                  <a:gd name="T76" fmla="*/ 202 w 202"/>
                  <a:gd name="T77"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245">
                    <a:moveTo>
                      <a:pt x="202" y="126"/>
                    </a:moveTo>
                    <a:cubicBezTo>
                      <a:pt x="202" y="118"/>
                      <a:pt x="202" y="118"/>
                      <a:pt x="202" y="118"/>
                    </a:cubicBezTo>
                    <a:cubicBezTo>
                      <a:pt x="202" y="118"/>
                      <a:pt x="202" y="118"/>
                      <a:pt x="202" y="118"/>
                    </a:cubicBezTo>
                    <a:cubicBezTo>
                      <a:pt x="199" y="55"/>
                      <a:pt x="151" y="4"/>
                      <a:pt x="91" y="0"/>
                    </a:cubicBezTo>
                    <a:cubicBezTo>
                      <a:pt x="89" y="0"/>
                      <a:pt x="88" y="0"/>
                      <a:pt x="87" y="0"/>
                    </a:cubicBezTo>
                    <a:cubicBezTo>
                      <a:pt x="87" y="0"/>
                      <a:pt x="87" y="0"/>
                      <a:pt x="87" y="0"/>
                    </a:cubicBezTo>
                    <a:cubicBezTo>
                      <a:pt x="86" y="0"/>
                      <a:pt x="86" y="0"/>
                      <a:pt x="86" y="0"/>
                    </a:cubicBezTo>
                    <a:cubicBezTo>
                      <a:pt x="85" y="0"/>
                      <a:pt x="84" y="0"/>
                      <a:pt x="83" y="0"/>
                    </a:cubicBezTo>
                    <a:cubicBezTo>
                      <a:pt x="82" y="0"/>
                      <a:pt x="80" y="0"/>
                      <a:pt x="79" y="0"/>
                    </a:cubicBezTo>
                    <a:cubicBezTo>
                      <a:pt x="79" y="0"/>
                      <a:pt x="79" y="0"/>
                      <a:pt x="79" y="0"/>
                    </a:cubicBezTo>
                    <a:cubicBezTo>
                      <a:pt x="79" y="0"/>
                      <a:pt x="79" y="0"/>
                      <a:pt x="79" y="0"/>
                    </a:cubicBezTo>
                    <a:cubicBezTo>
                      <a:pt x="56" y="2"/>
                      <a:pt x="35" y="18"/>
                      <a:pt x="21" y="42"/>
                    </a:cubicBezTo>
                    <a:cubicBezTo>
                      <a:pt x="29" y="46"/>
                      <a:pt x="29" y="46"/>
                      <a:pt x="29" y="46"/>
                    </a:cubicBezTo>
                    <a:cubicBezTo>
                      <a:pt x="41" y="24"/>
                      <a:pt x="59" y="11"/>
                      <a:pt x="79" y="9"/>
                    </a:cubicBezTo>
                    <a:cubicBezTo>
                      <a:pt x="79" y="61"/>
                      <a:pt x="79" y="61"/>
                      <a:pt x="79" y="61"/>
                    </a:cubicBezTo>
                    <a:cubicBezTo>
                      <a:pt x="53" y="61"/>
                      <a:pt x="53" y="61"/>
                      <a:pt x="53" y="61"/>
                    </a:cubicBezTo>
                    <a:cubicBezTo>
                      <a:pt x="51" y="69"/>
                      <a:pt x="51" y="69"/>
                      <a:pt x="51" y="69"/>
                    </a:cubicBezTo>
                    <a:cubicBezTo>
                      <a:pt x="79" y="69"/>
                      <a:pt x="79" y="69"/>
                      <a:pt x="79" y="69"/>
                    </a:cubicBezTo>
                    <a:cubicBezTo>
                      <a:pt x="79" y="118"/>
                      <a:pt x="79" y="118"/>
                      <a:pt x="79" y="118"/>
                    </a:cubicBezTo>
                    <a:cubicBezTo>
                      <a:pt x="26" y="118"/>
                      <a:pt x="26" y="118"/>
                      <a:pt x="26" y="118"/>
                    </a:cubicBezTo>
                    <a:cubicBezTo>
                      <a:pt x="26" y="126"/>
                      <a:pt x="26" y="126"/>
                      <a:pt x="26" y="126"/>
                    </a:cubicBezTo>
                    <a:cubicBezTo>
                      <a:pt x="79" y="126"/>
                      <a:pt x="79" y="126"/>
                      <a:pt x="79" y="126"/>
                    </a:cubicBezTo>
                    <a:cubicBezTo>
                      <a:pt x="79" y="175"/>
                      <a:pt x="79" y="175"/>
                      <a:pt x="79" y="175"/>
                    </a:cubicBezTo>
                    <a:cubicBezTo>
                      <a:pt x="18" y="175"/>
                      <a:pt x="18" y="175"/>
                      <a:pt x="18" y="175"/>
                    </a:cubicBezTo>
                    <a:cubicBezTo>
                      <a:pt x="13" y="161"/>
                      <a:pt x="10" y="144"/>
                      <a:pt x="10" y="126"/>
                    </a:cubicBezTo>
                    <a:cubicBezTo>
                      <a:pt x="0" y="126"/>
                      <a:pt x="0" y="126"/>
                      <a:pt x="0" y="126"/>
                    </a:cubicBezTo>
                    <a:cubicBezTo>
                      <a:pt x="2" y="190"/>
                      <a:pt x="36" y="242"/>
                      <a:pt x="79" y="245"/>
                    </a:cubicBezTo>
                    <a:cubicBezTo>
                      <a:pt x="79" y="245"/>
                      <a:pt x="79" y="245"/>
                      <a:pt x="79" y="245"/>
                    </a:cubicBezTo>
                    <a:cubicBezTo>
                      <a:pt x="80" y="245"/>
                      <a:pt x="80" y="245"/>
                      <a:pt x="80" y="245"/>
                    </a:cubicBezTo>
                    <a:cubicBezTo>
                      <a:pt x="80" y="245"/>
                      <a:pt x="80" y="245"/>
                      <a:pt x="80" y="245"/>
                    </a:cubicBezTo>
                    <a:cubicBezTo>
                      <a:pt x="80" y="245"/>
                      <a:pt x="80" y="245"/>
                      <a:pt x="80" y="245"/>
                    </a:cubicBezTo>
                    <a:cubicBezTo>
                      <a:pt x="81" y="245"/>
                      <a:pt x="81" y="245"/>
                      <a:pt x="82" y="245"/>
                    </a:cubicBezTo>
                    <a:cubicBezTo>
                      <a:pt x="82" y="245"/>
                      <a:pt x="82" y="245"/>
                      <a:pt x="83" y="245"/>
                    </a:cubicBezTo>
                    <a:cubicBezTo>
                      <a:pt x="83" y="245"/>
                      <a:pt x="83" y="245"/>
                      <a:pt x="83" y="245"/>
                    </a:cubicBezTo>
                    <a:cubicBezTo>
                      <a:pt x="84" y="245"/>
                      <a:pt x="84" y="245"/>
                      <a:pt x="84" y="245"/>
                    </a:cubicBezTo>
                    <a:cubicBezTo>
                      <a:pt x="128" y="245"/>
                      <a:pt x="166" y="220"/>
                      <a:pt x="186" y="183"/>
                    </a:cubicBezTo>
                    <a:cubicBezTo>
                      <a:pt x="187" y="183"/>
                      <a:pt x="187" y="183"/>
                      <a:pt x="187" y="183"/>
                    </a:cubicBezTo>
                    <a:cubicBezTo>
                      <a:pt x="187" y="183"/>
                      <a:pt x="187" y="183"/>
                      <a:pt x="187" y="183"/>
                    </a:cubicBezTo>
                    <a:cubicBezTo>
                      <a:pt x="196" y="166"/>
                      <a:pt x="201" y="147"/>
                      <a:pt x="202"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47"/>
              <p:cNvSpPr>
                <a:spLocks/>
              </p:cNvSpPr>
              <p:nvPr/>
            </p:nvSpPr>
            <p:spPr bwMode="auto">
              <a:xfrm>
                <a:off x="5707255" y="2743201"/>
                <a:ext cx="217488" cy="198438"/>
              </a:xfrm>
              <a:custGeom>
                <a:avLst/>
                <a:gdLst>
                  <a:gd name="T0" fmla="*/ 58 w 58"/>
                  <a:gd name="T1" fmla="*/ 53 h 53"/>
                  <a:gd name="T2" fmla="*/ 0 w 58"/>
                  <a:gd name="T3" fmla="*/ 0 h 53"/>
                  <a:gd name="T4" fmla="*/ 58 w 58"/>
                  <a:gd name="T5" fmla="*/ 0 h 53"/>
                  <a:gd name="T6" fmla="*/ 58 w 58"/>
                  <a:gd name="T7" fmla="*/ 53 h 53"/>
                </a:gdLst>
                <a:ahLst/>
                <a:cxnLst>
                  <a:cxn ang="0">
                    <a:pos x="T0" y="T1"/>
                  </a:cxn>
                  <a:cxn ang="0">
                    <a:pos x="T2" y="T3"/>
                  </a:cxn>
                  <a:cxn ang="0">
                    <a:pos x="T4" y="T5"/>
                  </a:cxn>
                  <a:cxn ang="0">
                    <a:pos x="T6" y="T7"/>
                  </a:cxn>
                </a:cxnLst>
                <a:rect l="0" t="0" r="r" b="b"/>
                <a:pathLst>
                  <a:path w="58" h="53">
                    <a:moveTo>
                      <a:pt x="58" y="53"/>
                    </a:moveTo>
                    <a:cubicBezTo>
                      <a:pt x="33" y="51"/>
                      <a:pt x="12" y="31"/>
                      <a:pt x="0" y="0"/>
                    </a:cubicBezTo>
                    <a:cubicBezTo>
                      <a:pt x="58" y="0"/>
                      <a:pt x="58" y="0"/>
                      <a:pt x="58" y="0"/>
                    </a:cubicBezTo>
                    <a:lnTo>
                      <a:pt x="58"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48"/>
              <p:cNvSpPr>
                <a:spLocks/>
              </p:cNvSpPr>
              <p:nvPr/>
            </p:nvSpPr>
            <p:spPr bwMode="auto">
              <a:xfrm>
                <a:off x="6089843" y="2743201"/>
                <a:ext cx="201613" cy="173038"/>
              </a:xfrm>
              <a:custGeom>
                <a:avLst/>
                <a:gdLst>
                  <a:gd name="T0" fmla="*/ 0 w 54"/>
                  <a:gd name="T1" fmla="*/ 46 h 46"/>
                  <a:gd name="T2" fmla="*/ 31 w 54"/>
                  <a:gd name="T3" fmla="*/ 0 h 46"/>
                  <a:gd name="T4" fmla="*/ 54 w 54"/>
                  <a:gd name="T5" fmla="*/ 0 h 46"/>
                  <a:gd name="T6" fmla="*/ 0 w 54"/>
                  <a:gd name="T7" fmla="*/ 46 h 46"/>
                </a:gdLst>
                <a:ahLst/>
                <a:cxnLst>
                  <a:cxn ang="0">
                    <a:pos x="T0" y="T1"/>
                  </a:cxn>
                  <a:cxn ang="0">
                    <a:pos x="T2" y="T3"/>
                  </a:cxn>
                  <a:cxn ang="0">
                    <a:pos x="T4" y="T5"/>
                  </a:cxn>
                  <a:cxn ang="0">
                    <a:pos x="T6" y="T7"/>
                  </a:cxn>
                </a:cxnLst>
                <a:rect l="0" t="0" r="r" b="b"/>
                <a:pathLst>
                  <a:path w="54" h="46">
                    <a:moveTo>
                      <a:pt x="0" y="46"/>
                    </a:moveTo>
                    <a:cubicBezTo>
                      <a:pt x="13" y="35"/>
                      <a:pt x="24" y="19"/>
                      <a:pt x="31" y="0"/>
                    </a:cubicBezTo>
                    <a:cubicBezTo>
                      <a:pt x="54" y="0"/>
                      <a:pt x="54" y="0"/>
                      <a:pt x="54" y="0"/>
                    </a:cubicBezTo>
                    <a:cubicBezTo>
                      <a:pt x="41" y="21"/>
                      <a:pt x="22" y="37"/>
                      <a:pt x="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49"/>
              <p:cNvSpPr>
                <a:spLocks/>
              </p:cNvSpPr>
              <p:nvPr/>
            </p:nvSpPr>
            <p:spPr bwMode="auto">
              <a:xfrm>
                <a:off x="5954905" y="2743201"/>
                <a:ext cx="212725" cy="198438"/>
              </a:xfrm>
              <a:custGeom>
                <a:avLst/>
                <a:gdLst>
                  <a:gd name="T0" fmla="*/ 0 w 57"/>
                  <a:gd name="T1" fmla="*/ 0 h 53"/>
                  <a:gd name="T2" fmla="*/ 57 w 57"/>
                  <a:gd name="T3" fmla="*/ 0 h 53"/>
                  <a:gd name="T4" fmla="*/ 0 w 57"/>
                  <a:gd name="T5" fmla="*/ 53 h 53"/>
                  <a:gd name="T6" fmla="*/ 0 w 57"/>
                  <a:gd name="T7" fmla="*/ 0 h 53"/>
                </a:gdLst>
                <a:ahLst/>
                <a:cxnLst>
                  <a:cxn ang="0">
                    <a:pos x="T0" y="T1"/>
                  </a:cxn>
                  <a:cxn ang="0">
                    <a:pos x="T2" y="T3"/>
                  </a:cxn>
                  <a:cxn ang="0">
                    <a:pos x="T4" y="T5"/>
                  </a:cxn>
                  <a:cxn ang="0">
                    <a:pos x="T6" y="T7"/>
                  </a:cxn>
                </a:cxnLst>
                <a:rect l="0" t="0" r="r" b="b"/>
                <a:pathLst>
                  <a:path w="57" h="53">
                    <a:moveTo>
                      <a:pt x="0" y="0"/>
                    </a:moveTo>
                    <a:cubicBezTo>
                      <a:pt x="57" y="0"/>
                      <a:pt x="57" y="0"/>
                      <a:pt x="57" y="0"/>
                    </a:cubicBezTo>
                    <a:cubicBezTo>
                      <a:pt x="45" y="31"/>
                      <a:pt x="24" y="51"/>
                      <a:pt x="0" y="5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50"/>
              <p:cNvSpPr>
                <a:spLocks/>
              </p:cNvSpPr>
              <p:nvPr/>
            </p:nvSpPr>
            <p:spPr bwMode="auto">
              <a:xfrm>
                <a:off x="5954905" y="2528889"/>
                <a:ext cx="254000" cy="184150"/>
              </a:xfrm>
              <a:custGeom>
                <a:avLst/>
                <a:gdLst>
                  <a:gd name="T0" fmla="*/ 0 w 68"/>
                  <a:gd name="T1" fmla="*/ 0 h 49"/>
                  <a:gd name="T2" fmla="*/ 68 w 68"/>
                  <a:gd name="T3" fmla="*/ 0 h 49"/>
                  <a:gd name="T4" fmla="*/ 60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8" y="0"/>
                      <a:pt x="68" y="0"/>
                      <a:pt x="68" y="0"/>
                    </a:cubicBezTo>
                    <a:cubicBezTo>
                      <a:pt x="68" y="18"/>
                      <a:pt x="65" y="34"/>
                      <a:pt x="60"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1"/>
              <p:cNvSpPr>
                <a:spLocks/>
              </p:cNvSpPr>
              <p:nvPr/>
            </p:nvSpPr>
            <p:spPr bwMode="auto">
              <a:xfrm>
                <a:off x="5954905" y="2316164"/>
                <a:ext cx="254000" cy="182563"/>
              </a:xfrm>
              <a:custGeom>
                <a:avLst/>
                <a:gdLst>
                  <a:gd name="T0" fmla="*/ 0 w 68"/>
                  <a:gd name="T1" fmla="*/ 0 h 49"/>
                  <a:gd name="T2" fmla="*/ 60 w 68"/>
                  <a:gd name="T3" fmla="*/ 0 h 49"/>
                  <a:gd name="T4" fmla="*/ 68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0" y="0"/>
                      <a:pt x="60" y="0"/>
                      <a:pt x="60" y="0"/>
                    </a:cubicBezTo>
                    <a:cubicBezTo>
                      <a:pt x="65" y="15"/>
                      <a:pt x="68" y="31"/>
                      <a:pt x="68"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2"/>
              <p:cNvSpPr>
                <a:spLocks/>
              </p:cNvSpPr>
              <p:nvPr/>
            </p:nvSpPr>
            <p:spPr bwMode="auto">
              <a:xfrm>
                <a:off x="5954905" y="2090739"/>
                <a:ext cx="212725" cy="195263"/>
              </a:xfrm>
              <a:custGeom>
                <a:avLst/>
                <a:gdLst>
                  <a:gd name="T0" fmla="*/ 57 w 57"/>
                  <a:gd name="T1" fmla="*/ 52 h 52"/>
                  <a:gd name="T2" fmla="*/ 0 w 57"/>
                  <a:gd name="T3" fmla="*/ 52 h 52"/>
                  <a:gd name="T4" fmla="*/ 0 w 57"/>
                  <a:gd name="T5" fmla="*/ 0 h 52"/>
                  <a:gd name="T6" fmla="*/ 2 w 57"/>
                  <a:gd name="T7" fmla="*/ 0 h 52"/>
                  <a:gd name="T8" fmla="*/ 57 w 57"/>
                  <a:gd name="T9" fmla="*/ 52 h 52"/>
                </a:gdLst>
                <a:ahLst/>
                <a:cxnLst>
                  <a:cxn ang="0">
                    <a:pos x="T0" y="T1"/>
                  </a:cxn>
                  <a:cxn ang="0">
                    <a:pos x="T2" y="T3"/>
                  </a:cxn>
                  <a:cxn ang="0">
                    <a:pos x="T4" y="T5"/>
                  </a:cxn>
                  <a:cxn ang="0">
                    <a:pos x="T6" y="T7"/>
                  </a:cxn>
                  <a:cxn ang="0">
                    <a:pos x="T8" y="T9"/>
                  </a:cxn>
                </a:cxnLst>
                <a:rect l="0" t="0" r="r" b="b"/>
                <a:pathLst>
                  <a:path w="57" h="52">
                    <a:moveTo>
                      <a:pt x="57" y="52"/>
                    </a:moveTo>
                    <a:cubicBezTo>
                      <a:pt x="0" y="52"/>
                      <a:pt x="0" y="52"/>
                      <a:pt x="0" y="52"/>
                    </a:cubicBezTo>
                    <a:cubicBezTo>
                      <a:pt x="0" y="0"/>
                      <a:pt x="0" y="0"/>
                      <a:pt x="0" y="0"/>
                    </a:cubicBezTo>
                    <a:cubicBezTo>
                      <a:pt x="0" y="0"/>
                      <a:pt x="1" y="0"/>
                      <a:pt x="2" y="0"/>
                    </a:cubicBezTo>
                    <a:cubicBezTo>
                      <a:pt x="25" y="3"/>
                      <a:pt x="45" y="23"/>
                      <a:pt x="57"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3"/>
              <p:cNvSpPr>
                <a:spLocks/>
              </p:cNvSpPr>
              <p:nvPr/>
            </p:nvSpPr>
            <p:spPr bwMode="auto">
              <a:xfrm>
                <a:off x="6093018" y="2117726"/>
                <a:ext cx="195263" cy="168275"/>
              </a:xfrm>
              <a:custGeom>
                <a:avLst/>
                <a:gdLst>
                  <a:gd name="T0" fmla="*/ 52 w 52"/>
                  <a:gd name="T1" fmla="*/ 45 h 45"/>
                  <a:gd name="T2" fmla="*/ 30 w 52"/>
                  <a:gd name="T3" fmla="*/ 45 h 45"/>
                  <a:gd name="T4" fmla="*/ 0 w 52"/>
                  <a:gd name="T5" fmla="*/ 0 h 45"/>
                  <a:gd name="T6" fmla="*/ 52 w 52"/>
                  <a:gd name="T7" fmla="*/ 45 h 45"/>
                </a:gdLst>
                <a:ahLst/>
                <a:cxnLst>
                  <a:cxn ang="0">
                    <a:pos x="T0" y="T1"/>
                  </a:cxn>
                  <a:cxn ang="0">
                    <a:pos x="T2" y="T3"/>
                  </a:cxn>
                  <a:cxn ang="0">
                    <a:pos x="T4" y="T5"/>
                  </a:cxn>
                  <a:cxn ang="0">
                    <a:pos x="T6" y="T7"/>
                  </a:cxn>
                </a:cxnLst>
                <a:rect l="0" t="0" r="r" b="b"/>
                <a:pathLst>
                  <a:path w="52" h="45">
                    <a:moveTo>
                      <a:pt x="52" y="45"/>
                    </a:moveTo>
                    <a:cubicBezTo>
                      <a:pt x="30" y="45"/>
                      <a:pt x="30" y="45"/>
                      <a:pt x="30" y="45"/>
                    </a:cubicBezTo>
                    <a:cubicBezTo>
                      <a:pt x="22" y="26"/>
                      <a:pt x="12" y="11"/>
                      <a:pt x="0" y="0"/>
                    </a:cubicBezTo>
                    <a:cubicBezTo>
                      <a:pt x="21" y="9"/>
                      <a:pt x="40" y="25"/>
                      <a:pt x="5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4"/>
              <p:cNvSpPr>
                <a:spLocks/>
              </p:cNvSpPr>
              <p:nvPr/>
            </p:nvSpPr>
            <p:spPr bwMode="auto">
              <a:xfrm>
                <a:off x="6213668" y="2316164"/>
                <a:ext cx="138113" cy="182563"/>
              </a:xfrm>
              <a:custGeom>
                <a:avLst/>
                <a:gdLst>
                  <a:gd name="T0" fmla="*/ 37 w 37"/>
                  <a:gd name="T1" fmla="*/ 49 h 49"/>
                  <a:gd name="T2" fmla="*/ 9 w 37"/>
                  <a:gd name="T3" fmla="*/ 49 h 49"/>
                  <a:gd name="T4" fmla="*/ 0 w 37"/>
                  <a:gd name="T5" fmla="*/ 0 h 49"/>
                  <a:gd name="T6" fmla="*/ 25 w 37"/>
                  <a:gd name="T7" fmla="*/ 0 h 49"/>
                  <a:gd name="T8" fmla="*/ 37 w 37"/>
                  <a:gd name="T9" fmla="*/ 49 h 49"/>
                </a:gdLst>
                <a:ahLst/>
                <a:cxnLst>
                  <a:cxn ang="0">
                    <a:pos x="T0" y="T1"/>
                  </a:cxn>
                  <a:cxn ang="0">
                    <a:pos x="T2" y="T3"/>
                  </a:cxn>
                  <a:cxn ang="0">
                    <a:pos x="T4" y="T5"/>
                  </a:cxn>
                  <a:cxn ang="0">
                    <a:pos x="T6" y="T7"/>
                  </a:cxn>
                  <a:cxn ang="0">
                    <a:pos x="T8" y="T9"/>
                  </a:cxn>
                </a:cxnLst>
                <a:rect l="0" t="0" r="r" b="b"/>
                <a:pathLst>
                  <a:path w="37" h="49">
                    <a:moveTo>
                      <a:pt x="37" y="49"/>
                    </a:moveTo>
                    <a:cubicBezTo>
                      <a:pt x="9" y="49"/>
                      <a:pt x="9" y="49"/>
                      <a:pt x="9" y="49"/>
                    </a:cubicBezTo>
                    <a:cubicBezTo>
                      <a:pt x="8" y="31"/>
                      <a:pt x="5" y="15"/>
                      <a:pt x="0" y="0"/>
                    </a:cubicBezTo>
                    <a:cubicBezTo>
                      <a:pt x="25" y="0"/>
                      <a:pt x="25" y="0"/>
                      <a:pt x="25" y="0"/>
                    </a:cubicBezTo>
                    <a:cubicBezTo>
                      <a:pt x="32" y="15"/>
                      <a:pt x="37" y="31"/>
                      <a:pt x="3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5"/>
              <p:cNvSpPr>
                <a:spLocks/>
              </p:cNvSpPr>
              <p:nvPr/>
            </p:nvSpPr>
            <p:spPr bwMode="auto">
              <a:xfrm>
                <a:off x="6216843" y="2528889"/>
                <a:ext cx="139700" cy="184150"/>
              </a:xfrm>
              <a:custGeom>
                <a:avLst/>
                <a:gdLst>
                  <a:gd name="T0" fmla="*/ 37 w 37"/>
                  <a:gd name="T1" fmla="*/ 0 h 49"/>
                  <a:gd name="T2" fmla="*/ 24 w 37"/>
                  <a:gd name="T3" fmla="*/ 49 h 49"/>
                  <a:gd name="T4" fmla="*/ 0 w 37"/>
                  <a:gd name="T5" fmla="*/ 49 h 49"/>
                  <a:gd name="T6" fmla="*/ 8 w 37"/>
                  <a:gd name="T7" fmla="*/ 0 h 49"/>
                  <a:gd name="T8" fmla="*/ 37 w 37"/>
                  <a:gd name="T9" fmla="*/ 0 h 49"/>
                </a:gdLst>
                <a:ahLst/>
                <a:cxnLst>
                  <a:cxn ang="0">
                    <a:pos x="T0" y="T1"/>
                  </a:cxn>
                  <a:cxn ang="0">
                    <a:pos x="T2" y="T3"/>
                  </a:cxn>
                  <a:cxn ang="0">
                    <a:pos x="T4" y="T5"/>
                  </a:cxn>
                  <a:cxn ang="0">
                    <a:pos x="T6" y="T7"/>
                  </a:cxn>
                  <a:cxn ang="0">
                    <a:pos x="T8" y="T9"/>
                  </a:cxn>
                </a:cxnLst>
                <a:rect l="0" t="0" r="r" b="b"/>
                <a:pathLst>
                  <a:path w="37" h="49">
                    <a:moveTo>
                      <a:pt x="37" y="0"/>
                    </a:moveTo>
                    <a:cubicBezTo>
                      <a:pt x="36" y="18"/>
                      <a:pt x="32" y="34"/>
                      <a:pt x="24" y="49"/>
                    </a:cubicBezTo>
                    <a:cubicBezTo>
                      <a:pt x="0" y="49"/>
                      <a:pt x="0" y="49"/>
                      <a:pt x="0" y="49"/>
                    </a:cubicBezTo>
                    <a:cubicBezTo>
                      <a:pt x="5" y="34"/>
                      <a:pt x="7" y="18"/>
                      <a:pt x="8" y="0"/>
                    </a:cubicBez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6"/>
              <p:cNvSpPr>
                <a:spLocks/>
              </p:cNvSpPr>
              <p:nvPr/>
            </p:nvSpPr>
            <p:spPr bwMode="auto">
              <a:xfrm>
                <a:off x="5256405" y="2187576"/>
                <a:ext cx="547688" cy="285750"/>
              </a:xfrm>
              <a:custGeom>
                <a:avLst/>
                <a:gdLst>
                  <a:gd name="T0" fmla="*/ 258 w 345"/>
                  <a:gd name="T1" fmla="*/ 88 h 180"/>
                  <a:gd name="T2" fmla="*/ 258 w 345"/>
                  <a:gd name="T3" fmla="*/ 111 h 180"/>
                  <a:gd name="T4" fmla="*/ 258 w 345"/>
                  <a:gd name="T5" fmla="*/ 180 h 180"/>
                  <a:gd name="T6" fmla="*/ 88 w 345"/>
                  <a:gd name="T7" fmla="*/ 180 h 180"/>
                  <a:gd name="T8" fmla="*/ 88 w 345"/>
                  <a:gd name="T9" fmla="*/ 178 h 180"/>
                  <a:gd name="T10" fmla="*/ 85 w 345"/>
                  <a:gd name="T11" fmla="*/ 178 h 180"/>
                  <a:gd name="T12" fmla="*/ 88 w 345"/>
                  <a:gd name="T13" fmla="*/ 154 h 180"/>
                  <a:gd name="T14" fmla="*/ 88 w 345"/>
                  <a:gd name="T15" fmla="*/ 111 h 180"/>
                  <a:gd name="T16" fmla="*/ 88 w 345"/>
                  <a:gd name="T17" fmla="*/ 111 h 180"/>
                  <a:gd name="T18" fmla="*/ 88 w 345"/>
                  <a:gd name="T19" fmla="*/ 88 h 180"/>
                  <a:gd name="T20" fmla="*/ 0 w 345"/>
                  <a:gd name="T21" fmla="*/ 88 h 180"/>
                  <a:gd name="T22" fmla="*/ 173 w 345"/>
                  <a:gd name="T23" fmla="*/ 0 h 180"/>
                  <a:gd name="T24" fmla="*/ 345 w 345"/>
                  <a:gd name="T25" fmla="*/ 88 h 180"/>
                  <a:gd name="T26" fmla="*/ 258 w 345"/>
                  <a:gd name="T27" fmla="*/ 8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180">
                    <a:moveTo>
                      <a:pt x="258" y="88"/>
                    </a:moveTo>
                    <a:lnTo>
                      <a:pt x="258" y="111"/>
                    </a:lnTo>
                    <a:lnTo>
                      <a:pt x="258" y="180"/>
                    </a:lnTo>
                    <a:lnTo>
                      <a:pt x="88" y="180"/>
                    </a:lnTo>
                    <a:lnTo>
                      <a:pt x="88" y="178"/>
                    </a:lnTo>
                    <a:lnTo>
                      <a:pt x="85" y="178"/>
                    </a:lnTo>
                    <a:lnTo>
                      <a:pt x="88" y="154"/>
                    </a:lnTo>
                    <a:lnTo>
                      <a:pt x="88" y="111"/>
                    </a:lnTo>
                    <a:lnTo>
                      <a:pt x="88" y="111"/>
                    </a:lnTo>
                    <a:lnTo>
                      <a:pt x="88" y="88"/>
                    </a:lnTo>
                    <a:lnTo>
                      <a:pt x="0" y="88"/>
                    </a:lnTo>
                    <a:lnTo>
                      <a:pt x="173" y="0"/>
                    </a:lnTo>
                    <a:lnTo>
                      <a:pt x="345" y="88"/>
                    </a:lnTo>
                    <a:lnTo>
                      <a:pt x="258"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2" name="同心圆 71"/>
            <p:cNvSpPr/>
            <p:nvPr/>
          </p:nvSpPr>
          <p:spPr>
            <a:xfrm>
              <a:off x="6016316" y="1528430"/>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85" name="矩形 84"/>
          <p:cNvSpPr/>
          <p:nvPr/>
        </p:nvSpPr>
        <p:spPr>
          <a:xfrm>
            <a:off x="5145126" y="1657712"/>
            <a:ext cx="2880114" cy="553998"/>
          </a:xfrm>
          <a:prstGeom prst="rect">
            <a:avLst/>
          </a:prstGeom>
        </p:spPr>
        <p:txBody>
          <a:bodyPr wrap="square">
            <a:spAutoFit/>
          </a:bodyPr>
          <a:lstStyle/>
          <a:p>
            <a:pPr algn="just">
              <a:lnSpc>
                <a:spcPts val="1200"/>
              </a:lnSpc>
            </a:pPr>
            <a:r>
              <a:rPr lang="zh-CN" altLang="en-US" sz="1200" b="1" dirty="0" smtClean="0">
                <a:solidFill>
                  <a:srgbClr val="E74C2E"/>
                </a:solidFill>
                <a:latin typeface="微软雅黑" pitchFamily="34" charset="-122"/>
                <a:ea typeface="微软雅黑" pitchFamily="34" charset="-122"/>
              </a:rPr>
              <a:t>这里填写目录二级标题</a:t>
            </a:r>
            <a:endParaRPr lang="en-US" altLang="zh-CN" sz="1200" b="1" dirty="0" smtClean="0">
              <a:solidFill>
                <a:srgbClr val="E74C2E"/>
              </a:solidFill>
              <a:latin typeface="微软雅黑" pitchFamily="34" charset="-122"/>
              <a:ea typeface="微软雅黑" pitchFamily="34" charset="-122"/>
            </a:endParaRPr>
          </a:p>
          <a:p>
            <a:pPr algn="just">
              <a:lnSpc>
                <a:spcPts val="1200"/>
              </a:lnSpc>
            </a:pPr>
            <a:r>
              <a:rPr lang="zh-CN" altLang="en-US" sz="1000" dirty="0" smtClean="0">
                <a:solidFill>
                  <a:schemeClr val="tx1">
                    <a:lumMod val="50000"/>
                    <a:lumOff val="50000"/>
                  </a:schemeClr>
                </a:solidFill>
                <a:latin typeface="微软雅黑" pitchFamily="34" charset="-122"/>
                <a:ea typeface="微软雅黑" pitchFamily="34" charset="-122"/>
              </a:rPr>
              <a:t>这里填写目录内容说明，设计</a:t>
            </a:r>
            <a:r>
              <a:rPr lang="zh-CN" altLang="en-US" sz="1000" dirty="0">
                <a:solidFill>
                  <a:schemeClr val="tx1">
                    <a:lumMod val="50000"/>
                    <a:lumOff val="50000"/>
                  </a:schemeClr>
                </a:solidFill>
                <a:latin typeface="微软雅黑" pitchFamily="34" charset="-122"/>
                <a:ea typeface="微软雅黑" pitchFamily="34" charset="-122"/>
              </a:rPr>
              <a:t>的发展存在着一个时代价值观的</a:t>
            </a:r>
            <a:r>
              <a:rPr lang="zh-CN" altLang="en-US" sz="1000" dirty="0" smtClean="0">
                <a:solidFill>
                  <a:schemeClr val="tx1">
                    <a:lumMod val="50000"/>
                    <a:lumOff val="50000"/>
                  </a:schemeClr>
                </a:solidFill>
                <a:latin typeface="微软雅黑" pitchFamily="34" charset="-122"/>
                <a:ea typeface="微软雅黑" pitchFamily="34" charset="-122"/>
              </a:rPr>
              <a:t>问题。</a:t>
            </a:r>
            <a:endParaRPr lang="en-US" altLang="zh-CN" sz="1000" dirty="0" smtClean="0">
              <a:solidFill>
                <a:schemeClr val="tx1">
                  <a:lumMod val="50000"/>
                  <a:lumOff val="50000"/>
                </a:schemeClr>
              </a:solidFill>
              <a:latin typeface="微软雅黑" pitchFamily="34" charset="-122"/>
              <a:ea typeface="微软雅黑" pitchFamily="34" charset="-122"/>
            </a:endParaRPr>
          </a:p>
        </p:txBody>
      </p:sp>
      <p:sp>
        <p:nvSpPr>
          <p:cNvPr id="86" name="椭圆 85"/>
          <p:cNvSpPr/>
          <p:nvPr/>
        </p:nvSpPr>
        <p:spPr>
          <a:xfrm>
            <a:off x="3261285" y="2471495"/>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5145126" y="2239694"/>
            <a:ext cx="2880114" cy="553998"/>
          </a:xfrm>
          <a:prstGeom prst="rect">
            <a:avLst/>
          </a:prstGeom>
        </p:spPr>
        <p:txBody>
          <a:bodyPr wrap="square">
            <a:spAutoFit/>
          </a:bodyPr>
          <a:lstStyle/>
          <a:p>
            <a:pPr algn="just">
              <a:lnSpc>
                <a:spcPts val="1200"/>
              </a:lnSpc>
            </a:pPr>
            <a:r>
              <a:rPr lang="zh-CN" altLang="en-US" sz="1200" b="1" dirty="0" smtClean="0">
                <a:solidFill>
                  <a:srgbClr val="E74C2E"/>
                </a:solidFill>
                <a:latin typeface="微软雅黑" pitchFamily="34" charset="-122"/>
                <a:ea typeface="微软雅黑" pitchFamily="34" charset="-122"/>
              </a:rPr>
              <a:t>这里填写目录二级标题</a:t>
            </a:r>
            <a:endParaRPr lang="en-US" altLang="zh-CN" sz="1200" b="1" dirty="0" smtClean="0">
              <a:solidFill>
                <a:srgbClr val="E74C2E"/>
              </a:solidFill>
              <a:latin typeface="微软雅黑" pitchFamily="34" charset="-122"/>
              <a:ea typeface="微软雅黑" pitchFamily="34" charset="-122"/>
            </a:endParaRPr>
          </a:p>
          <a:p>
            <a:pPr algn="just">
              <a:lnSpc>
                <a:spcPts val="1200"/>
              </a:lnSpc>
            </a:pPr>
            <a:r>
              <a:rPr lang="zh-CN" altLang="en-US" sz="1000" dirty="0" smtClean="0">
                <a:solidFill>
                  <a:schemeClr val="tx1">
                    <a:lumMod val="50000"/>
                    <a:lumOff val="50000"/>
                  </a:schemeClr>
                </a:solidFill>
                <a:latin typeface="微软雅黑" pitchFamily="34" charset="-122"/>
                <a:ea typeface="微软雅黑" pitchFamily="34" charset="-122"/>
              </a:rPr>
              <a:t>这里填写目录内容说明，设计</a:t>
            </a:r>
            <a:r>
              <a:rPr lang="zh-CN" altLang="en-US" sz="1000" dirty="0">
                <a:solidFill>
                  <a:schemeClr val="tx1">
                    <a:lumMod val="50000"/>
                    <a:lumOff val="50000"/>
                  </a:schemeClr>
                </a:solidFill>
                <a:latin typeface="微软雅黑" pitchFamily="34" charset="-122"/>
                <a:ea typeface="微软雅黑" pitchFamily="34" charset="-122"/>
              </a:rPr>
              <a:t>的发展存在着一个时代价值观的</a:t>
            </a:r>
            <a:r>
              <a:rPr lang="zh-CN" altLang="en-US" sz="1000" dirty="0" smtClean="0">
                <a:solidFill>
                  <a:schemeClr val="tx1">
                    <a:lumMod val="50000"/>
                    <a:lumOff val="50000"/>
                  </a:schemeClr>
                </a:solidFill>
                <a:latin typeface="微软雅黑" pitchFamily="34" charset="-122"/>
                <a:ea typeface="微软雅黑" pitchFamily="34" charset="-122"/>
              </a:rPr>
              <a:t>问题。</a:t>
            </a:r>
            <a:endParaRPr lang="en-US" altLang="zh-CN" sz="1000" dirty="0" smtClean="0">
              <a:solidFill>
                <a:schemeClr val="tx1">
                  <a:lumMod val="50000"/>
                  <a:lumOff val="50000"/>
                </a:schemeClr>
              </a:solidFill>
              <a:latin typeface="微软雅黑" pitchFamily="34" charset="-122"/>
              <a:ea typeface="微软雅黑" pitchFamily="34" charset="-122"/>
            </a:endParaRPr>
          </a:p>
        </p:txBody>
      </p:sp>
      <p:grpSp>
        <p:nvGrpSpPr>
          <p:cNvPr id="88" name="组合 87"/>
          <p:cNvGrpSpPr/>
          <p:nvPr/>
        </p:nvGrpSpPr>
        <p:grpSpPr>
          <a:xfrm>
            <a:off x="4626127" y="2263521"/>
            <a:ext cx="505578" cy="505578"/>
            <a:chOff x="1718632" y="1996162"/>
            <a:chExt cx="560677" cy="560677"/>
          </a:xfrm>
          <a:solidFill>
            <a:srgbClr val="E74C2E"/>
          </a:solidFill>
        </p:grpSpPr>
        <p:grpSp>
          <p:nvGrpSpPr>
            <p:cNvPr id="89" name="组合 88"/>
            <p:cNvGrpSpPr/>
            <p:nvPr/>
          </p:nvGrpSpPr>
          <p:grpSpPr>
            <a:xfrm flipH="1">
              <a:off x="1849203" y="2133863"/>
              <a:ext cx="272792" cy="268628"/>
              <a:chOff x="1046163" y="1765300"/>
              <a:chExt cx="1196975" cy="1019176"/>
            </a:xfrm>
            <a:grpFill/>
          </p:grpSpPr>
          <p:sp>
            <p:nvSpPr>
              <p:cNvPr id="91" name="Freeform 102"/>
              <p:cNvSpPr>
                <a:spLocks/>
              </p:cNvSpPr>
              <p:nvPr/>
            </p:nvSpPr>
            <p:spPr bwMode="auto">
              <a:xfrm>
                <a:off x="1046163" y="2690813"/>
                <a:ext cx="1196975" cy="93663"/>
              </a:xfrm>
              <a:custGeom>
                <a:avLst/>
                <a:gdLst>
                  <a:gd name="T0" fmla="*/ 319 w 319"/>
                  <a:gd name="T1" fmla="*/ 12 h 25"/>
                  <a:gd name="T2" fmla="*/ 310 w 319"/>
                  <a:gd name="T3" fmla="*/ 25 h 25"/>
                  <a:gd name="T4" fmla="*/ 9 w 319"/>
                  <a:gd name="T5" fmla="*/ 25 h 25"/>
                  <a:gd name="T6" fmla="*/ 0 w 319"/>
                  <a:gd name="T7" fmla="*/ 12 h 25"/>
                  <a:gd name="T8" fmla="*/ 0 w 319"/>
                  <a:gd name="T9" fmla="*/ 12 h 25"/>
                  <a:gd name="T10" fmla="*/ 9 w 319"/>
                  <a:gd name="T11" fmla="*/ 0 h 25"/>
                  <a:gd name="T12" fmla="*/ 310 w 319"/>
                  <a:gd name="T13" fmla="*/ 0 h 25"/>
                  <a:gd name="T14" fmla="*/ 319 w 319"/>
                  <a:gd name="T15" fmla="*/ 1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25">
                    <a:moveTo>
                      <a:pt x="319" y="12"/>
                    </a:moveTo>
                    <a:cubicBezTo>
                      <a:pt x="319" y="19"/>
                      <a:pt x="315" y="25"/>
                      <a:pt x="310" y="25"/>
                    </a:cubicBezTo>
                    <a:cubicBezTo>
                      <a:pt x="9" y="25"/>
                      <a:pt x="9" y="25"/>
                      <a:pt x="9" y="25"/>
                    </a:cubicBezTo>
                    <a:cubicBezTo>
                      <a:pt x="4" y="25"/>
                      <a:pt x="0" y="19"/>
                      <a:pt x="0" y="12"/>
                    </a:cubicBezTo>
                    <a:cubicBezTo>
                      <a:pt x="0" y="12"/>
                      <a:pt x="0" y="12"/>
                      <a:pt x="0" y="12"/>
                    </a:cubicBezTo>
                    <a:cubicBezTo>
                      <a:pt x="0" y="6"/>
                      <a:pt x="4" y="0"/>
                      <a:pt x="9" y="0"/>
                    </a:cubicBezTo>
                    <a:cubicBezTo>
                      <a:pt x="310" y="0"/>
                      <a:pt x="310" y="0"/>
                      <a:pt x="310" y="0"/>
                    </a:cubicBezTo>
                    <a:cubicBezTo>
                      <a:pt x="315" y="0"/>
                      <a:pt x="319" y="6"/>
                      <a:pt x="31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03"/>
              <p:cNvSpPr>
                <a:spLocks/>
              </p:cNvSpPr>
              <p:nvPr/>
            </p:nvSpPr>
            <p:spPr bwMode="auto">
              <a:xfrm>
                <a:off x="1092201" y="1989138"/>
                <a:ext cx="190500" cy="660400"/>
              </a:xfrm>
              <a:custGeom>
                <a:avLst/>
                <a:gdLst>
                  <a:gd name="T0" fmla="*/ 51 w 51"/>
                  <a:gd name="T1" fmla="*/ 166 h 176"/>
                  <a:gd name="T2" fmla="*/ 40 w 51"/>
                  <a:gd name="T3" fmla="*/ 176 h 176"/>
                  <a:gd name="T4" fmla="*/ 11 w 51"/>
                  <a:gd name="T5" fmla="*/ 176 h 176"/>
                  <a:gd name="T6" fmla="*/ 0 w 51"/>
                  <a:gd name="T7" fmla="*/ 166 h 176"/>
                  <a:gd name="T8" fmla="*/ 0 w 51"/>
                  <a:gd name="T9" fmla="*/ 10 h 176"/>
                  <a:gd name="T10" fmla="*/ 11 w 51"/>
                  <a:gd name="T11" fmla="*/ 0 h 176"/>
                  <a:gd name="T12" fmla="*/ 40 w 51"/>
                  <a:gd name="T13" fmla="*/ 0 h 176"/>
                  <a:gd name="T14" fmla="*/ 51 w 51"/>
                  <a:gd name="T15" fmla="*/ 10 h 176"/>
                  <a:gd name="T16" fmla="*/ 51 w 51"/>
                  <a:gd name="T17" fmla="*/ 16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76">
                    <a:moveTo>
                      <a:pt x="51" y="166"/>
                    </a:moveTo>
                    <a:cubicBezTo>
                      <a:pt x="51" y="172"/>
                      <a:pt x="46" y="176"/>
                      <a:pt x="40" y="176"/>
                    </a:cubicBezTo>
                    <a:cubicBezTo>
                      <a:pt x="11" y="176"/>
                      <a:pt x="11" y="176"/>
                      <a:pt x="11" y="176"/>
                    </a:cubicBezTo>
                    <a:cubicBezTo>
                      <a:pt x="5" y="176"/>
                      <a:pt x="0" y="172"/>
                      <a:pt x="0" y="166"/>
                    </a:cubicBezTo>
                    <a:cubicBezTo>
                      <a:pt x="0" y="10"/>
                      <a:pt x="0" y="10"/>
                      <a:pt x="0" y="10"/>
                    </a:cubicBezTo>
                    <a:cubicBezTo>
                      <a:pt x="0" y="5"/>
                      <a:pt x="5" y="0"/>
                      <a:pt x="11" y="0"/>
                    </a:cubicBezTo>
                    <a:cubicBezTo>
                      <a:pt x="40" y="0"/>
                      <a:pt x="40" y="0"/>
                      <a:pt x="40" y="0"/>
                    </a:cubicBezTo>
                    <a:cubicBezTo>
                      <a:pt x="46" y="0"/>
                      <a:pt x="51" y="5"/>
                      <a:pt x="51" y="10"/>
                    </a:cubicBezTo>
                    <a:lnTo>
                      <a:pt x="51" y="1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04"/>
              <p:cNvSpPr>
                <a:spLocks/>
              </p:cNvSpPr>
              <p:nvPr/>
            </p:nvSpPr>
            <p:spPr bwMode="auto">
              <a:xfrm>
                <a:off x="1320801" y="1765300"/>
                <a:ext cx="190500" cy="884238"/>
              </a:xfrm>
              <a:custGeom>
                <a:avLst/>
                <a:gdLst>
                  <a:gd name="T0" fmla="*/ 51 w 51"/>
                  <a:gd name="T1" fmla="*/ 223 h 236"/>
                  <a:gd name="T2" fmla="*/ 40 w 51"/>
                  <a:gd name="T3" fmla="*/ 236 h 236"/>
                  <a:gd name="T4" fmla="*/ 11 w 51"/>
                  <a:gd name="T5" fmla="*/ 236 h 236"/>
                  <a:gd name="T6" fmla="*/ 0 w 51"/>
                  <a:gd name="T7" fmla="*/ 223 h 236"/>
                  <a:gd name="T8" fmla="*/ 0 w 51"/>
                  <a:gd name="T9" fmla="*/ 13 h 236"/>
                  <a:gd name="T10" fmla="*/ 11 w 51"/>
                  <a:gd name="T11" fmla="*/ 0 h 236"/>
                  <a:gd name="T12" fmla="*/ 40 w 51"/>
                  <a:gd name="T13" fmla="*/ 0 h 236"/>
                  <a:gd name="T14" fmla="*/ 51 w 51"/>
                  <a:gd name="T15" fmla="*/ 13 h 236"/>
                  <a:gd name="T16" fmla="*/ 51 w 51"/>
                  <a:gd name="T17" fmla="*/ 223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36">
                    <a:moveTo>
                      <a:pt x="51" y="223"/>
                    </a:moveTo>
                    <a:cubicBezTo>
                      <a:pt x="51" y="230"/>
                      <a:pt x="46" y="236"/>
                      <a:pt x="40" y="236"/>
                    </a:cubicBezTo>
                    <a:cubicBezTo>
                      <a:pt x="11" y="236"/>
                      <a:pt x="11" y="236"/>
                      <a:pt x="11" y="236"/>
                    </a:cubicBezTo>
                    <a:cubicBezTo>
                      <a:pt x="5" y="236"/>
                      <a:pt x="0" y="230"/>
                      <a:pt x="0" y="223"/>
                    </a:cubicBezTo>
                    <a:cubicBezTo>
                      <a:pt x="0" y="13"/>
                      <a:pt x="0" y="13"/>
                      <a:pt x="0" y="13"/>
                    </a:cubicBezTo>
                    <a:cubicBezTo>
                      <a:pt x="0" y="6"/>
                      <a:pt x="5" y="0"/>
                      <a:pt x="11" y="0"/>
                    </a:cubicBezTo>
                    <a:cubicBezTo>
                      <a:pt x="40" y="0"/>
                      <a:pt x="40" y="0"/>
                      <a:pt x="40" y="0"/>
                    </a:cubicBezTo>
                    <a:cubicBezTo>
                      <a:pt x="46" y="0"/>
                      <a:pt x="51" y="6"/>
                      <a:pt x="51" y="13"/>
                    </a:cubicBezTo>
                    <a:lnTo>
                      <a:pt x="51"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105"/>
              <p:cNvSpPr>
                <a:spLocks/>
              </p:cNvSpPr>
              <p:nvPr/>
            </p:nvSpPr>
            <p:spPr bwMode="auto">
              <a:xfrm>
                <a:off x="1549401" y="2159000"/>
                <a:ext cx="190500" cy="490538"/>
              </a:xfrm>
              <a:custGeom>
                <a:avLst/>
                <a:gdLst>
                  <a:gd name="T0" fmla="*/ 51 w 51"/>
                  <a:gd name="T1" fmla="*/ 124 h 131"/>
                  <a:gd name="T2" fmla="*/ 40 w 51"/>
                  <a:gd name="T3" fmla="*/ 131 h 131"/>
                  <a:gd name="T4" fmla="*/ 11 w 51"/>
                  <a:gd name="T5" fmla="*/ 131 h 131"/>
                  <a:gd name="T6" fmla="*/ 0 w 51"/>
                  <a:gd name="T7" fmla="*/ 124 h 131"/>
                  <a:gd name="T8" fmla="*/ 0 w 51"/>
                  <a:gd name="T9" fmla="*/ 7 h 131"/>
                  <a:gd name="T10" fmla="*/ 11 w 51"/>
                  <a:gd name="T11" fmla="*/ 0 h 131"/>
                  <a:gd name="T12" fmla="*/ 40 w 51"/>
                  <a:gd name="T13" fmla="*/ 0 h 131"/>
                  <a:gd name="T14" fmla="*/ 51 w 51"/>
                  <a:gd name="T15" fmla="*/ 7 h 131"/>
                  <a:gd name="T16" fmla="*/ 51 w 51"/>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31">
                    <a:moveTo>
                      <a:pt x="51" y="124"/>
                    </a:moveTo>
                    <a:cubicBezTo>
                      <a:pt x="51" y="128"/>
                      <a:pt x="46" y="131"/>
                      <a:pt x="40" y="131"/>
                    </a:cubicBezTo>
                    <a:cubicBezTo>
                      <a:pt x="11" y="131"/>
                      <a:pt x="11" y="131"/>
                      <a:pt x="11" y="131"/>
                    </a:cubicBezTo>
                    <a:cubicBezTo>
                      <a:pt x="5" y="131"/>
                      <a:pt x="0" y="128"/>
                      <a:pt x="0" y="124"/>
                    </a:cubicBezTo>
                    <a:cubicBezTo>
                      <a:pt x="0" y="7"/>
                      <a:pt x="0" y="7"/>
                      <a:pt x="0" y="7"/>
                    </a:cubicBezTo>
                    <a:cubicBezTo>
                      <a:pt x="0" y="3"/>
                      <a:pt x="5" y="0"/>
                      <a:pt x="11" y="0"/>
                    </a:cubicBezTo>
                    <a:cubicBezTo>
                      <a:pt x="40" y="0"/>
                      <a:pt x="40" y="0"/>
                      <a:pt x="40" y="0"/>
                    </a:cubicBezTo>
                    <a:cubicBezTo>
                      <a:pt x="46" y="0"/>
                      <a:pt x="51" y="3"/>
                      <a:pt x="51" y="7"/>
                    </a:cubicBezTo>
                    <a:lnTo>
                      <a:pt x="51"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06"/>
              <p:cNvSpPr>
                <a:spLocks/>
              </p:cNvSpPr>
              <p:nvPr/>
            </p:nvSpPr>
            <p:spPr bwMode="auto">
              <a:xfrm>
                <a:off x="1781176" y="1870075"/>
                <a:ext cx="187325" cy="779463"/>
              </a:xfrm>
              <a:custGeom>
                <a:avLst/>
                <a:gdLst>
                  <a:gd name="T0" fmla="*/ 50 w 50"/>
                  <a:gd name="T1" fmla="*/ 197 h 208"/>
                  <a:gd name="T2" fmla="*/ 39 w 50"/>
                  <a:gd name="T3" fmla="*/ 208 h 208"/>
                  <a:gd name="T4" fmla="*/ 10 w 50"/>
                  <a:gd name="T5" fmla="*/ 208 h 208"/>
                  <a:gd name="T6" fmla="*/ 0 w 50"/>
                  <a:gd name="T7" fmla="*/ 197 h 208"/>
                  <a:gd name="T8" fmla="*/ 0 w 50"/>
                  <a:gd name="T9" fmla="*/ 12 h 208"/>
                  <a:gd name="T10" fmla="*/ 10 w 50"/>
                  <a:gd name="T11" fmla="*/ 0 h 208"/>
                  <a:gd name="T12" fmla="*/ 39 w 50"/>
                  <a:gd name="T13" fmla="*/ 0 h 208"/>
                  <a:gd name="T14" fmla="*/ 50 w 50"/>
                  <a:gd name="T15" fmla="*/ 12 h 208"/>
                  <a:gd name="T16" fmla="*/ 50 w 50"/>
                  <a:gd name="T17" fmla="*/ 19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08">
                    <a:moveTo>
                      <a:pt x="50" y="197"/>
                    </a:moveTo>
                    <a:cubicBezTo>
                      <a:pt x="50" y="203"/>
                      <a:pt x="45" y="208"/>
                      <a:pt x="39" y="208"/>
                    </a:cubicBezTo>
                    <a:cubicBezTo>
                      <a:pt x="10" y="208"/>
                      <a:pt x="10" y="208"/>
                      <a:pt x="10" y="208"/>
                    </a:cubicBezTo>
                    <a:cubicBezTo>
                      <a:pt x="4" y="208"/>
                      <a:pt x="0" y="203"/>
                      <a:pt x="0" y="197"/>
                    </a:cubicBezTo>
                    <a:cubicBezTo>
                      <a:pt x="0" y="12"/>
                      <a:pt x="0" y="12"/>
                      <a:pt x="0" y="12"/>
                    </a:cubicBezTo>
                    <a:cubicBezTo>
                      <a:pt x="0" y="5"/>
                      <a:pt x="4" y="0"/>
                      <a:pt x="10" y="0"/>
                    </a:cubicBezTo>
                    <a:cubicBezTo>
                      <a:pt x="39" y="0"/>
                      <a:pt x="39" y="0"/>
                      <a:pt x="39" y="0"/>
                    </a:cubicBezTo>
                    <a:cubicBezTo>
                      <a:pt x="45" y="0"/>
                      <a:pt x="50" y="5"/>
                      <a:pt x="50" y="12"/>
                    </a:cubicBezTo>
                    <a:lnTo>
                      <a:pt x="50" y="1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107"/>
              <p:cNvSpPr>
                <a:spLocks/>
              </p:cNvSpPr>
              <p:nvPr/>
            </p:nvSpPr>
            <p:spPr bwMode="auto">
              <a:xfrm>
                <a:off x="2009776" y="2159000"/>
                <a:ext cx="187325" cy="490538"/>
              </a:xfrm>
              <a:custGeom>
                <a:avLst/>
                <a:gdLst>
                  <a:gd name="T0" fmla="*/ 50 w 50"/>
                  <a:gd name="T1" fmla="*/ 124 h 131"/>
                  <a:gd name="T2" fmla="*/ 39 w 50"/>
                  <a:gd name="T3" fmla="*/ 131 h 131"/>
                  <a:gd name="T4" fmla="*/ 10 w 50"/>
                  <a:gd name="T5" fmla="*/ 131 h 131"/>
                  <a:gd name="T6" fmla="*/ 0 w 50"/>
                  <a:gd name="T7" fmla="*/ 124 h 131"/>
                  <a:gd name="T8" fmla="*/ 0 w 50"/>
                  <a:gd name="T9" fmla="*/ 7 h 131"/>
                  <a:gd name="T10" fmla="*/ 10 w 50"/>
                  <a:gd name="T11" fmla="*/ 0 h 131"/>
                  <a:gd name="T12" fmla="*/ 39 w 50"/>
                  <a:gd name="T13" fmla="*/ 0 h 131"/>
                  <a:gd name="T14" fmla="*/ 50 w 50"/>
                  <a:gd name="T15" fmla="*/ 7 h 131"/>
                  <a:gd name="T16" fmla="*/ 50 w 50"/>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31">
                    <a:moveTo>
                      <a:pt x="50" y="124"/>
                    </a:moveTo>
                    <a:cubicBezTo>
                      <a:pt x="50" y="128"/>
                      <a:pt x="45" y="131"/>
                      <a:pt x="39" y="131"/>
                    </a:cubicBezTo>
                    <a:cubicBezTo>
                      <a:pt x="10" y="131"/>
                      <a:pt x="10" y="131"/>
                      <a:pt x="10" y="131"/>
                    </a:cubicBezTo>
                    <a:cubicBezTo>
                      <a:pt x="4" y="131"/>
                      <a:pt x="0" y="128"/>
                      <a:pt x="0" y="124"/>
                    </a:cubicBezTo>
                    <a:cubicBezTo>
                      <a:pt x="0" y="7"/>
                      <a:pt x="0" y="7"/>
                      <a:pt x="0" y="7"/>
                    </a:cubicBezTo>
                    <a:cubicBezTo>
                      <a:pt x="0" y="3"/>
                      <a:pt x="4" y="0"/>
                      <a:pt x="10" y="0"/>
                    </a:cubicBezTo>
                    <a:cubicBezTo>
                      <a:pt x="39" y="0"/>
                      <a:pt x="39" y="0"/>
                      <a:pt x="39" y="0"/>
                    </a:cubicBezTo>
                    <a:cubicBezTo>
                      <a:pt x="45" y="0"/>
                      <a:pt x="50" y="3"/>
                      <a:pt x="50" y="7"/>
                    </a:cubicBezTo>
                    <a:lnTo>
                      <a:pt x="50"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0" name="同心圆 89"/>
            <p:cNvSpPr/>
            <p:nvPr/>
          </p:nvSpPr>
          <p:spPr>
            <a:xfrm>
              <a:off x="1718632" y="1996162"/>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7" name="椭圆 96"/>
          <p:cNvSpPr/>
          <p:nvPr/>
        </p:nvSpPr>
        <p:spPr>
          <a:xfrm>
            <a:off x="3261285" y="3041449"/>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矩形 97"/>
          <p:cNvSpPr/>
          <p:nvPr/>
        </p:nvSpPr>
        <p:spPr>
          <a:xfrm>
            <a:off x="5145126" y="2821676"/>
            <a:ext cx="2880114" cy="553998"/>
          </a:xfrm>
          <a:prstGeom prst="rect">
            <a:avLst/>
          </a:prstGeom>
        </p:spPr>
        <p:txBody>
          <a:bodyPr wrap="square">
            <a:spAutoFit/>
          </a:bodyPr>
          <a:lstStyle/>
          <a:p>
            <a:pPr algn="just">
              <a:lnSpc>
                <a:spcPts val="1200"/>
              </a:lnSpc>
            </a:pPr>
            <a:r>
              <a:rPr lang="zh-CN" altLang="en-US" sz="1200" b="1" dirty="0" smtClean="0">
                <a:solidFill>
                  <a:srgbClr val="E74C2E"/>
                </a:solidFill>
                <a:latin typeface="微软雅黑" pitchFamily="34" charset="-122"/>
                <a:ea typeface="微软雅黑" pitchFamily="34" charset="-122"/>
              </a:rPr>
              <a:t>这里填写目录二级标题</a:t>
            </a:r>
            <a:endParaRPr lang="en-US" altLang="zh-CN" sz="1200" b="1" dirty="0" smtClean="0">
              <a:solidFill>
                <a:srgbClr val="E74C2E"/>
              </a:solidFill>
              <a:latin typeface="微软雅黑" pitchFamily="34" charset="-122"/>
              <a:ea typeface="微软雅黑" pitchFamily="34" charset="-122"/>
            </a:endParaRPr>
          </a:p>
          <a:p>
            <a:pPr algn="just">
              <a:lnSpc>
                <a:spcPts val="1200"/>
              </a:lnSpc>
            </a:pPr>
            <a:r>
              <a:rPr lang="zh-CN" altLang="en-US" sz="1000" dirty="0" smtClean="0">
                <a:solidFill>
                  <a:schemeClr val="tx1">
                    <a:lumMod val="50000"/>
                    <a:lumOff val="50000"/>
                  </a:schemeClr>
                </a:solidFill>
                <a:latin typeface="微软雅黑" pitchFamily="34" charset="-122"/>
                <a:ea typeface="微软雅黑" pitchFamily="34" charset="-122"/>
              </a:rPr>
              <a:t>这里填写目录内容说明，设计</a:t>
            </a:r>
            <a:r>
              <a:rPr lang="zh-CN" altLang="en-US" sz="1000" dirty="0">
                <a:solidFill>
                  <a:schemeClr val="tx1">
                    <a:lumMod val="50000"/>
                    <a:lumOff val="50000"/>
                  </a:schemeClr>
                </a:solidFill>
                <a:latin typeface="微软雅黑" pitchFamily="34" charset="-122"/>
                <a:ea typeface="微软雅黑" pitchFamily="34" charset="-122"/>
              </a:rPr>
              <a:t>的发展存在着一个时代价值观的</a:t>
            </a:r>
            <a:r>
              <a:rPr lang="zh-CN" altLang="en-US" sz="1000" dirty="0" smtClean="0">
                <a:solidFill>
                  <a:schemeClr val="tx1">
                    <a:lumMod val="50000"/>
                    <a:lumOff val="50000"/>
                  </a:schemeClr>
                </a:solidFill>
                <a:latin typeface="微软雅黑" pitchFamily="34" charset="-122"/>
                <a:ea typeface="微软雅黑" pitchFamily="34" charset="-122"/>
              </a:rPr>
              <a:t>问题。</a:t>
            </a:r>
            <a:endParaRPr lang="en-US" altLang="zh-CN" sz="1000" dirty="0" smtClean="0">
              <a:solidFill>
                <a:schemeClr val="tx1">
                  <a:lumMod val="50000"/>
                  <a:lumOff val="50000"/>
                </a:schemeClr>
              </a:solidFill>
              <a:latin typeface="微软雅黑" pitchFamily="34" charset="-122"/>
              <a:ea typeface="微软雅黑" pitchFamily="34" charset="-122"/>
            </a:endParaRPr>
          </a:p>
        </p:txBody>
      </p:sp>
      <p:grpSp>
        <p:nvGrpSpPr>
          <p:cNvPr id="99" name="组合 98"/>
          <p:cNvGrpSpPr/>
          <p:nvPr/>
        </p:nvGrpSpPr>
        <p:grpSpPr>
          <a:xfrm>
            <a:off x="4626127" y="2847700"/>
            <a:ext cx="505405" cy="505405"/>
            <a:chOff x="4197777" y="3610451"/>
            <a:chExt cx="560677" cy="560677"/>
          </a:xfrm>
          <a:solidFill>
            <a:srgbClr val="E74C2E"/>
          </a:solidFill>
        </p:grpSpPr>
        <p:grpSp>
          <p:nvGrpSpPr>
            <p:cNvPr id="100" name="组合 99"/>
            <p:cNvGrpSpPr/>
            <p:nvPr/>
          </p:nvGrpSpPr>
          <p:grpSpPr>
            <a:xfrm>
              <a:off x="4324818" y="3742282"/>
              <a:ext cx="305320" cy="261247"/>
              <a:chOff x="1627188" y="2219325"/>
              <a:chExt cx="758825" cy="649288"/>
            </a:xfrm>
            <a:grpFill/>
          </p:grpSpPr>
          <p:sp>
            <p:nvSpPr>
              <p:cNvPr id="102" name="Freeform 72"/>
              <p:cNvSpPr>
                <a:spLocks/>
              </p:cNvSpPr>
              <p:nvPr/>
            </p:nvSpPr>
            <p:spPr bwMode="auto">
              <a:xfrm>
                <a:off x="1657351"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73"/>
              <p:cNvSpPr>
                <a:spLocks/>
              </p:cNvSpPr>
              <p:nvPr/>
            </p:nvSpPr>
            <p:spPr bwMode="auto">
              <a:xfrm>
                <a:off x="1657351"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74"/>
              <p:cNvSpPr>
                <a:spLocks/>
              </p:cNvSpPr>
              <p:nvPr/>
            </p:nvSpPr>
            <p:spPr bwMode="auto">
              <a:xfrm>
                <a:off x="1657351"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75"/>
              <p:cNvSpPr>
                <a:spLocks/>
              </p:cNvSpPr>
              <p:nvPr/>
            </p:nvSpPr>
            <p:spPr bwMode="auto">
              <a:xfrm>
                <a:off x="1657351"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76"/>
              <p:cNvSpPr>
                <a:spLocks/>
              </p:cNvSpPr>
              <p:nvPr/>
            </p:nvSpPr>
            <p:spPr bwMode="auto">
              <a:xfrm>
                <a:off x="1657351"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77"/>
              <p:cNvSpPr>
                <a:spLocks/>
              </p:cNvSpPr>
              <p:nvPr/>
            </p:nvSpPr>
            <p:spPr bwMode="auto">
              <a:xfrm>
                <a:off x="1803401" y="247808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78"/>
              <p:cNvSpPr>
                <a:spLocks/>
              </p:cNvSpPr>
              <p:nvPr/>
            </p:nvSpPr>
            <p:spPr bwMode="auto">
              <a:xfrm>
                <a:off x="1803401" y="2219325"/>
                <a:ext cx="120650" cy="47625"/>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79"/>
              <p:cNvSpPr>
                <a:spLocks/>
              </p:cNvSpPr>
              <p:nvPr/>
            </p:nvSpPr>
            <p:spPr bwMode="auto">
              <a:xfrm>
                <a:off x="1803401" y="23050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80"/>
              <p:cNvSpPr>
                <a:spLocks/>
              </p:cNvSpPr>
              <p:nvPr/>
            </p:nvSpPr>
            <p:spPr bwMode="auto">
              <a:xfrm>
                <a:off x="1803401" y="2390775"/>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81"/>
              <p:cNvSpPr>
                <a:spLocks/>
              </p:cNvSpPr>
              <p:nvPr/>
            </p:nvSpPr>
            <p:spPr bwMode="auto">
              <a:xfrm>
                <a:off x="1803401" y="2563813"/>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82"/>
              <p:cNvSpPr>
                <a:spLocks/>
              </p:cNvSpPr>
              <p:nvPr/>
            </p:nvSpPr>
            <p:spPr bwMode="auto">
              <a:xfrm>
                <a:off x="1803401" y="264953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83"/>
              <p:cNvSpPr>
                <a:spLocks/>
              </p:cNvSpPr>
              <p:nvPr/>
            </p:nvSpPr>
            <p:spPr bwMode="auto">
              <a:xfrm>
                <a:off x="1803401" y="27368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84"/>
              <p:cNvSpPr>
                <a:spLocks/>
              </p:cNvSpPr>
              <p:nvPr/>
            </p:nvSpPr>
            <p:spPr bwMode="auto">
              <a:xfrm>
                <a:off x="1949451" y="247808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85"/>
              <p:cNvSpPr>
                <a:spLocks/>
              </p:cNvSpPr>
              <p:nvPr/>
            </p:nvSpPr>
            <p:spPr bwMode="auto">
              <a:xfrm>
                <a:off x="1949451"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86"/>
              <p:cNvSpPr>
                <a:spLocks/>
              </p:cNvSpPr>
              <p:nvPr/>
            </p:nvSpPr>
            <p:spPr bwMode="auto">
              <a:xfrm>
                <a:off x="1949451"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87"/>
              <p:cNvSpPr>
                <a:spLocks/>
              </p:cNvSpPr>
              <p:nvPr/>
            </p:nvSpPr>
            <p:spPr bwMode="auto">
              <a:xfrm>
                <a:off x="1949451"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88"/>
              <p:cNvSpPr>
                <a:spLocks/>
              </p:cNvSpPr>
              <p:nvPr/>
            </p:nvSpPr>
            <p:spPr bwMode="auto">
              <a:xfrm>
                <a:off x="2092326"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89"/>
              <p:cNvSpPr>
                <a:spLocks/>
              </p:cNvSpPr>
              <p:nvPr/>
            </p:nvSpPr>
            <p:spPr bwMode="auto">
              <a:xfrm>
                <a:off x="2092326" y="23050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90"/>
              <p:cNvSpPr>
                <a:spLocks/>
              </p:cNvSpPr>
              <p:nvPr/>
            </p:nvSpPr>
            <p:spPr bwMode="auto">
              <a:xfrm>
                <a:off x="2092326"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91"/>
              <p:cNvSpPr>
                <a:spLocks/>
              </p:cNvSpPr>
              <p:nvPr/>
            </p:nvSpPr>
            <p:spPr bwMode="auto">
              <a:xfrm>
                <a:off x="2092326"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92"/>
              <p:cNvSpPr>
                <a:spLocks/>
              </p:cNvSpPr>
              <p:nvPr/>
            </p:nvSpPr>
            <p:spPr bwMode="auto">
              <a:xfrm>
                <a:off x="2092326"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93"/>
              <p:cNvSpPr>
                <a:spLocks/>
              </p:cNvSpPr>
              <p:nvPr/>
            </p:nvSpPr>
            <p:spPr bwMode="auto">
              <a:xfrm>
                <a:off x="2092326"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94"/>
              <p:cNvSpPr>
                <a:spLocks/>
              </p:cNvSpPr>
              <p:nvPr/>
            </p:nvSpPr>
            <p:spPr bwMode="auto">
              <a:xfrm>
                <a:off x="2238376"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95"/>
              <p:cNvSpPr>
                <a:spLocks/>
              </p:cNvSpPr>
              <p:nvPr/>
            </p:nvSpPr>
            <p:spPr bwMode="auto">
              <a:xfrm>
                <a:off x="2238376"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96"/>
              <p:cNvSpPr>
                <a:spLocks/>
              </p:cNvSpPr>
              <p:nvPr/>
            </p:nvSpPr>
            <p:spPr bwMode="auto">
              <a:xfrm>
                <a:off x="2238376"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97"/>
              <p:cNvSpPr>
                <a:spLocks/>
              </p:cNvSpPr>
              <p:nvPr/>
            </p:nvSpPr>
            <p:spPr bwMode="auto">
              <a:xfrm>
                <a:off x="1627188" y="2808288"/>
                <a:ext cx="758825" cy="60325"/>
              </a:xfrm>
              <a:custGeom>
                <a:avLst/>
                <a:gdLst>
                  <a:gd name="T0" fmla="*/ 202 w 202"/>
                  <a:gd name="T1" fmla="*/ 8 h 16"/>
                  <a:gd name="T2" fmla="*/ 197 w 202"/>
                  <a:gd name="T3" fmla="*/ 16 h 16"/>
                  <a:gd name="T4" fmla="*/ 6 w 202"/>
                  <a:gd name="T5" fmla="*/ 16 h 16"/>
                  <a:gd name="T6" fmla="*/ 0 w 202"/>
                  <a:gd name="T7" fmla="*/ 8 h 16"/>
                  <a:gd name="T8" fmla="*/ 0 w 202"/>
                  <a:gd name="T9" fmla="*/ 8 h 16"/>
                  <a:gd name="T10" fmla="*/ 6 w 202"/>
                  <a:gd name="T11" fmla="*/ 0 h 16"/>
                  <a:gd name="T12" fmla="*/ 197 w 202"/>
                  <a:gd name="T13" fmla="*/ 0 h 16"/>
                  <a:gd name="T14" fmla="*/ 202 w 202"/>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6">
                    <a:moveTo>
                      <a:pt x="202" y="8"/>
                    </a:moveTo>
                    <a:cubicBezTo>
                      <a:pt x="202" y="13"/>
                      <a:pt x="200" y="16"/>
                      <a:pt x="197" y="16"/>
                    </a:cubicBezTo>
                    <a:cubicBezTo>
                      <a:pt x="6" y="16"/>
                      <a:pt x="6" y="16"/>
                      <a:pt x="6" y="16"/>
                    </a:cubicBezTo>
                    <a:cubicBezTo>
                      <a:pt x="3" y="16"/>
                      <a:pt x="0" y="13"/>
                      <a:pt x="0" y="8"/>
                    </a:cubicBezTo>
                    <a:cubicBezTo>
                      <a:pt x="0" y="8"/>
                      <a:pt x="0" y="8"/>
                      <a:pt x="0" y="8"/>
                    </a:cubicBezTo>
                    <a:cubicBezTo>
                      <a:pt x="0" y="4"/>
                      <a:pt x="3" y="0"/>
                      <a:pt x="6" y="0"/>
                    </a:cubicBezTo>
                    <a:cubicBezTo>
                      <a:pt x="197" y="0"/>
                      <a:pt x="197" y="0"/>
                      <a:pt x="197" y="0"/>
                    </a:cubicBezTo>
                    <a:cubicBezTo>
                      <a:pt x="200" y="0"/>
                      <a:pt x="202" y="4"/>
                      <a:pt x="20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1" name="同心圆 100"/>
            <p:cNvSpPr/>
            <p:nvPr/>
          </p:nvSpPr>
          <p:spPr>
            <a:xfrm>
              <a:off x="4197777" y="3610451"/>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28" name="椭圆 127"/>
          <p:cNvSpPr/>
          <p:nvPr/>
        </p:nvSpPr>
        <p:spPr>
          <a:xfrm>
            <a:off x="3261285" y="3611402"/>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矩形 128"/>
          <p:cNvSpPr/>
          <p:nvPr/>
        </p:nvSpPr>
        <p:spPr>
          <a:xfrm>
            <a:off x="5145126" y="3403659"/>
            <a:ext cx="2880114" cy="553998"/>
          </a:xfrm>
          <a:prstGeom prst="rect">
            <a:avLst/>
          </a:prstGeom>
        </p:spPr>
        <p:txBody>
          <a:bodyPr wrap="square">
            <a:spAutoFit/>
          </a:bodyPr>
          <a:lstStyle/>
          <a:p>
            <a:pPr algn="just">
              <a:lnSpc>
                <a:spcPts val="1200"/>
              </a:lnSpc>
            </a:pPr>
            <a:r>
              <a:rPr lang="zh-CN" altLang="en-US" sz="1200" b="1" dirty="0" smtClean="0">
                <a:solidFill>
                  <a:srgbClr val="E74C2E"/>
                </a:solidFill>
                <a:latin typeface="微软雅黑" pitchFamily="34" charset="-122"/>
                <a:ea typeface="微软雅黑" pitchFamily="34" charset="-122"/>
              </a:rPr>
              <a:t>这里填写目录二级标题</a:t>
            </a:r>
            <a:endParaRPr lang="en-US" altLang="zh-CN" sz="1200" b="1" dirty="0" smtClean="0">
              <a:solidFill>
                <a:srgbClr val="E74C2E"/>
              </a:solidFill>
              <a:latin typeface="微软雅黑" pitchFamily="34" charset="-122"/>
              <a:ea typeface="微软雅黑" pitchFamily="34" charset="-122"/>
            </a:endParaRPr>
          </a:p>
          <a:p>
            <a:pPr algn="just">
              <a:lnSpc>
                <a:spcPts val="1200"/>
              </a:lnSpc>
            </a:pPr>
            <a:r>
              <a:rPr lang="zh-CN" altLang="en-US" sz="1000" dirty="0" smtClean="0">
                <a:solidFill>
                  <a:schemeClr val="tx1">
                    <a:lumMod val="50000"/>
                    <a:lumOff val="50000"/>
                  </a:schemeClr>
                </a:solidFill>
                <a:latin typeface="微软雅黑" pitchFamily="34" charset="-122"/>
                <a:ea typeface="微软雅黑" pitchFamily="34" charset="-122"/>
              </a:rPr>
              <a:t>这里填写目录内容说明，设计</a:t>
            </a:r>
            <a:r>
              <a:rPr lang="zh-CN" altLang="en-US" sz="1000" dirty="0">
                <a:solidFill>
                  <a:schemeClr val="tx1">
                    <a:lumMod val="50000"/>
                    <a:lumOff val="50000"/>
                  </a:schemeClr>
                </a:solidFill>
                <a:latin typeface="微软雅黑" pitchFamily="34" charset="-122"/>
                <a:ea typeface="微软雅黑" pitchFamily="34" charset="-122"/>
              </a:rPr>
              <a:t>的发展存在着一个时代价值观的</a:t>
            </a:r>
            <a:r>
              <a:rPr lang="zh-CN" altLang="en-US" sz="1000" dirty="0" smtClean="0">
                <a:solidFill>
                  <a:schemeClr val="tx1">
                    <a:lumMod val="50000"/>
                    <a:lumOff val="50000"/>
                  </a:schemeClr>
                </a:solidFill>
                <a:latin typeface="微软雅黑" pitchFamily="34" charset="-122"/>
                <a:ea typeface="微软雅黑" pitchFamily="34" charset="-122"/>
              </a:rPr>
              <a:t>问题。</a:t>
            </a:r>
            <a:endParaRPr lang="en-US" altLang="zh-CN" sz="1000" dirty="0" smtClean="0">
              <a:solidFill>
                <a:schemeClr val="tx1">
                  <a:lumMod val="50000"/>
                  <a:lumOff val="50000"/>
                </a:schemeClr>
              </a:solidFill>
              <a:latin typeface="微软雅黑" pitchFamily="34" charset="-122"/>
              <a:ea typeface="微软雅黑" pitchFamily="34" charset="-122"/>
            </a:endParaRPr>
          </a:p>
        </p:txBody>
      </p:sp>
      <p:grpSp>
        <p:nvGrpSpPr>
          <p:cNvPr id="130" name="组合 129"/>
          <p:cNvGrpSpPr/>
          <p:nvPr/>
        </p:nvGrpSpPr>
        <p:grpSpPr>
          <a:xfrm>
            <a:off x="4626127" y="3431706"/>
            <a:ext cx="506224" cy="506224"/>
            <a:chOff x="1292477" y="2482145"/>
            <a:chExt cx="560677" cy="560677"/>
          </a:xfrm>
          <a:solidFill>
            <a:srgbClr val="E74C2E"/>
          </a:solidFill>
        </p:grpSpPr>
        <p:grpSp>
          <p:nvGrpSpPr>
            <p:cNvPr id="131" name="组合 130"/>
            <p:cNvGrpSpPr/>
            <p:nvPr/>
          </p:nvGrpSpPr>
          <p:grpSpPr>
            <a:xfrm>
              <a:off x="1443224" y="2627821"/>
              <a:ext cx="242888" cy="265780"/>
              <a:chOff x="247650" y="1957388"/>
              <a:chExt cx="993776" cy="1087438"/>
            </a:xfrm>
            <a:grpFill/>
          </p:grpSpPr>
          <p:sp>
            <p:nvSpPr>
              <p:cNvPr id="133" name="Freeform 112"/>
              <p:cNvSpPr>
                <a:spLocks/>
              </p:cNvSpPr>
              <p:nvPr/>
            </p:nvSpPr>
            <p:spPr bwMode="auto">
              <a:xfrm>
                <a:off x="247650" y="1957388"/>
                <a:ext cx="914400" cy="1087438"/>
              </a:xfrm>
              <a:custGeom>
                <a:avLst/>
                <a:gdLst>
                  <a:gd name="T0" fmla="*/ 244 w 244"/>
                  <a:gd name="T1" fmla="*/ 265 h 290"/>
                  <a:gd name="T2" fmla="*/ 219 w 244"/>
                  <a:gd name="T3" fmla="*/ 290 h 290"/>
                  <a:gd name="T4" fmla="*/ 26 w 244"/>
                  <a:gd name="T5" fmla="*/ 290 h 290"/>
                  <a:gd name="T6" fmla="*/ 0 w 244"/>
                  <a:gd name="T7" fmla="*/ 265 h 290"/>
                  <a:gd name="T8" fmla="*/ 0 w 244"/>
                  <a:gd name="T9" fmla="*/ 25 h 290"/>
                  <a:gd name="T10" fmla="*/ 26 w 244"/>
                  <a:gd name="T11" fmla="*/ 0 h 290"/>
                  <a:gd name="T12" fmla="*/ 219 w 244"/>
                  <a:gd name="T13" fmla="*/ 0 h 290"/>
                  <a:gd name="T14" fmla="*/ 244 w 244"/>
                  <a:gd name="T15" fmla="*/ 25 h 290"/>
                  <a:gd name="T16" fmla="*/ 244 w 244"/>
                  <a:gd name="T17" fmla="*/ 265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290">
                    <a:moveTo>
                      <a:pt x="244" y="265"/>
                    </a:moveTo>
                    <a:cubicBezTo>
                      <a:pt x="244" y="279"/>
                      <a:pt x="233" y="290"/>
                      <a:pt x="219" y="290"/>
                    </a:cubicBezTo>
                    <a:cubicBezTo>
                      <a:pt x="26" y="290"/>
                      <a:pt x="26" y="290"/>
                      <a:pt x="26" y="290"/>
                    </a:cubicBezTo>
                    <a:cubicBezTo>
                      <a:pt x="12" y="290"/>
                      <a:pt x="0" y="279"/>
                      <a:pt x="0" y="265"/>
                    </a:cubicBezTo>
                    <a:cubicBezTo>
                      <a:pt x="0" y="25"/>
                      <a:pt x="0" y="25"/>
                      <a:pt x="0" y="25"/>
                    </a:cubicBezTo>
                    <a:cubicBezTo>
                      <a:pt x="0" y="11"/>
                      <a:pt x="12" y="0"/>
                      <a:pt x="26" y="0"/>
                    </a:cubicBezTo>
                    <a:cubicBezTo>
                      <a:pt x="219" y="0"/>
                      <a:pt x="219" y="0"/>
                      <a:pt x="219" y="0"/>
                    </a:cubicBezTo>
                    <a:cubicBezTo>
                      <a:pt x="233" y="0"/>
                      <a:pt x="244" y="11"/>
                      <a:pt x="244" y="25"/>
                    </a:cubicBezTo>
                    <a:lnTo>
                      <a:pt x="244"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13"/>
              <p:cNvSpPr>
                <a:spLocks/>
              </p:cNvSpPr>
              <p:nvPr/>
            </p:nvSpPr>
            <p:spPr bwMode="auto">
              <a:xfrm>
                <a:off x="366713" y="2076451"/>
                <a:ext cx="676275" cy="850900"/>
              </a:xfrm>
              <a:custGeom>
                <a:avLst/>
                <a:gdLst>
                  <a:gd name="T0" fmla="*/ 426 w 426"/>
                  <a:gd name="T1" fmla="*/ 536 h 536"/>
                  <a:gd name="T2" fmla="*/ 0 w 426"/>
                  <a:gd name="T3" fmla="*/ 536 h 536"/>
                  <a:gd name="T4" fmla="*/ 0 w 426"/>
                  <a:gd name="T5" fmla="*/ 0 h 536"/>
                  <a:gd name="T6" fmla="*/ 426 w 426"/>
                  <a:gd name="T7" fmla="*/ 0 h 536"/>
                  <a:gd name="T8" fmla="*/ 426 w 426"/>
                  <a:gd name="T9" fmla="*/ 536 h 536"/>
                  <a:gd name="T10" fmla="*/ 426 w 426"/>
                  <a:gd name="T11" fmla="*/ 536 h 536"/>
                </a:gdLst>
                <a:ahLst/>
                <a:cxnLst>
                  <a:cxn ang="0">
                    <a:pos x="T0" y="T1"/>
                  </a:cxn>
                  <a:cxn ang="0">
                    <a:pos x="T2" y="T3"/>
                  </a:cxn>
                  <a:cxn ang="0">
                    <a:pos x="T4" y="T5"/>
                  </a:cxn>
                  <a:cxn ang="0">
                    <a:pos x="T6" y="T7"/>
                  </a:cxn>
                  <a:cxn ang="0">
                    <a:pos x="T8" y="T9"/>
                  </a:cxn>
                  <a:cxn ang="0">
                    <a:pos x="T10" y="T11"/>
                  </a:cxn>
                </a:cxnLst>
                <a:rect l="0" t="0" r="r" b="b"/>
                <a:pathLst>
                  <a:path w="426" h="536">
                    <a:moveTo>
                      <a:pt x="426" y="536"/>
                    </a:moveTo>
                    <a:lnTo>
                      <a:pt x="0" y="536"/>
                    </a:lnTo>
                    <a:lnTo>
                      <a:pt x="0" y="0"/>
                    </a:lnTo>
                    <a:lnTo>
                      <a:pt x="426" y="0"/>
                    </a:lnTo>
                    <a:lnTo>
                      <a:pt x="426" y="536"/>
                    </a:lnTo>
                    <a:lnTo>
                      <a:pt x="426"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Oval 114"/>
              <p:cNvSpPr>
                <a:spLocks noChangeArrowheads="1"/>
              </p:cNvSpPr>
              <p:nvPr/>
            </p:nvSpPr>
            <p:spPr bwMode="auto">
              <a:xfrm>
                <a:off x="407988" y="2152651"/>
                <a:ext cx="82550" cy="825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Rectangle 115"/>
              <p:cNvSpPr>
                <a:spLocks noChangeArrowheads="1"/>
              </p:cNvSpPr>
              <p:nvPr/>
            </p:nvSpPr>
            <p:spPr bwMode="auto">
              <a:xfrm>
                <a:off x="550863" y="2170113"/>
                <a:ext cx="4540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Oval 116"/>
              <p:cNvSpPr>
                <a:spLocks noChangeArrowheads="1"/>
              </p:cNvSpPr>
              <p:nvPr/>
            </p:nvSpPr>
            <p:spPr bwMode="auto">
              <a:xfrm>
                <a:off x="407988" y="2305051"/>
                <a:ext cx="82550" cy="873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Rectangle 117"/>
              <p:cNvSpPr>
                <a:spLocks noChangeArrowheads="1"/>
              </p:cNvSpPr>
              <p:nvPr/>
            </p:nvSpPr>
            <p:spPr bwMode="auto">
              <a:xfrm>
                <a:off x="550863" y="2324101"/>
                <a:ext cx="454025"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Oval 118"/>
              <p:cNvSpPr>
                <a:spLocks noChangeArrowheads="1"/>
              </p:cNvSpPr>
              <p:nvPr/>
            </p:nvSpPr>
            <p:spPr bwMode="auto">
              <a:xfrm>
                <a:off x="407988" y="2463801"/>
                <a:ext cx="82550" cy="80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Rectangle 119"/>
              <p:cNvSpPr>
                <a:spLocks noChangeArrowheads="1"/>
              </p:cNvSpPr>
              <p:nvPr/>
            </p:nvSpPr>
            <p:spPr bwMode="auto">
              <a:xfrm>
                <a:off x="550863" y="2478088"/>
                <a:ext cx="454025"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20"/>
              <p:cNvSpPr>
                <a:spLocks/>
              </p:cNvSpPr>
              <p:nvPr/>
            </p:nvSpPr>
            <p:spPr bwMode="auto">
              <a:xfrm>
                <a:off x="442913" y="2582863"/>
                <a:ext cx="798513" cy="285750"/>
              </a:xfrm>
              <a:custGeom>
                <a:avLst/>
                <a:gdLst>
                  <a:gd name="T0" fmla="*/ 503 w 503"/>
                  <a:gd name="T1" fmla="*/ 180 h 180"/>
                  <a:gd name="T2" fmla="*/ 163 w 503"/>
                  <a:gd name="T3" fmla="*/ 180 h 180"/>
                  <a:gd name="T4" fmla="*/ 0 w 503"/>
                  <a:gd name="T5" fmla="*/ 92 h 180"/>
                  <a:gd name="T6" fmla="*/ 163 w 503"/>
                  <a:gd name="T7" fmla="*/ 0 h 180"/>
                  <a:gd name="T8" fmla="*/ 503 w 503"/>
                  <a:gd name="T9" fmla="*/ 0 h 180"/>
                  <a:gd name="T10" fmla="*/ 503 w 503"/>
                  <a:gd name="T11" fmla="*/ 180 h 180"/>
                </a:gdLst>
                <a:ahLst/>
                <a:cxnLst>
                  <a:cxn ang="0">
                    <a:pos x="T0" y="T1"/>
                  </a:cxn>
                  <a:cxn ang="0">
                    <a:pos x="T2" y="T3"/>
                  </a:cxn>
                  <a:cxn ang="0">
                    <a:pos x="T4" y="T5"/>
                  </a:cxn>
                  <a:cxn ang="0">
                    <a:pos x="T6" y="T7"/>
                  </a:cxn>
                  <a:cxn ang="0">
                    <a:pos x="T8" y="T9"/>
                  </a:cxn>
                  <a:cxn ang="0">
                    <a:pos x="T10" y="T11"/>
                  </a:cxn>
                </a:cxnLst>
                <a:rect l="0" t="0" r="r" b="b"/>
                <a:pathLst>
                  <a:path w="503" h="180">
                    <a:moveTo>
                      <a:pt x="503" y="180"/>
                    </a:moveTo>
                    <a:lnTo>
                      <a:pt x="163" y="180"/>
                    </a:lnTo>
                    <a:lnTo>
                      <a:pt x="0" y="92"/>
                    </a:lnTo>
                    <a:lnTo>
                      <a:pt x="163" y="0"/>
                    </a:lnTo>
                    <a:lnTo>
                      <a:pt x="503" y="0"/>
                    </a:lnTo>
                    <a:lnTo>
                      <a:pt x="503"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121"/>
              <p:cNvSpPr>
                <a:spLocks/>
              </p:cNvSpPr>
              <p:nvPr/>
            </p:nvSpPr>
            <p:spPr bwMode="auto">
              <a:xfrm>
                <a:off x="547688" y="2582863"/>
                <a:ext cx="149225" cy="285750"/>
              </a:xfrm>
              <a:custGeom>
                <a:avLst/>
                <a:gdLst>
                  <a:gd name="T0" fmla="*/ 0 w 94"/>
                  <a:gd name="T1" fmla="*/ 128 h 180"/>
                  <a:gd name="T2" fmla="*/ 94 w 94"/>
                  <a:gd name="T3" fmla="*/ 180 h 180"/>
                  <a:gd name="T4" fmla="*/ 94 w 94"/>
                  <a:gd name="T5" fmla="*/ 0 h 180"/>
                  <a:gd name="T6" fmla="*/ 0 w 94"/>
                  <a:gd name="T7" fmla="*/ 54 h 180"/>
                  <a:gd name="T8" fmla="*/ 0 w 94"/>
                  <a:gd name="T9" fmla="*/ 128 h 180"/>
                </a:gdLst>
                <a:ahLst/>
                <a:cxnLst>
                  <a:cxn ang="0">
                    <a:pos x="T0" y="T1"/>
                  </a:cxn>
                  <a:cxn ang="0">
                    <a:pos x="T2" y="T3"/>
                  </a:cxn>
                  <a:cxn ang="0">
                    <a:pos x="T4" y="T5"/>
                  </a:cxn>
                  <a:cxn ang="0">
                    <a:pos x="T6" y="T7"/>
                  </a:cxn>
                  <a:cxn ang="0">
                    <a:pos x="T8" y="T9"/>
                  </a:cxn>
                </a:cxnLst>
                <a:rect l="0" t="0" r="r" b="b"/>
                <a:pathLst>
                  <a:path w="94" h="180">
                    <a:moveTo>
                      <a:pt x="0" y="128"/>
                    </a:moveTo>
                    <a:lnTo>
                      <a:pt x="94" y="180"/>
                    </a:lnTo>
                    <a:lnTo>
                      <a:pt x="94" y="0"/>
                    </a:lnTo>
                    <a:lnTo>
                      <a:pt x="0" y="54"/>
                    </a:lnTo>
                    <a:lnTo>
                      <a:pt x="0"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22"/>
              <p:cNvSpPr>
                <a:spLocks/>
              </p:cNvSpPr>
              <p:nvPr/>
            </p:nvSpPr>
            <p:spPr bwMode="auto">
              <a:xfrm>
                <a:off x="550863" y="2593976"/>
                <a:ext cx="142875" cy="266700"/>
              </a:xfrm>
              <a:custGeom>
                <a:avLst/>
                <a:gdLst>
                  <a:gd name="T0" fmla="*/ 90 w 90"/>
                  <a:gd name="T1" fmla="*/ 168 h 168"/>
                  <a:gd name="T2" fmla="*/ 0 w 90"/>
                  <a:gd name="T3" fmla="*/ 118 h 168"/>
                  <a:gd name="T4" fmla="*/ 0 w 90"/>
                  <a:gd name="T5" fmla="*/ 50 h 168"/>
                  <a:gd name="T6" fmla="*/ 90 w 90"/>
                  <a:gd name="T7" fmla="*/ 0 h 168"/>
                  <a:gd name="T8" fmla="*/ 90 w 90"/>
                  <a:gd name="T9" fmla="*/ 168 h 168"/>
                  <a:gd name="T10" fmla="*/ 90 w 90"/>
                  <a:gd name="T11" fmla="*/ 168 h 168"/>
                </a:gdLst>
                <a:ahLst/>
                <a:cxnLst>
                  <a:cxn ang="0">
                    <a:pos x="T0" y="T1"/>
                  </a:cxn>
                  <a:cxn ang="0">
                    <a:pos x="T2" y="T3"/>
                  </a:cxn>
                  <a:cxn ang="0">
                    <a:pos x="T4" y="T5"/>
                  </a:cxn>
                  <a:cxn ang="0">
                    <a:pos x="T6" y="T7"/>
                  </a:cxn>
                  <a:cxn ang="0">
                    <a:pos x="T8" y="T9"/>
                  </a:cxn>
                  <a:cxn ang="0">
                    <a:pos x="T10" y="T11"/>
                  </a:cxn>
                </a:cxnLst>
                <a:rect l="0" t="0" r="r" b="b"/>
                <a:pathLst>
                  <a:path w="90" h="168">
                    <a:moveTo>
                      <a:pt x="90" y="168"/>
                    </a:moveTo>
                    <a:lnTo>
                      <a:pt x="0" y="118"/>
                    </a:lnTo>
                    <a:lnTo>
                      <a:pt x="0" y="50"/>
                    </a:lnTo>
                    <a:lnTo>
                      <a:pt x="90" y="0"/>
                    </a:lnTo>
                    <a:lnTo>
                      <a:pt x="90" y="168"/>
                    </a:lnTo>
                    <a:lnTo>
                      <a:pt x="90"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2" name="同心圆 131"/>
            <p:cNvSpPr/>
            <p:nvPr/>
          </p:nvSpPr>
          <p:spPr>
            <a:xfrm>
              <a:off x="1292477" y="2482145"/>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49" name="TextBox 148"/>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150" name="TextBox 149"/>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112476520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1000"/>
                                            <p:tgtEl>
                                              <p:spTgt spid="64"/>
                                            </p:tgtEl>
                                          </p:cBhvr>
                                        </p:animEffect>
                                        <p:anim calcmode="lin" valueType="num">
                                          <p:cBhvr>
                                            <p:cTn id="8" dur="1000" fill="hold"/>
                                            <p:tgtEl>
                                              <p:spTgt spid="64"/>
                                            </p:tgtEl>
                                            <p:attrNameLst>
                                              <p:attrName>ppt_x</p:attrName>
                                            </p:attrNameLst>
                                          </p:cBhvr>
                                          <p:tavLst>
                                            <p:tav tm="0">
                                              <p:val>
                                                <p:strVal val="#ppt_x"/>
                                              </p:val>
                                            </p:tav>
                                            <p:tav tm="100000">
                                              <p:val>
                                                <p:strVal val="#ppt_x"/>
                                              </p:val>
                                            </p:tav>
                                          </p:tavLst>
                                        </p:anim>
                                        <p:anim calcmode="lin" valueType="num">
                                          <p:cBhvr>
                                            <p:cTn id="9" dur="1000" fill="hold"/>
                                            <p:tgtEl>
                                              <p:spTgt spid="6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wipe(left)">
                                          <p:cBhvr>
                                            <p:cTn id="13" dur="300"/>
                                            <p:tgtEl>
                                              <p:spTgt spid="60"/>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wipe(left)">
                                          <p:cBhvr>
                                            <p:cTn id="17" dur="300"/>
                                            <p:tgtEl>
                                              <p:spTgt spid="61"/>
                                            </p:tgtEl>
                                          </p:cBhvr>
                                        </p:animEffect>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wipe(left)">
                                          <p:cBhvr>
                                            <p:cTn id="21" dur="300"/>
                                            <p:tgtEl>
                                              <p:spTgt spid="62"/>
                                            </p:tgtEl>
                                          </p:cBhvr>
                                        </p:animEffect>
                                      </p:childTnLst>
                                    </p:cTn>
                                  </p:par>
                                </p:childTnLst>
                              </p:cTn>
                            </p:par>
                            <p:par>
                              <p:cTn id="22" fill="hold">
                                <p:stCondLst>
                                  <p:cond delay="1900"/>
                                </p:stCondLst>
                                <p:childTnLst>
                                  <p:par>
                                    <p:cTn id="23" presetID="22" presetClass="entr" presetSubtype="8" fill="hold" grpId="0" nodeType="afterEffect">
                                      <p:stCondLst>
                                        <p:cond delay="0"/>
                                      </p:stCondLst>
                                      <p:childTnLst>
                                        <p:set>
                                          <p:cBhvr>
                                            <p:cTn id="24" dur="1" fill="hold">
                                              <p:stCondLst>
                                                <p:cond delay="0"/>
                                              </p:stCondLst>
                                            </p:cTn>
                                            <p:tgtEl>
                                              <p:spTgt spid="63"/>
                                            </p:tgtEl>
                                            <p:attrNameLst>
                                              <p:attrName>style.visibility</p:attrName>
                                            </p:attrNameLst>
                                          </p:cBhvr>
                                          <p:to>
                                            <p:strVal val="visible"/>
                                          </p:to>
                                        </p:set>
                                        <p:animEffect transition="in" filter="wipe(left)">
                                          <p:cBhvr>
                                            <p:cTn id="25" dur="300"/>
                                            <p:tgtEl>
                                              <p:spTgt spid="63"/>
                                            </p:tgtEl>
                                          </p:cBhvr>
                                        </p:animEffect>
                                      </p:childTnLst>
                                    </p:cTn>
                                  </p:par>
                                </p:childTnLst>
                              </p:cTn>
                            </p:par>
                            <p:par>
                              <p:cTn id="26" fill="hold">
                                <p:stCondLst>
                                  <p:cond delay="2200"/>
                                </p:stCondLst>
                                <p:childTnLst>
                                  <p:par>
                                    <p:cTn id="27" presetID="23" presetClass="entr" presetSubtype="16"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p:cTn id="29" dur="300" fill="hold"/>
                                            <p:tgtEl>
                                              <p:spTgt spid="65"/>
                                            </p:tgtEl>
                                            <p:attrNameLst>
                                              <p:attrName>ppt_w</p:attrName>
                                            </p:attrNameLst>
                                          </p:cBhvr>
                                          <p:tavLst>
                                            <p:tav tm="0">
                                              <p:val>
                                                <p:fltVal val="0"/>
                                              </p:val>
                                            </p:tav>
                                            <p:tav tm="100000">
                                              <p:val>
                                                <p:strVal val="#ppt_w"/>
                                              </p:val>
                                            </p:tav>
                                          </p:tavLst>
                                        </p:anim>
                                        <p:anim calcmode="lin" valueType="num">
                                          <p:cBhvr>
                                            <p:cTn id="30" dur="300" fill="hold"/>
                                            <p:tgtEl>
                                              <p:spTgt spid="65"/>
                                            </p:tgtEl>
                                            <p:attrNameLst>
                                              <p:attrName>ppt_h</p:attrName>
                                            </p:attrNameLst>
                                          </p:cBhvr>
                                          <p:tavLst>
                                            <p:tav tm="0">
                                              <p:val>
                                                <p:fltVal val="0"/>
                                              </p:val>
                                            </p:tav>
                                            <p:tav tm="100000">
                                              <p:val>
                                                <p:strVal val="#ppt_h"/>
                                              </p:val>
                                            </p:tav>
                                          </p:tavLst>
                                        </p:anim>
                                      </p:childTnLst>
                                    </p:cTn>
                                  </p:par>
                                </p:childTnLst>
                              </p:cTn>
                            </p:par>
                            <p:par>
                              <p:cTn id="31" fill="hold">
                                <p:stCondLst>
                                  <p:cond delay="2500"/>
                                </p:stCondLst>
                                <p:childTnLst>
                                  <p:par>
                                    <p:cTn id="32" presetID="23" presetClass="entr" presetSubtype="16"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p:cTn id="34" dur="300" fill="hold"/>
                                            <p:tgtEl>
                                              <p:spTgt spid="66"/>
                                            </p:tgtEl>
                                            <p:attrNameLst>
                                              <p:attrName>ppt_w</p:attrName>
                                            </p:attrNameLst>
                                          </p:cBhvr>
                                          <p:tavLst>
                                            <p:tav tm="0">
                                              <p:val>
                                                <p:fltVal val="0"/>
                                              </p:val>
                                            </p:tav>
                                            <p:tav tm="100000">
                                              <p:val>
                                                <p:strVal val="#ppt_w"/>
                                              </p:val>
                                            </p:tav>
                                          </p:tavLst>
                                        </p:anim>
                                        <p:anim calcmode="lin" valueType="num">
                                          <p:cBhvr>
                                            <p:cTn id="35" dur="300" fill="hold"/>
                                            <p:tgtEl>
                                              <p:spTgt spid="66"/>
                                            </p:tgtEl>
                                            <p:attrNameLst>
                                              <p:attrName>ppt_h</p:attrName>
                                            </p:attrNameLst>
                                          </p:cBhvr>
                                          <p:tavLst>
                                            <p:tav tm="0">
                                              <p:val>
                                                <p:fltVal val="0"/>
                                              </p:val>
                                            </p:tav>
                                            <p:tav tm="100000">
                                              <p:val>
                                                <p:strVal val="#ppt_h"/>
                                              </p:val>
                                            </p:tav>
                                          </p:tavLst>
                                        </p:anim>
                                      </p:childTnLst>
                                    </p:cTn>
                                  </p:par>
                                </p:childTnLst>
                              </p:cTn>
                            </p:par>
                            <p:par>
                              <p:cTn id="36" fill="hold">
                                <p:stCondLst>
                                  <p:cond delay="2800"/>
                                </p:stCondLst>
                                <p:childTnLst>
                                  <p:par>
                                    <p:cTn id="37" presetID="23" presetClass="entr" presetSubtype="16" fill="hold" grpId="0" nodeType="after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p:cTn id="39" dur="300" fill="hold"/>
                                            <p:tgtEl>
                                              <p:spTgt spid="67"/>
                                            </p:tgtEl>
                                            <p:attrNameLst>
                                              <p:attrName>ppt_w</p:attrName>
                                            </p:attrNameLst>
                                          </p:cBhvr>
                                          <p:tavLst>
                                            <p:tav tm="0">
                                              <p:val>
                                                <p:fltVal val="0"/>
                                              </p:val>
                                            </p:tav>
                                            <p:tav tm="100000">
                                              <p:val>
                                                <p:strVal val="#ppt_w"/>
                                              </p:val>
                                            </p:tav>
                                          </p:tavLst>
                                        </p:anim>
                                        <p:anim calcmode="lin" valueType="num">
                                          <p:cBhvr>
                                            <p:cTn id="40" dur="300" fill="hold"/>
                                            <p:tgtEl>
                                              <p:spTgt spid="67"/>
                                            </p:tgtEl>
                                            <p:attrNameLst>
                                              <p:attrName>ppt_h</p:attrName>
                                            </p:attrNameLst>
                                          </p:cBhvr>
                                          <p:tavLst>
                                            <p:tav tm="0">
                                              <p:val>
                                                <p:fltVal val="0"/>
                                              </p:val>
                                            </p:tav>
                                            <p:tav tm="100000">
                                              <p:val>
                                                <p:strVal val="#ppt_h"/>
                                              </p:val>
                                            </p:tav>
                                          </p:tavLst>
                                        </p:anim>
                                      </p:childTnLst>
                                    </p:cTn>
                                  </p:par>
                                </p:childTnLst>
                              </p:cTn>
                            </p:par>
                            <p:par>
                              <p:cTn id="41" fill="hold">
                                <p:stCondLst>
                                  <p:cond delay="3100"/>
                                </p:stCondLst>
                                <p:childTnLst>
                                  <p:par>
                                    <p:cTn id="42" presetID="23" presetClass="entr" presetSubtype="16" fill="hold" grpId="0" nodeType="afterEffect">
                                      <p:stCondLst>
                                        <p:cond delay="0"/>
                                      </p:stCondLst>
                                      <p:childTnLst>
                                        <p:set>
                                          <p:cBhvr>
                                            <p:cTn id="43" dur="1" fill="hold">
                                              <p:stCondLst>
                                                <p:cond delay="0"/>
                                              </p:stCondLst>
                                            </p:cTn>
                                            <p:tgtEl>
                                              <p:spTgt spid="68"/>
                                            </p:tgtEl>
                                            <p:attrNameLst>
                                              <p:attrName>style.visibility</p:attrName>
                                            </p:attrNameLst>
                                          </p:cBhvr>
                                          <p:to>
                                            <p:strVal val="visible"/>
                                          </p:to>
                                        </p:set>
                                        <p:anim calcmode="lin" valueType="num">
                                          <p:cBhvr>
                                            <p:cTn id="44" dur="300" fill="hold"/>
                                            <p:tgtEl>
                                              <p:spTgt spid="68"/>
                                            </p:tgtEl>
                                            <p:attrNameLst>
                                              <p:attrName>ppt_w</p:attrName>
                                            </p:attrNameLst>
                                          </p:cBhvr>
                                          <p:tavLst>
                                            <p:tav tm="0">
                                              <p:val>
                                                <p:fltVal val="0"/>
                                              </p:val>
                                            </p:tav>
                                            <p:tav tm="100000">
                                              <p:val>
                                                <p:strVal val="#ppt_w"/>
                                              </p:val>
                                            </p:tav>
                                          </p:tavLst>
                                        </p:anim>
                                        <p:anim calcmode="lin" valueType="num">
                                          <p:cBhvr>
                                            <p:cTn id="45" dur="300" fill="hold"/>
                                            <p:tgtEl>
                                              <p:spTgt spid="68"/>
                                            </p:tgtEl>
                                            <p:attrNameLst>
                                              <p:attrName>ppt_h</p:attrName>
                                            </p:attrNameLst>
                                          </p:cBhvr>
                                          <p:tavLst>
                                            <p:tav tm="0">
                                              <p:val>
                                                <p:fltVal val="0"/>
                                              </p:val>
                                            </p:tav>
                                            <p:tav tm="100000">
                                              <p:val>
                                                <p:strVal val="#ppt_h"/>
                                              </p:val>
                                            </p:tav>
                                          </p:tavLst>
                                        </p:anim>
                                      </p:childTnLst>
                                    </p:cTn>
                                  </p:par>
                                </p:childTnLst>
                              </p:cTn>
                            </p:par>
                            <p:par>
                              <p:cTn id="46" fill="hold">
                                <p:stCondLst>
                                  <p:cond delay="3400"/>
                                </p:stCondLst>
                                <p:childTnLst>
                                  <p:par>
                                    <p:cTn id="47" presetID="10" presetClass="entr" presetSubtype="0" repeatCount="3000" fill="hold" grpId="0" nodeType="after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fade">
                                          <p:cBhvr>
                                            <p:cTn id="49" dur="150"/>
                                            <p:tgtEl>
                                              <p:spTgt spid="69"/>
                                            </p:tgtEl>
                                          </p:cBhvr>
                                        </p:animEffect>
                                      </p:childTnLst>
                                    </p:cTn>
                                  </p:par>
                                </p:childTnLst>
                              </p:cTn>
                            </p:par>
                            <p:par>
                              <p:cTn id="50" fill="hold">
                                <p:stCondLst>
                                  <p:cond delay="3850"/>
                                </p:stCondLst>
                                <p:childTnLst>
                                  <p:par>
                                    <p:cTn id="51" presetID="22" presetClass="entr" presetSubtype="8" fill="hold" nodeType="after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par>
                                    <p:cTn id="54" presetID="10" presetClass="entr" presetSubtype="0" fill="hold" nodeType="withEffect">
                                      <p:stCondLst>
                                        <p:cond delay="0"/>
                                      </p:stCondLst>
                                      <p:childTnLst>
                                        <p:set>
                                          <p:cBhvr>
                                            <p:cTn id="55" dur="1" fill="hold">
                                              <p:stCondLst>
                                                <p:cond delay="0"/>
                                              </p:stCondLst>
                                            </p:cTn>
                                            <p:tgtEl>
                                              <p:spTgt spid="70"/>
                                            </p:tgtEl>
                                            <p:attrNameLst>
                                              <p:attrName>style.visibility</p:attrName>
                                            </p:attrNameLst>
                                          </p:cBhvr>
                                          <p:to>
                                            <p:strVal val="visible"/>
                                          </p:to>
                                        </p:set>
                                        <p:animEffect transition="in" filter="fade">
                                          <p:cBhvr>
                                            <p:cTn id="56" dur="500"/>
                                            <p:tgtEl>
                                              <p:spTgt spid="70"/>
                                            </p:tgtEl>
                                          </p:cBhvr>
                                        </p:animEffect>
                                      </p:childTnLst>
                                    </p:cTn>
                                  </p:par>
                                  <p:par>
                                    <p:cTn id="57" presetID="2" presetClass="entr" presetSubtype="2" fill="hold" grpId="0" nodeType="withEffect" p14:presetBounceEnd="53333">
                                      <p:stCondLst>
                                        <p:cond delay="700"/>
                                      </p:stCondLst>
                                      <p:childTnLst>
                                        <p:set>
                                          <p:cBhvr>
                                            <p:cTn id="58" dur="1" fill="hold">
                                              <p:stCondLst>
                                                <p:cond delay="0"/>
                                              </p:stCondLst>
                                            </p:cTn>
                                            <p:tgtEl>
                                              <p:spTgt spid="85"/>
                                            </p:tgtEl>
                                            <p:attrNameLst>
                                              <p:attrName>style.visibility</p:attrName>
                                            </p:attrNameLst>
                                          </p:cBhvr>
                                          <p:to>
                                            <p:strVal val="visible"/>
                                          </p:to>
                                        </p:set>
                                        <p:anim calcmode="lin" valueType="num" p14:bounceEnd="53333">
                                          <p:cBhvr additive="base">
                                            <p:cTn id="59" dur="300" fill="hold"/>
                                            <p:tgtEl>
                                              <p:spTgt spid="85"/>
                                            </p:tgtEl>
                                            <p:attrNameLst>
                                              <p:attrName>ppt_x</p:attrName>
                                            </p:attrNameLst>
                                          </p:cBhvr>
                                          <p:tavLst>
                                            <p:tav tm="0">
                                              <p:val>
                                                <p:strVal val="1+#ppt_w/2"/>
                                              </p:val>
                                            </p:tav>
                                            <p:tav tm="100000">
                                              <p:val>
                                                <p:strVal val="#ppt_x"/>
                                              </p:val>
                                            </p:tav>
                                          </p:tavLst>
                                        </p:anim>
                                        <p:anim calcmode="lin" valueType="num" p14:bounceEnd="53333">
                                          <p:cBhvr additive="base">
                                            <p:cTn id="60" dur="300" fill="hold"/>
                                            <p:tgtEl>
                                              <p:spTgt spid="85"/>
                                            </p:tgtEl>
                                            <p:attrNameLst>
                                              <p:attrName>ppt_y</p:attrName>
                                            </p:attrNameLst>
                                          </p:cBhvr>
                                          <p:tavLst>
                                            <p:tav tm="0">
                                              <p:val>
                                                <p:strVal val="#ppt_y"/>
                                              </p:val>
                                            </p:tav>
                                            <p:tav tm="100000">
                                              <p:val>
                                                <p:strVal val="#ppt_y"/>
                                              </p:val>
                                            </p:tav>
                                          </p:tavLst>
                                        </p:anim>
                                      </p:childTnLst>
                                    </p:cTn>
                                  </p:par>
                                </p:childTnLst>
                              </p:cTn>
                            </p:par>
                            <p:par>
                              <p:cTn id="61" fill="hold">
                                <p:stCondLst>
                                  <p:cond delay="4850"/>
                                </p:stCondLst>
                                <p:childTnLst>
                                  <p:par>
                                    <p:cTn id="62" presetID="10" presetClass="entr" presetSubtype="0" repeatCount="3000" fill="hold" grpId="0" nodeType="afterEffect">
                                      <p:stCondLst>
                                        <p:cond delay="0"/>
                                      </p:stCondLst>
                                      <p:childTnLst>
                                        <p:set>
                                          <p:cBhvr>
                                            <p:cTn id="63" dur="1" fill="hold">
                                              <p:stCondLst>
                                                <p:cond delay="0"/>
                                              </p:stCondLst>
                                            </p:cTn>
                                            <p:tgtEl>
                                              <p:spTgt spid="86"/>
                                            </p:tgtEl>
                                            <p:attrNameLst>
                                              <p:attrName>style.visibility</p:attrName>
                                            </p:attrNameLst>
                                          </p:cBhvr>
                                          <p:to>
                                            <p:strVal val="visible"/>
                                          </p:to>
                                        </p:set>
                                        <p:animEffect transition="in" filter="fade">
                                          <p:cBhvr>
                                            <p:cTn id="64" dur="150"/>
                                            <p:tgtEl>
                                              <p:spTgt spid="86"/>
                                            </p:tgtEl>
                                          </p:cBhvr>
                                        </p:animEffect>
                                      </p:childTnLst>
                                    </p:cTn>
                                  </p:par>
                                </p:childTnLst>
                              </p:cTn>
                            </p:par>
                            <p:par>
                              <p:cTn id="65" fill="hold">
                                <p:stCondLst>
                                  <p:cond delay="5300"/>
                                </p:stCondLst>
                                <p:childTnLst>
                                  <p:par>
                                    <p:cTn id="66" presetID="22" presetClass="entr" presetSubtype="8" fill="hold" nodeType="after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wipe(left)">
                                          <p:cBhvr>
                                            <p:cTn id="68" dur="500"/>
                                            <p:tgtEl>
                                              <p:spTgt spid="56"/>
                                            </p:tgtEl>
                                          </p:cBhvr>
                                        </p:animEffect>
                                      </p:childTnLst>
                                    </p:cTn>
                                  </p:par>
                                  <p:par>
                                    <p:cTn id="69" presetID="10" presetClass="entr" presetSubtype="0" fill="hold" nodeType="with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fade">
                                          <p:cBhvr>
                                            <p:cTn id="71" dur="500"/>
                                            <p:tgtEl>
                                              <p:spTgt spid="88"/>
                                            </p:tgtEl>
                                          </p:cBhvr>
                                        </p:animEffect>
                                      </p:childTnLst>
                                    </p:cTn>
                                  </p:par>
                                  <p:par>
                                    <p:cTn id="72" presetID="2" presetClass="entr" presetSubtype="2" fill="hold" grpId="0" nodeType="withEffect" p14:presetBounceEnd="53333">
                                      <p:stCondLst>
                                        <p:cond delay="700"/>
                                      </p:stCondLst>
                                      <p:childTnLst>
                                        <p:set>
                                          <p:cBhvr>
                                            <p:cTn id="73" dur="1" fill="hold">
                                              <p:stCondLst>
                                                <p:cond delay="0"/>
                                              </p:stCondLst>
                                            </p:cTn>
                                            <p:tgtEl>
                                              <p:spTgt spid="87"/>
                                            </p:tgtEl>
                                            <p:attrNameLst>
                                              <p:attrName>style.visibility</p:attrName>
                                            </p:attrNameLst>
                                          </p:cBhvr>
                                          <p:to>
                                            <p:strVal val="visible"/>
                                          </p:to>
                                        </p:set>
                                        <p:anim calcmode="lin" valueType="num" p14:bounceEnd="53333">
                                          <p:cBhvr additive="base">
                                            <p:cTn id="74" dur="300" fill="hold"/>
                                            <p:tgtEl>
                                              <p:spTgt spid="87"/>
                                            </p:tgtEl>
                                            <p:attrNameLst>
                                              <p:attrName>ppt_x</p:attrName>
                                            </p:attrNameLst>
                                          </p:cBhvr>
                                          <p:tavLst>
                                            <p:tav tm="0">
                                              <p:val>
                                                <p:strVal val="1+#ppt_w/2"/>
                                              </p:val>
                                            </p:tav>
                                            <p:tav tm="100000">
                                              <p:val>
                                                <p:strVal val="#ppt_x"/>
                                              </p:val>
                                            </p:tav>
                                          </p:tavLst>
                                        </p:anim>
                                        <p:anim calcmode="lin" valueType="num" p14:bounceEnd="53333">
                                          <p:cBhvr additive="base">
                                            <p:cTn id="75" dur="300" fill="hold"/>
                                            <p:tgtEl>
                                              <p:spTgt spid="87"/>
                                            </p:tgtEl>
                                            <p:attrNameLst>
                                              <p:attrName>ppt_y</p:attrName>
                                            </p:attrNameLst>
                                          </p:cBhvr>
                                          <p:tavLst>
                                            <p:tav tm="0">
                                              <p:val>
                                                <p:strVal val="#ppt_y"/>
                                              </p:val>
                                            </p:tav>
                                            <p:tav tm="100000">
                                              <p:val>
                                                <p:strVal val="#ppt_y"/>
                                              </p:val>
                                            </p:tav>
                                          </p:tavLst>
                                        </p:anim>
                                      </p:childTnLst>
                                    </p:cTn>
                                  </p:par>
                                </p:childTnLst>
                              </p:cTn>
                            </p:par>
                            <p:par>
                              <p:cTn id="76" fill="hold">
                                <p:stCondLst>
                                  <p:cond delay="6300"/>
                                </p:stCondLst>
                                <p:childTnLst>
                                  <p:par>
                                    <p:cTn id="77" presetID="10" presetClass="entr" presetSubtype="0" repeatCount="3000" fill="hold" grpId="0" nodeType="afterEffect">
                                      <p:stCondLst>
                                        <p:cond delay="0"/>
                                      </p:stCondLst>
                                      <p:childTnLst>
                                        <p:set>
                                          <p:cBhvr>
                                            <p:cTn id="78" dur="1" fill="hold">
                                              <p:stCondLst>
                                                <p:cond delay="0"/>
                                              </p:stCondLst>
                                            </p:cTn>
                                            <p:tgtEl>
                                              <p:spTgt spid="97"/>
                                            </p:tgtEl>
                                            <p:attrNameLst>
                                              <p:attrName>style.visibility</p:attrName>
                                            </p:attrNameLst>
                                          </p:cBhvr>
                                          <p:to>
                                            <p:strVal val="visible"/>
                                          </p:to>
                                        </p:set>
                                        <p:animEffect transition="in" filter="fade">
                                          <p:cBhvr>
                                            <p:cTn id="79" dur="150"/>
                                            <p:tgtEl>
                                              <p:spTgt spid="97"/>
                                            </p:tgtEl>
                                          </p:cBhvr>
                                        </p:animEffect>
                                      </p:childTnLst>
                                    </p:cTn>
                                  </p:par>
                                </p:childTnLst>
                              </p:cTn>
                            </p:par>
                            <p:par>
                              <p:cTn id="80" fill="hold">
                                <p:stCondLst>
                                  <p:cond delay="6750"/>
                                </p:stCondLst>
                                <p:childTnLst>
                                  <p:par>
                                    <p:cTn id="81" presetID="22" presetClass="entr" presetSubtype="8" fill="hold" nodeType="after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par>
                                    <p:cTn id="84" presetID="10" presetClass="entr" presetSubtype="0" fill="hold" nodeType="with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fade">
                                          <p:cBhvr>
                                            <p:cTn id="86" dur="500"/>
                                            <p:tgtEl>
                                              <p:spTgt spid="99"/>
                                            </p:tgtEl>
                                          </p:cBhvr>
                                        </p:animEffect>
                                      </p:childTnLst>
                                    </p:cTn>
                                  </p:par>
                                  <p:par>
                                    <p:cTn id="87" presetID="2" presetClass="entr" presetSubtype="2" fill="hold" grpId="0" nodeType="withEffect" p14:presetBounceEnd="53333">
                                      <p:stCondLst>
                                        <p:cond delay="700"/>
                                      </p:stCondLst>
                                      <p:childTnLst>
                                        <p:set>
                                          <p:cBhvr>
                                            <p:cTn id="88" dur="1" fill="hold">
                                              <p:stCondLst>
                                                <p:cond delay="0"/>
                                              </p:stCondLst>
                                            </p:cTn>
                                            <p:tgtEl>
                                              <p:spTgt spid="98"/>
                                            </p:tgtEl>
                                            <p:attrNameLst>
                                              <p:attrName>style.visibility</p:attrName>
                                            </p:attrNameLst>
                                          </p:cBhvr>
                                          <p:to>
                                            <p:strVal val="visible"/>
                                          </p:to>
                                        </p:set>
                                        <p:anim calcmode="lin" valueType="num" p14:bounceEnd="53333">
                                          <p:cBhvr additive="base">
                                            <p:cTn id="89" dur="300" fill="hold"/>
                                            <p:tgtEl>
                                              <p:spTgt spid="98"/>
                                            </p:tgtEl>
                                            <p:attrNameLst>
                                              <p:attrName>ppt_x</p:attrName>
                                            </p:attrNameLst>
                                          </p:cBhvr>
                                          <p:tavLst>
                                            <p:tav tm="0">
                                              <p:val>
                                                <p:strVal val="1+#ppt_w/2"/>
                                              </p:val>
                                            </p:tav>
                                            <p:tav tm="100000">
                                              <p:val>
                                                <p:strVal val="#ppt_x"/>
                                              </p:val>
                                            </p:tav>
                                          </p:tavLst>
                                        </p:anim>
                                        <p:anim calcmode="lin" valueType="num" p14:bounceEnd="53333">
                                          <p:cBhvr additive="base">
                                            <p:cTn id="90" dur="300" fill="hold"/>
                                            <p:tgtEl>
                                              <p:spTgt spid="98"/>
                                            </p:tgtEl>
                                            <p:attrNameLst>
                                              <p:attrName>ppt_y</p:attrName>
                                            </p:attrNameLst>
                                          </p:cBhvr>
                                          <p:tavLst>
                                            <p:tav tm="0">
                                              <p:val>
                                                <p:strVal val="#ppt_y"/>
                                              </p:val>
                                            </p:tav>
                                            <p:tav tm="100000">
                                              <p:val>
                                                <p:strVal val="#ppt_y"/>
                                              </p:val>
                                            </p:tav>
                                          </p:tavLst>
                                        </p:anim>
                                      </p:childTnLst>
                                    </p:cTn>
                                  </p:par>
                                </p:childTnLst>
                              </p:cTn>
                            </p:par>
                            <p:par>
                              <p:cTn id="91" fill="hold">
                                <p:stCondLst>
                                  <p:cond delay="7750"/>
                                </p:stCondLst>
                                <p:childTnLst>
                                  <p:par>
                                    <p:cTn id="92" presetID="10" presetClass="entr" presetSubtype="0" repeatCount="3000" fill="hold" grpId="0" nodeType="afterEffect">
                                      <p:stCondLst>
                                        <p:cond delay="0"/>
                                      </p:stCondLst>
                                      <p:childTnLst>
                                        <p:set>
                                          <p:cBhvr>
                                            <p:cTn id="93" dur="1" fill="hold">
                                              <p:stCondLst>
                                                <p:cond delay="0"/>
                                              </p:stCondLst>
                                            </p:cTn>
                                            <p:tgtEl>
                                              <p:spTgt spid="128"/>
                                            </p:tgtEl>
                                            <p:attrNameLst>
                                              <p:attrName>style.visibility</p:attrName>
                                            </p:attrNameLst>
                                          </p:cBhvr>
                                          <p:to>
                                            <p:strVal val="visible"/>
                                          </p:to>
                                        </p:set>
                                        <p:animEffect transition="in" filter="fade">
                                          <p:cBhvr>
                                            <p:cTn id="94" dur="150"/>
                                            <p:tgtEl>
                                              <p:spTgt spid="128"/>
                                            </p:tgtEl>
                                          </p:cBhvr>
                                        </p:animEffect>
                                      </p:childTnLst>
                                    </p:cTn>
                                  </p:par>
                                </p:childTnLst>
                              </p:cTn>
                            </p:par>
                            <p:par>
                              <p:cTn id="95" fill="hold">
                                <p:stCondLst>
                                  <p:cond delay="8200"/>
                                </p:stCondLst>
                                <p:childTnLst>
                                  <p:par>
                                    <p:cTn id="96" presetID="22" presetClass="entr" presetSubtype="8" fill="hold" nodeType="afterEffect">
                                      <p:stCondLst>
                                        <p:cond delay="0"/>
                                      </p:stCondLst>
                                      <p:childTnLst>
                                        <p:set>
                                          <p:cBhvr>
                                            <p:cTn id="97" dur="1" fill="hold">
                                              <p:stCondLst>
                                                <p:cond delay="0"/>
                                              </p:stCondLst>
                                            </p:cTn>
                                            <p:tgtEl>
                                              <p:spTgt spid="58"/>
                                            </p:tgtEl>
                                            <p:attrNameLst>
                                              <p:attrName>style.visibility</p:attrName>
                                            </p:attrNameLst>
                                          </p:cBhvr>
                                          <p:to>
                                            <p:strVal val="visible"/>
                                          </p:to>
                                        </p:set>
                                        <p:animEffect transition="in" filter="wipe(left)">
                                          <p:cBhvr>
                                            <p:cTn id="98" dur="500"/>
                                            <p:tgtEl>
                                              <p:spTgt spid="58"/>
                                            </p:tgtEl>
                                          </p:cBhvr>
                                        </p:animEffect>
                                      </p:childTnLst>
                                    </p:cTn>
                                  </p:par>
                                  <p:par>
                                    <p:cTn id="99" presetID="10" presetClass="entr" presetSubtype="0" fill="hold" nodeType="withEffect">
                                      <p:stCondLst>
                                        <p:cond delay="0"/>
                                      </p:stCondLst>
                                      <p:childTnLst>
                                        <p:set>
                                          <p:cBhvr>
                                            <p:cTn id="100" dur="1" fill="hold">
                                              <p:stCondLst>
                                                <p:cond delay="0"/>
                                              </p:stCondLst>
                                            </p:cTn>
                                            <p:tgtEl>
                                              <p:spTgt spid="130"/>
                                            </p:tgtEl>
                                            <p:attrNameLst>
                                              <p:attrName>style.visibility</p:attrName>
                                            </p:attrNameLst>
                                          </p:cBhvr>
                                          <p:to>
                                            <p:strVal val="visible"/>
                                          </p:to>
                                        </p:set>
                                        <p:animEffect transition="in" filter="fade">
                                          <p:cBhvr>
                                            <p:cTn id="101" dur="500"/>
                                            <p:tgtEl>
                                              <p:spTgt spid="130"/>
                                            </p:tgtEl>
                                          </p:cBhvr>
                                        </p:animEffect>
                                      </p:childTnLst>
                                    </p:cTn>
                                  </p:par>
                                  <p:par>
                                    <p:cTn id="102" presetID="2" presetClass="entr" presetSubtype="2" fill="hold" grpId="0" nodeType="withEffect" p14:presetBounceEnd="53333">
                                      <p:stCondLst>
                                        <p:cond delay="700"/>
                                      </p:stCondLst>
                                      <p:childTnLst>
                                        <p:set>
                                          <p:cBhvr>
                                            <p:cTn id="103" dur="1" fill="hold">
                                              <p:stCondLst>
                                                <p:cond delay="0"/>
                                              </p:stCondLst>
                                            </p:cTn>
                                            <p:tgtEl>
                                              <p:spTgt spid="129"/>
                                            </p:tgtEl>
                                            <p:attrNameLst>
                                              <p:attrName>style.visibility</p:attrName>
                                            </p:attrNameLst>
                                          </p:cBhvr>
                                          <p:to>
                                            <p:strVal val="visible"/>
                                          </p:to>
                                        </p:set>
                                        <p:anim calcmode="lin" valueType="num" p14:bounceEnd="53333">
                                          <p:cBhvr additive="base">
                                            <p:cTn id="104" dur="300" fill="hold"/>
                                            <p:tgtEl>
                                              <p:spTgt spid="129"/>
                                            </p:tgtEl>
                                            <p:attrNameLst>
                                              <p:attrName>ppt_x</p:attrName>
                                            </p:attrNameLst>
                                          </p:cBhvr>
                                          <p:tavLst>
                                            <p:tav tm="0">
                                              <p:val>
                                                <p:strVal val="1+#ppt_w/2"/>
                                              </p:val>
                                            </p:tav>
                                            <p:tav tm="100000">
                                              <p:val>
                                                <p:strVal val="#ppt_x"/>
                                              </p:val>
                                            </p:tav>
                                          </p:tavLst>
                                        </p:anim>
                                        <p:anim calcmode="lin" valueType="num" p14:bounceEnd="53333">
                                          <p:cBhvr additive="base">
                                            <p:cTn id="105" dur="300" fill="hold"/>
                                            <p:tgtEl>
                                              <p:spTgt spid="1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5" grpId="0"/>
          <p:bldP spid="66" grpId="0"/>
          <p:bldP spid="67" grpId="0"/>
          <p:bldP spid="68" grpId="0"/>
          <p:bldP spid="69" grpId="0" animBg="1"/>
          <p:bldP spid="85" grpId="0"/>
          <p:bldP spid="86" grpId="0" animBg="1"/>
          <p:bldP spid="87" grpId="0"/>
          <p:bldP spid="97" grpId="0" animBg="1"/>
          <p:bldP spid="98" grpId="0"/>
          <p:bldP spid="128" grpId="0" animBg="1"/>
          <p:bldP spid="1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1000"/>
                                            <p:tgtEl>
                                              <p:spTgt spid="64"/>
                                            </p:tgtEl>
                                          </p:cBhvr>
                                        </p:animEffect>
                                        <p:anim calcmode="lin" valueType="num">
                                          <p:cBhvr>
                                            <p:cTn id="8" dur="1000" fill="hold"/>
                                            <p:tgtEl>
                                              <p:spTgt spid="64"/>
                                            </p:tgtEl>
                                            <p:attrNameLst>
                                              <p:attrName>ppt_x</p:attrName>
                                            </p:attrNameLst>
                                          </p:cBhvr>
                                          <p:tavLst>
                                            <p:tav tm="0">
                                              <p:val>
                                                <p:strVal val="#ppt_x"/>
                                              </p:val>
                                            </p:tav>
                                            <p:tav tm="100000">
                                              <p:val>
                                                <p:strVal val="#ppt_x"/>
                                              </p:val>
                                            </p:tav>
                                          </p:tavLst>
                                        </p:anim>
                                        <p:anim calcmode="lin" valueType="num">
                                          <p:cBhvr>
                                            <p:cTn id="9" dur="1000" fill="hold"/>
                                            <p:tgtEl>
                                              <p:spTgt spid="6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wipe(left)">
                                          <p:cBhvr>
                                            <p:cTn id="13" dur="300"/>
                                            <p:tgtEl>
                                              <p:spTgt spid="60"/>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wipe(left)">
                                          <p:cBhvr>
                                            <p:cTn id="17" dur="300"/>
                                            <p:tgtEl>
                                              <p:spTgt spid="61"/>
                                            </p:tgtEl>
                                          </p:cBhvr>
                                        </p:animEffect>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wipe(left)">
                                          <p:cBhvr>
                                            <p:cTn id="21" dur="300"/>
                                            <p:tgtEl>
                                              <p:spTgt spid="62"/>
                                            </p:tgtEl>
                                          </p:cBhvr>
                                        </p:animEffect>
                                      </p:childTnLst>
                                    </p:cTn>
                                  </p:par>
                                </p:childTnLst>
                              </p:cTn>
                            </p:par>
                            <p:par>
                              <p:cTn id="22" fill="hold">
                                <p:stCondLst>
                                  <p:cond delay="1900"/>
                                </p:stCondLst>
                                <p:childTnLst>
                                  <p:par>
                                    <p:cTn id="23" presetID="22" presetClass="entr" presetSubtype="8" fill="hold" grpId="0" nodeType="afterEffect">
                                      <p:stCondLst>
                                        <p:cond delay="0"/>
                                      </p:stCondLst>
                                      <p:childTnLst>
                                        <p:set>
                                          <p:cBhvr>
                                            <p:cTn id="24" dur="1" fill="hold">
                                              <p:stCondLst>
                                                <p:cond delay="0"/>
                                              </p:stCondLst>
                                            </p:cTn>
                                            <p:tgtEl>
                                              <p:spTgt spid="63"/>
                                            </p:tgtEl>
                                            <p:attrNameLst>
                                              <p:attrName>style.visibility</p:attrName>
                                            </p:attrNameLst>
                                          </p:cBhvr>
                                          <p:to>
                                            <p:strVal val="visible"/>
                                          </p:to>
                                        </p:set>
                                        <p:animEffect transition="in" filter="wipe(left)">
                                          <p:cBhvr>
                                            <p:cTn id="25" dur="300"/>
                                            <p:tgtEl>
                                              <p:spTgt spid="63"/>
                                            </p:tgtEl>
                                          </p:cBhvr>
                                        </p:animEffect>
                                      </p:childTnLst>
                                    </p:cTn>
                                  </p:par>
                                </p:childTnLst>
                              </p:cTn>
                            </p:par>
                            <p:par>
                              <p:cTn id="26" fill="hold">
                                <p:stCondLst>
                                  <p:cond delay="2200"/>
                                </p:stCondLst>
                                <p:childTnLst>
                                  <p:par>
                                    <p:cTn id="27" presetID="23" presetClass="entr" presetSubtype="16"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p:cTn id="29" dur="300" fill="hold"/>
                                            <p:tgtEl>
                                              <p:spTgt spid="65"/>
                                            </p:tgtEl>
                                            <p:attrNameLst>
                                              <p:attrName>ppt_w</p:attrName>
                                            </p:attrNameLst>
                                          </p:cBhvr>
                                          <p:tavLst>
                                            <p:tav tm="0">
                                              <p:val>
                                                <p:fltVal val="0"/>
                                              </p:val>
                                            </p:tav>
                                            <p:tav tm="100000">
                                              <p:val>
                                                <p:strVal val="#ppt_w"/>
                                              </p:val>
                                            </p:tav>
                                          </p:tavLst>
                                        </p:anim>
                                        <p:anim calcmode="lin" valueType="num">
                                          <p:cBhvr>
                                            <p:cTn id="30" dur="300" fill="hold"/>
                                            <p:tgtEl>
                                              <p:spTgt spid="65"/>
                                            </p:tgtEl>
                                            <p:attrNameLst>
                                              <p:attrName>ppt_h</p:attrName>
                                            </p:attrNameLst>
                                          </p:cBhvr>
                                          <p:tavLst>
                                            <p:tav tm="0">
                                              <p:val>
                                                <p:fltVal val="0"/>
                                              </p:val>
                                            </p:tav>
                                            <p:tav tm="100000">
                                              <p:val>
                                                <p:strVal val="#ppt_h"/>
                                              </p:val>
                                            </p:tav>
                                          </p:tavLst>
                                        </p:anim>
                                      </p:childTnLst>
                                    </p:cTn>
                                  </p:par>
                                </p:childTnLst>
                              </p:cTn>
                            </p:par>
                            <p:par>
                              <p:cTn id="31" fill="hold">
                                <p:stCondLst>
                                  <p:cond delay="2500"/>
                                </p:stCondLst>
                                <p:childTnLst>
                                  <p:par>
                                    <p:cTn id="32" presetID="23" presetClass="entr" presetSubtype="16"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p:cTn id="34" dur="300" fill="hold"/>
                                            <p:tgtEl>
                                              <p:spTgt spid="66"/>
                                            </p:tgtEl>
                                            <p:attrNameLst>
                                              <p:attrName>ppt_w</p:attrName>
                                            </p:attrNameLst>
                                          </p:cBhvr>
                                          <p:tavLst>
                                            <p:tav tm="0">
                                              <p:val>
                                                <p:fltVal val="0"/>
                                              </p:val>
                                            </p:tav>
                                            <p:tav tm="100000">
                                              <p:val>
                                                <p:strVal val="#ppt_w"/>
                                              </p:val>
                                            </p:tav>
                                          </p:tavLst>
                                        </p:anim>
                                        <p:anim calcmode="lin" valueType="num">
                                          <p:cBhvr>
                                            <p:cTn id="35" dur="300" fill="hold"/>
                                            <p:tgtEl>
                                              <p:spTgt spid="66"/>
                                            </p:tgtEl>
                                            <p:attrNameLst>
                                              <p:attrName>ppt_h</p:attrName>
                                            </p:attrNameLst>
                                          </p:cBhvr>
                                          <p:tavLst>
                                            <p:tav tm="0">
                                              <p:val>
                                                <p:fltVal val="0"/>
                                              </p:val>
                                            </p:tav>
                                            <p:tav tm="100000">
                                              <p:val>
                                                <p:strVal val="#ppt_h"/>
                                              </p:val>
                                            </p:tav>
                                          </p:tavLst>
                                        </p:anim>
                                      </p:childTnLst>
                                    </p:cTn>
                                  </p:par>
                                </p:childTnLst>
                              </p:cTn>
                            </p:par>
                            <p:par>
                              <p:cTn id="36" fill="hold">
                                <p:stCondLst>
                                  <p:cond delay="2800"/>
                                </p:stCondLst>
                                <p:childTnLst>
                                  <p:par>
                                    <p:cTn id="37" presetID="23" presetClass="entr" presetSubtype="16" fill="hold" grpId="0" nodeType="after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p:cTn id="39" dur="300" fill="hold"/>
                                            <p:tgtEl>
                                              <p:spTgt spid="67"/>
                                            </p:tgtEl>
                                            <p:attrNameLst>
                                              <p:attrName>ppt_w</p:attrName>
                                            </p:attrNameLst>
                                          </p:cBhvr>
                                          <p:tavLst>
                                            <p:tav tm="0">
                                              <p:val>
                                                <p:fltVal val="0"/>
                                              </p:val>
                                            </p:tav>
                                            <p:tav tm="100000">
                                              <p:val>
                                                <p:strVal val="#ppt_w"/>
                                              </p:val>
                                            </p:tav>
                                          </p:tavLst>
                                        </p:anim>
                                        <p:anim calcmode="lin" valueType="num">
                                          <p:cBhvr>
                                            <p:cTn id="40" dur="300" fill="hold"/>
                                            <p:tgtEl>
                                              <p:spTgt spid="67"/>
                                            </p:tgtEl>
                                            <p:attrNameLst>
                                              <p:attrName>ppt_h</p:attrName>
                                            </p:attrNameLst>
                                          </p:cBhvr>
                                          <p:tavLst>
                                            <p:tav tm="0">
                                              <p:val>
                                                <p:fltVal val="0"/>
                                              </p:val>
                                            </p:tav>
                                            <p:tav tm="100000">
                                              <p:val>
                                                <p:strVal val="#ppt_h"/>
                                              </p:val>
                                            </p:tav>
                                          </p:tavLst>
                                        </p:anim>
                                      </p:childTnLst>
                                    </p:cTn>
                                  </p:par>
                                </p:childTnLst>
                              </p:cTn>
                            </p:par>
                            <p:par>
                              <p:cTn id="41" fill="hold">
                                <p:stCondLst>
                                  <p:cond delay="3100"/>
                                </p:stCondLst>
                                <p:childTnLst>
                                  <p:par>
                                    <p:cTn id="42" presetID="23" presetClass="entr" presetSubtype="16" fill="hold" grpId="0" nodeType="afterEffect">
                                      <p:stCondLst>
                                        <p:cond delay="0"/>
                                      </p:stCondLst>
                                      <p:childTnLst>
                                        <p:set>
                                          <p:cBhvr>
                                            <p:cTn id="43" dur="1" fill="hold">
                                              <p:stCondLst>
                                                <p:cond delay="0"/>
                                              </p:stCondLst>
                                            </p:cTn>
                                            <p:tgtEl>
                                              <p:spTgt spid="68"/>
                                            </p:tgtEl>
                                            <p:attrNameLst>
                                              <p:attrName>style.visibility</p:attrName>
                                            </p:attrNameLst>
                                          </p:cBhvr>
                                          <p:to>
                                            <p:strVal val="visible"/>
                                          </p:to>
                                        </p:set>
                                        <p:anim calcmode="lin" valueType="num">
                                          <p:cBhvr>
                                            <p:cTn id="44" dur="300" fill="hold"/>
                                            <p:tgtEl>
                                              <p:spTgt spid="68"/>
                                            </p:tgtEl>
                                            <p:attrNameLst>
                                              <p:attrName>ppt_w</p:attrName>
                                            </p:attrNameLst>
                                          </p:cBhvr>
                                          <p:tavLst>
                                            <p:tav tm="0">
                                              <p:val>
                                                <p:fltVal val="0"/>
                                              </p:val>
                                            </p:tav>
                                            <p:tav tm="100000">
                                              <p:val>
                                                <p:strVal val="#ppt_w"/>
                                              </p:val>
                                            </p:tav>
                                          </p:tavLst>
                                        </p:anim>
                                        <p:anim calcmode="lin" valueType="num">
                                          <p:cBhvr>
                                            <p:cTn id="45" dur="300" fill="hold"/>
                                            <p:tgtEl>
                                              <p:spTgt spid="68"/>
                                            </p:tgtEl>
                                            <p:attrNameLst>
                                              <p:attrName>ppt_h</p:attrName>
                                            </p:attrNameLst>
                                          </p:cBhvr>
                                          <p:tavLst>
                                            <p:tav tm="0">
                                              <p:val>
                                                <p:fltVal val="0"/>
                                              </p:val>
                                            </p:tav>
                                            <p:tav tm="100000">
                                              <p:val>
                                                <p:strVal val="#ppt_h"/>
                                              </p:val>
                                            </p:tav>
                                          </p:tavLst>
                                        </p:anim>
                                      </p:childTnLst>
                                    </p:cTn>
                                  </p:par>
                                </p:childTnLst>
                              </p:cTn>
                            </p:par>
                            <p:par>
                              <p:cTn id="46" fill="hold">
                                <p:stCondLst>
                                  <p:cond delay="3400"/>
                                </p:stCondLst>
                                <p:childTnLst>
                                  <p:par>
                                    <p:cTn id="47" presetID="10" presetClass="entr" presetSubtype="0" repeatCount="3000" fill="hold" grpId="0" nodeType="after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fade">
                                          <p:cBhvr>
                                            <p:cTn id="49" dur="150"/>
                                            <p:tgtEl>
                                              <p:spTgt spid="69"/>
                                            </p:tgtEl>
                                          </p:cBhvr>
                                        </p:animEffect>
                                      </p:childTnLst>
                                    </p:cTn>
                                  </p:par>
                                </p:childTnLst>
                              </p:cTn>
                            </p:par>
                            <p:par>
                              <p:cTn id="50" fill="hold">
                                <p:stCondLst>
                                  <p:cond delay="3850"/>
                                </p:stCondLst>
                                <p:childTnLst>
                                  <p:par>
                                    <p:cTn id="51" presetID="22" presetClass="entr" presetSubtype="8" fill="hold" nodeType="after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left)">
                                          <p:cBhvr>
                                            <p:cTn id="53" dur="500"/>
                                            <p:tgtEl>
                                              <p:spTgt spid="55"/>
                                            </p:tgtEl>
                                          </p:cBhvr>
                                        </p:animEffect>
                                      </p:childTnLst>
                                    </p:cTn>
                                  </p:par>
                                  <p:par>
                                    <p:cTn id="54" presetID="10" presetClass="entr" presetSubtype="0" fill="hold" nodeType="withEffect">
                                      <p:stCondLst>
                                        <p:cond delay="0"/>
                                      </p:stCondLst>
                                      <p:childTnLst>
                                        <p:set>
                                          <p:cBhvr>
                                            <p:cTn id="55" dur="1" fill="hold">
                                              <p:stCondLst>
                                                <p:cond delay="0"/>
                                              </p:stCondLst>
                                            </p:cTn>
                                            <p:tgtEl>
                                              <p:spTgt spid="70"/>
                                            </p:tgtEl>
                                            <p:attrNameLst>
                                              <p:attrName>style.visibility</p:attrName>
                                            </p:attrNameLst>
                                          </p:cBhvr>
                                          <p:to>
                                            <p:strVal val="visible"/>
                                          </p:to>
                                        </p:set>
                                        <p:animEffect transition="in" filter="fade">
                                          <p:cBhvr>
                                            <p:cTn id="56" dur="500"/>
                                            <p:tgtEl>
                                              <p:spTgt spid="70"/>
                                            </p:tgtEl>
                                          </p:cBhvr>
                                        </p:animEffect>
                                      </p:childTnLst>
                                    </p:cTn>
                                  </p:par>
                                  <p:par>
                                    <p:cTn id="57" presetID="2" presetClass="entr" presetSubtype="2" fill="hold" grpId="0" nodeType="withEffect">
                                      <p:stCondLst>
                                        <p:cond delay="700"/>
                                      </p:stCondLst>
                                      <p:childTnLst>
                                        <p:set>
                                          <p:cBhvr>
                                            <p:cTn id="58" dur="1" fill="hold">
                                              <p:stCondLst>
                                                <p:cond delay="0"/>
                                              </p:stCondLst>
                                            </p:cTn>
                                            <p:tgtEl>
                                              <p:spTgt spid="85"/>
                                            </p:tgtEl>
                                            <p:attrNameLst>
                                              <p:attrName>style.visibility</p:attrName>
                                            </p:attrNameLst>
                                          </p:cBhvr>
                                          <p:to>
                                            <p:strVal val="visible"/>
                                          </p:to>
                                        </p:set>
                                        <p:anim calcmode="lin" valueType="num">
                                          <p:cBhvr additive="base">
                                            <p:cTn id="59" dur="300" fill="hold"/>
                                            <p:tgtEl>
                                              <p:spTgt spid="85"/>
                                            </p:tgtEl>
                                            <p:attrNameLst>
                                              <p:attrName>ppt_x</p:attrName>
                                            </p:attrNameLst>
                                          </p:cBhvr>
                                          <p:tavLst>
                                            <p:tav tm="0">
                                              <p:val>
                                                <p:strVal val="1+#ppt_w/2"/>
                                              </p:val>
                                            </p:tav>
                                            <p:tav tm="100000">
                                              <p:val>
                                                <p:strVal val="#ppt_x"/>
                                              </p:val>
                                            </p:tav>
                                          </p:tavLst>
                                        </p:anim>
                                        <p:anim calcmode="lin" valueType="num">
                                          <p:cBhvr additive="base">
                                            <p:cTn id="60" dur="300" fill="hold"/>
                                            <p:tgtEl>
                                              <p:spTgt spid="85"/>
                                            </p:tgtEl>
                                            <p:attrNameLst>
                                              <p:attrName>ppt_y</p:attrName>
                                            </p:attrNameLst>
                                          </p:cBhvr>
                                          <p:tavLst>
                                            <p:tav tm="0">
                                              <p:val>
                                                <p:strVal val="#ppt_y"/>
                                              </p:val>
                                            </p:tav>
                                            <p:tav tm="100000">
                                              <p:val>
                                                <p:strVal val="#ppt_y"/>
                                              </p:val>
                                            </p:tav>
                                          </p:tavLst>
                                        </p:anim>
                                      </p:childTnLst>
                                    </p:cTn>
                                  </p:par>
                                </p:childTnLst>
                              </p:cTn>
                            </p:par>
                            <p:par>
                              <p:cTn id="61" fill="hold">
                                <p:stCondLst>
                                  <p:cond delay="4850"/>
                                </p:stCondLst>
                                <p:childTnLst>
                                  <p:par>
                                    <p:cTn id="62" presetID="10" presetClass="entr" presetSubtype="0" repeatCount="3000" fill="hold" grpId="0" nodeType="afterEffect">
                                      <p:stCondLst>
                                        <p:cond delay="0"/>
                                      </p:stCondLst>
                                      <p:childTnLst>
                                        <p:set>
                                          <p:cBhvr>
                                            <p:cTn id="63" dur="1" fill="hold">
                                              <p:stCondLst>
                                                <p:cond delay="0"/>
                                              </p:stCondLst>
                                            </p:cTn>
                                            <p:tgtEl>
                                              <p:spTgt spid="86"/>
                                            </p:tgtEl>
                                            <p:attrNameLst>
                                              <p:attrName>style.visibility</p:attrName>
                                            </p:attrNameLst>
                                          </p:cBhvr>
                                          <p:to>
                                            <p:strVal val="visible"/>
                                          </p:to>
                                        </p:set>
                                        <p:animEffect transition="in" filter="fade">
                                          <p:cBhvr>
                                            <p:cTn id="64" dur="150"/>
                                            <p:tgtEl>
                                              <p:spTgt spid="86"/>
                                            </p:tgtEl>
                                          </p:cBhvr>
                                        </p:animEffect>
                                      </p:childTnLst>
                                    </p:cTn>
                                  </p:par>
                                </p:childTnLst>
                              </p:cTn>
                            </p:par>
                            <p:par>
                              <p:cTn id="65" fill="hold">
                                <p:stCondLst>
                                  <p:cond delay="5300"/>
                                </p:stCondLst>
                                <p:childTnLst>
                                  <p:par>
                                    <p:cTn id="66" presetID="22" presetClass="entr" presetSubtype="8" fill="hold" nodeType="after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wipe(left)">
                                          <p:cBhvr>
                                            <p:cTn id="68" dur="500"/>
                                            <p:tgtEl>
                                              <p:spTgt spid="56"/>
                                            </p:tgtEl>
                                          </p:cBhvr>
                                        </p:animEffect>
                                      </p:childTnLst>
                                    </p:cTn>
                                  </p:par>
                                  <p:par>
                                    <p:cTn id="69" presetID="10" presetClass="entr" presetSubtype="0" fill="hold" nodeType="with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fade">
                                          <p:cBhvr>
                                            <p:cTn id="71" dur="500"/>
                                            <p:tgtEl>
                                              <p:spTgt spid="88"/>
                                            </p:tgtEl>
                                          </p:cBhvr>
                                        </p:animEffect>
                                      </p:childTnLst>
                                    </p:cTn>
                                  </p:par>
                                  <p:par>
                                    <p:cTn id="72" presetID="2" presetClass="entr" presetSubtype="2" fill="hold" grpId="0" nodeType="withEffect">
                                      <p:stCondLst>
                                        <p:cond delay="700"/>
                                      </p:stCondLst>
                                      <p:childTnLst>
                                        <p:set>
                                          <p:cBhvr>
                                            <p:cTn id="73" dur="1" fill="hold">
                                              <p:stCondLst>
                                                <p:cond delay="0"/>
                                              </p:stCondLst>
                                            </p:cTn>
                                            <p:tgtEl>
                                              <p:spTgt spid="87"/>
                                            </p:tgtEl>
                                            <p:attrNameLst>
                                              <p:attrName>style.visibility</p:attrName>
                                            </p:attrNameLst>
                                          </p:cBhvr>
                                          <p:to>
                                            <p:strVal val="visible"/>
                                          </p:to>
                                        </p:set>
                                        <p:anim calcmode="lin" valueType="num">
                                          <p:cBhvr additive="base">
                                            <p:cTn id="74" dur="300" fill="hold"/>
                                            <p:tgtEl>
                                              <p:spTgt spid="87"/>
                                            </p:tgtEl>
                                            <p:attrNameLst>
                                              <p:attrName>ppt_x</p:attrName>
                                            </p:attrNameLst>
                                          </p:cBhvr>
                                          <p:tavLst>
                                            <p:tav tm="0">
                                              <p:val>
                                                <p:strVal val="1+#ppt_w/2"/>
                                              </p:val>
                                            </p:tav>
                                            <p:tav tm="100000">
                                              <p:val>
                                                <p:strVal val="#ppt_x"/>
                                              </p:val>
                                            </p:tav>
                                          </p:tavLst>
                                        </p:anim>
                                        <p:anim calcmode="lin" valueType="num">
                                          <p:cBhvr additive="base">
                                            <p:cTn id="75" dur="300" fill="hold"/>
                                            <p:tgtEl>
                                              <p:spTgt spid="87"/>
                                            </p:tgtEl>
                                            <p:attrNameLst>
                                              <p:attrName>ppt_y</p:attrName>
                                            </p:attrNameLst>
                                          </p:cBhvr>
                                          <p:tavLst>
                                            <p:tav tm="0">
                                              <p:val>
                                                <p:strVal val="#ppt_y"/>
                                              </p:val>
                                            </p:tav>
                                            <p:tav tm="100000">
                                              <p:val>
                                                <p:strVal val="#ppt_y"/>
                                              </p:val>
                                            </p:tav>
                                          </p:tavLst>
                                        </p:anim>
                                      </p:childTnLst>
                                    </p:cTn>
                                  </p:par>
                                </p:childTnLst>
                              </p:cTn>
                            </p:par>
                            <p:par>
                              <p:cTn id="76" fill="hold">
                                <p:stCondLst>
                                  <p:cond delay="6300"/>
                                </p:stCondLst>
                                <p:childTnLst>
                                  <p:par>
                                    <p:cTn id="77" presetID="10" presetClass="entr" presetSubtype="0" repeatCount="3000" fill="hold" grpId="0" nodeType="afterEffect">
                                      <p:stCondLst>
                                        <p:cond delay="0"/>
                                      </p:stCondLst>
                                      <p:childTnLst>
                                        <p:set>
                                          <p:cBhvr>
                                            <p:cTn id="78" dur="1" fill="hold">
                                              <p:stCondLst>
                                                <p:cond delay="0"/>
                                              </p:stCondLst>
                                            </p:cTn>
                                            <p:tgtEl>
                                              <p:spTgt spid="97"/>
                                            </p:tgtEl>
                                            <p:attrNameLst>
                                              <p:attrName>style.visibility</p:attrName>
                                            </p:attrNameLst>
                                          </p:cBhvr>
                                          <p:to>
                                            <p:strVal val="visible"/>
                                          </p:to>
                                        </p:set>
                                        <p:animEffect transition="in" filter="fade">
                                          <p:cBhvr>
                                            <p:cTn id="79" dur="150"/>
                                            <p:tgtEl>
                                              <p:spTgt spid="97"/>
                                            </p:tgtEl>
                                          </p:cBhvr>
                                        </p:animEffect>
                                      </p:childTnLst>
                                    </p:cTn>
                                  </p:par>
                                </p:childTnLst>
                              </p:cTn>
                            </p:par>
                            <p:par>
                              <p:cTn id="80" fill="hold">
                                <p:stCondLst>
                                  <p:cond delay="6750"/>
                                </p:stCondLst>
                                <p:childTnLst>
                                  <p:par>
                                    <p:cTn id="81" presetID="22" presetClass="entr" presetSubtype="8" fill="hold" nodeType="after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wipe(left)">
                                          <p:cBhvr>
                                            <p:cTn id="83" dur="500"/>
                                            <p:tgtEl>
                                              <p:spTgt spid="57"/>
                                            </p:tgtEl>
                                          </p:cBhvr>
                                        </p:animEffect>
                                      </p:childTnLst>
                                    </p:cTn>
                                  </p:par>
                                  <p:par>
                                    <p:cTn id="84" presetID="10" presetClass="entr" presetSubtype="0" fill="hold" nodeType="with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fade">
                                          <p:cBhvr>
                                            <p:cTn id="86" dur="500"/>
                                            <p:tgtEl>
                                              <p:spTgt spid="99"/>
                                            </p:tgtEl>
                                          </p:cBhvr>
                                        </p:animEffect>
                                      </p:childTnLst>
                                    </p:cTn>
                                  </p:par>
                                  <p:par>
                                    <p:cTn id="87" presetID="2" presetClass="entr" presetSubtype="2" fill="hold" grpId="0" nodeType="withEffect">
                                      <p:stCondLst>
                                        <p:cond delay="700"/>
                                      </p:stCondLst>
                                      <p:childTnLst>
                                        <p:set>
                                          <p:cBhvr>
                                            <p:cTn id="88" dur="1" fill="hold">
                                              <p:stCondLst>
                                                <p:cond delay="0"/>
                                              </p:stCondLst>
                                            </p:cTn>
                                            <p:tgtEl>
                                              <p:spTgt spid="98"/>
                                            </p:tgtEl>
                                            <p:attrNameLst>
                                              <p:attrName>style.visibility</p:attrName>
                                            </p:attrNameLst>
                                          </p:cBhvr>
                                          <p:to>
                                            <p:strVal val="visible"/>
                                          </p:to>
                                        </p:set>
                                        <p:anim calcmode="lin" valueType="num">
                                          <p:cBhvr additive="base">
                                            <p:cTn id="89" dur="300" fill="hold"/>
                                            <p:tgtEl>
                                              <p:spTgt spid="98"/>
                                            </p:tgtEl>
                                            <p:attrNameLst>
                                              <p:attrName>ppt_x</p:attrName>
                                            </p:attrNameLst>
                                          </p:cBhvr>
                                          <p:tavLst>
                                            <p:tav tm="0">
                                              <p:val>
                                                <p:strVal val="1+#ppt_w/2"/>
                                              </p:val>
                                            </p:tav>
                                            <p:tav tm="100000">
                                              <p:val>
                                                <p:strVal val="#ppt_x"/>
                                              </p:val>
                                            </p:tav>
                                          </p:tavLst>
                                        </p:anim>
                                        <p:anim calcmode="lin" valueType="num">
                                          <p:cBhvr additive="base">
                                            <p:cTn id="90" dur="300" fill="hold"/>
                                            <p:tgtEl>
                                              <p:spTgt spid="98"/>
                                            </p:tgtEl>
                                            <p:attrNameLst>
                                              <p:attrName>ppt_y</p:attrName>
                                            </p:attrNameLst>
                                          </p:cBhvr>
                                          <p:tavLst>
                                            <p:tav tm="0">
                                              <p:val>
                                                <p:strVal val="#ppt_y"/>
                                              </p:val>
                                            </p:tav>
                                            <p:tav tm="100000">
                                              <p:val>
                                                <p:strVal val="#ppt_y"/>
                                              </p:val>
                                            </p:tav>
                                          </p:tavLst>
                                        </p:anim>
                                      </p:childTnLst>
                                    </p:cTn>
                                  </p:par>
                                </p:childTnLst>
                              </p:cTn>
                            </p:par>
                            <p:par>
                              <p:cTn id="91" fill="hold">
                                <p:stCondLst>
                                  <p:cond delay="7750"/>
                                </p:stCondLst>
                                <p:childTnLst>
                                  <p:par>
                                    <p:cTn id="92" presetID="10" presetClass="entr" presetSubtype="0" repeatCount="3000" fill="hold" grpId="0" nodeType="afterEffect">
                                      <p:stCondLst>
                                        <p:cond delay="0"/>
                                      </p:stCondLst>
                                      <p:childTnLst>
                                        <p:set>
                                          <p:cBhvr>
                                            <p:cTn id="93" dur="1" fill="hold">
                                              <p:stCondLst>
                                                <p:cond delay="0"/>
                                              </p:stCondLst>
                                            </p:cTn>
                                            <p:tgtEl>
                                              <p:spTgt spid="128"/>
                                            </p:tgtEl>
                                            <p:attrNameLst>
                                              <p:attrName>style.visibility</p:attrName>
                                            </p:attrNameLst>
                                          </p:cBhvr>
                                          <p:to>
                                            <p:strVal val="visible"/>
                                          </p:to>
                                        </p:set>
                                        <p:animEffect transition="in" filter="fade">
                                          <p:cBhvr>
                                            <p:cTn id="94" dur="150"/>
                                            <p:tgtEl>
                                              <p:spTgt spid="128"/>
                                            </p:tgtEl>
                                          </p:cBhvr>
                                        </p:animEffect>
                                      </p:childTnLst>
                                    </p:cTn>
                                  </p:par>
                                </p:childTnLst>
                              </p:cTn>
                            </p:par>
                            <p:par>
                              <p:cTn id="95" fill="hold">
                                <p:stCondLst>
                                  <p:cond delay="8200"/>
                                </p:stCondLst>
                                <p:childTnLst>
                                  <p:par>
                                    <p:cTn id="96" presetID="22" presetClass="entr" presetSubtype="8" fill="hold" nodeType="afterEffect">
                                      <p:stCondLst>
                                        <p:cond delay="0"/>
                                      </p:stCondLst>
                                      <p:childTnLst>
                                        <p:set>
                                          <p:cBhvr>
                                            <p:cTn id="97" dur="1" fill="hold">
                                              <p:stCondLst>
                                                <p:cond delay="0"/>
                                              </p:stCondLst>
                                            </p:cTn>
                                            <p:tgtEl>
                                              <p:spTgt spid="58"/>
                                            </p:tgtEl>
                                            <p:attrNameLst>
                                              <p:attrName>style.visibility</p:attrName>
                                            </p:attrNameLst>
                                          </p:cBhvr>
                                          <p:to>
                                            <p:strVal val="visible"/>
                                          </p:to>
                                        </p:set>
                                        <p:animEffect transition="in" filter="wipe(left)">
                                          <p:cBhvr>
                                            <p:cTn id="98" dur="500"/>
                                            <p:tgtEl>
                                              <p:spTgt spid="58"/>
                                            </p:tgtEl>
                                          </p:cBhvr>
                                        </p:animEffect>
                                      </p:childTnLst>
                                    </p:cTn>
                                  </p:par>
                                  <p:par>
                                    <p:cTn id="99" presetID="10" presetClass="entr" presetSubtype="0" fill="hold" nodeType="withEffect">
                                      <p:stCondLst>
                                        <p:cond delay="0"/>
                                      </p:stCondLst>
                                      <p:childTnLst>
                                        <p:set>
                                          <p:cBhvr>
                                            <p:cTn id="100" dur="1" fill="hold">
                                              <p:stCondLst>
                                                <p:cond delay="0"/>
                                              </p:stCondLst>
                                            </p:cTn>
                                            <p:tgtEl>
                                              <p:spTgt spid="130"/>
                                            </p:tgtEl>
                                            <p:attrNameLst>
                                              <p:attrName>style.visibility</p:attrName>
                                            </p:attrNameLst>
                                          </p:cBhvr>
                                          <p:to>
                                            <p:strVal val="visible"/>
                                          </p:to>
                                        </p:set>
                                        <p:animEffect transition="in" filter="fade">
                                          <p:cBhvr>
                                            <p:cTn id="101" dur="500"/>
                                            <p:tgtEl>
                                              <p:spTgt spid="130"/>
                                            </p:tgtEl>
                                          </p:cBhvr>
                                        </p:animEffect>
                                      </p:childTnLst>
                                    </p:cTn>
                                  </p:par>
                                  <p:par>
                                    <p:cTn id="102" presetID="2" presetClass="entr" presetSubtype="2" fill="hold" grpId="0" nodeType="withEffect">
                                      <p:stCondLst>
                                        <p:cond delay="700"/>
                                      </p:stCondLst>
                                      <p:childTnLst>
                                        <p:set>
                                          <p:cBhvr>
                                            <p:cTn id="103" dur="1" fill="hold">
                                              <p:stCondLst>
                                                <p:cond delay="0"/>
                                              </p:stCondLst>
                                            </p:cTn>
                                            <p:tgtEl>
                                              <p:spTgt spid="129"/>
                                            </p:tgtEl>
                                            <p:attrNameLst>
                                              <p:attrName>style.visibility</p:attrName>
                                            </p:attrNameLst>
                                          </p:cBhvr>
                                          <p:to>
                                            <p:strVal val="visible"/>
                                          </p:to>
                                        </p:set>
                                        <p:anim calcmode="lin" valueType="num">
                                          <p:cBhvr additive="base">
                                            <p:cTn id="104" dur="300" fill="hold"/>
                                            <p:tgtEl>
                                              <p:spTgt spid="129"/>
                                            </p:tgtEl>
                                            <p:attrNameLst>
                                              <p:attrName>ppt_x</p:attrName>
                                            </p:attrNameLst>
                                          </p:cBhvr>
                                          <p:tavLst>
                                            <p:tav tm="0">
                                              <p:val>
                                                <p:strVal val="1+#ppt_w/2"/>
                                              </p:val>
                                            </p:tav>
                                            <p:tav tm="100000">
                                              <p:val>
                                                <p:strVal val="#ppt_x"/>
                                              </p:val>
                                            </p:tav>
                                          </p:tavLst>
                                        </p:anim>
                                        <p:anim calcmode="lin" valueType="num">
                                          <p:cBhvr additive="base">
                                            <p:cTn id="105" dur="300" fill="hold"/>
                                            <p:tgtEl>
                                              <p:spTgt spid="1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5" grpId="0"/>
          <p:bldP spid="66" grpId="0"/>
          <p:bldP spid="67" grpId="0"/>
          <p:bldP spid="68" grpId="0"/>
          <p:bldP spid="69" grpId="0" animBg="1"/>
          <p:bldP spid="85" grpId="0"/>
          <p:bldP spid="86" grpId="0" animBg="1"/>
          <p:bldP spid="87" grpId="0"/>
          <p:bldP spid="97" grpId="0" animBg="1"/>
          <p:bldP spid="98" grpId="0"/>
          <p:bldP spid="128" grpId="0" animBg="1"/>
          <p:bldP spid="129"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1304621-FC20-4518-9296-4BBB27DC7E19}" type="datetime1">
              <a:rPr lang="zh-CN" altLang="en-US" smtClean="0"/>
              <a:t>2017/5/27</a:t>
            </a:fld>
            <a:endParaRPr lang="zh-CN" altLang="en-US"/>
          </a:p>
        </p:txBody>
      </p:sp>
      <p:grpSp>
        <p:nvGrpSpPr>
          <p:cNvPr id="4" name="组合 3"/>
          <p:cNvGrpSpPr/>
          <p:nvPr/>
        </p:nvGrpSpPr>
        <p:grpSpPr>
          <a:xfrm>
            <a:off x="5821513" y="1770239"/>
            <a:ext cx="2041593" cy="1833374"/>
            <a:chOff x="5821513" y="1650156"/>
            <a:chExt cx="2041593" cy="1833374"/>
          </a:xfrm>
        </p:grpSpPr>
        <p:sp>
          <p:nvSpPr>
            <p:cNvPr id="5" name="Freeform 40"/>
            <p:cNvSpPr>
              <a:spLocks/>
            </p:cNvSpPr>
            <p:nvPr/>
          </p:nvSpPr>
          <p:spPr bwMode="auto">
            <a:xfrm>
              <a:off x="5821513" y="1650156"/>
              <a:ext cx="2041593" cy="1833374"/>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6" name="Freeform 41"/>
            <p:cNvSpPr>
              <a:spLocks noEditPoints="1"/>
            </p:cNvSpPr>
            <p:nvPr/>
          </p:nvSpPr>
          <p:spPr bwMode="auto">
            <a:xfrm>
              <a:off x="5821513" y="1650156"/>
              <a:ext cx="2041593" cy="1833374"/>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E74C2E"/>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7" name="Freeform 50"/>
            <p:cNvSpPr>
              <a:spLocks/>
            </p:cNvSpPr>
            <p:nvPr/>
          </p:nvSpPr>
          <p:spPr bwMode="auto">
            <a:xfrm>
              <a:off x="6570511" y="2053008"/>
              <a:ext cx="371664" cy="436628"/>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E74C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8" name="文本框 113"/>
            <p:cNvSpPr txBox="1"/>
            <p:nvPr/>
          </p:nvSpPr>
          <p:spPr>
            <a:xfrm>
              <a:off x="6309592" y="2515328"/>
              <a:ext cx="917559"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24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4</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sp>
        <p:nvSpPr>
          <p:cNvPr id="9" name="Freeform 42"/>
          <p:cNvSpPr>
            <a:spLocks/>
          </p:cNvSpPr>
          <p:nvPr/>
        </p:nvSpPr>
        <p:spPr bwMode="auto">
          <a:xfrm>
            <a:off x="4290534" y="1770239"/>
            <a:ext cx="2041593" cy="1833374"/>
          </a:xfrm>
          <a:custGeom>
            <a:avLst/>
            <a:gdLst>
              <a:gd name="T0" fmla="*/ 1149 w 1149"/>
              <a:gd name="T1" fmla="*/ 515 h 1030"/>
              <a:gd name="T2" fmla="*/ 1019 w 1149"/>
              <a:gd name="T3" fmla="*/ 412 h 1030"/>
              <a:gd name="T4" fmla="*/ 515 w 1149"/>
              <a:gd name="T5" fmla="*/ 0 h 1030"/>
              <a:gd name="T6" fmla="*/ 0 w 1149"/>
              <a:gd name="T7" fmla="*/ 515 h 1030"/>
              <a:gd name="T8" fmla="*/ 515 w 1149"/>
              <a:gd name="T9" fmla="*/ 1030 h 1030"/>
              <a:gd name="T10" fmla="*/ 1019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19" y="412"/>
                  <a:pt x="1019" y="412"/>
                  <a:pt x="1019" y="412"/>
                </a:cubicBezTo>
                <a:cubicBezTo>
                  <a:pt x="971" y="177"/>
                  <a:pt x="764" y="0"/>
                  <a:pt x="515" y="0"/>
                </a:cubicBezTo>
                <a:cubicBezTo>
                  <a:pt x="231" y="0"/>
                  <a:pt x="0" y="231"/>
                  <a:pt x="0" y="515"/>
                </a:cubicBezTo>
                <a:cubicBezTo>
                  <a:pt x="0" y="799"/>
                  <a:pt x="231" y="1030"/>
                  <a:pt x="515" y="1030"/>
                </a:cubicBezTo>
                <a:cubicBezTo>
                  <a:pt x="764" y="1030"/>
                  <a:pt x="971" y="853"/>
                  <a:pt x="1019"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grpSp>
        <p:nvGrpSpPr>
          <p:cNvPr id="10" name="组合 9"/>
          <p:cNvGrpSpPr/>
          <p:nvPr/>
        </p:nvGrpSpPr>
        <p:grpSpPr>
          <a:xfrm>
            <a:off x="4290534" y="1770239"/>
            <a:ext cx="2041593" cy="1833374"/>
            <a:chOff x="4290534" y="1650156"/>
            <a:chExt cx="2041593" cy="1833374"/>
          </a:xfrm>
        </p:grpSpPr>
        <p:sp>
          <p:nvSpPr>
            <p:cNvPr id="11" name="Freeform 43"/>
            <p:cNvSpPr>
              <a:spLocks noEditPoints="1"/>
            </p:cNvSpPr>
            <p:nvPr/>
          </p:nvSpPr>
          <p:spPr bwMode="auto">
            <a:xfrm>
              <a:off x="4290534" y="1650156"/>
              <a:ext cx="2041593" cy="1833374"/>
            </a:xfrm>
            <a:custGeom>
              <a:avLst/>
              <a:gdLst>
                <a:gd name="T0" fmla="*/ 1019 w 1149"/>
                <a:gd name="T1" fmla="*/ 412 h 1030"/>
                <a:gd name="T2" fmla="*/ 515 w 1149"/>
                <a:gd name="T3" fmla="*/ 0 h 1030"/>
                <a:gd name="T4" fmla="*/ 0 w 1149"/>
                <a:gd name="T5" fmla="*/ 515 h 1030"/>
                <a:gd name="T6" fmla="*/ 515 w 1149"/>
                <a:gd name="T7" fmla="*/ 1030 h 1030"/>
                <a:gd name="T8" fmla="*/ 1019 w 1149"/>
                <a:gd name="T9" fmla="*/ 618 h 1030"/>
                <a:gd name="T10" fmla="*/ 1149 w 1149"/>
                <a:gd name="T11" fmla="*/ 515 h 1030"/>
                <a:gd name="T12" fmla="*/ 1019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19" y="412"/>
                  </a:moveTo>
                  <a:cubicBezTo>
                    <a:pt x="971" y="177"/>
                    <a:pt x="764" y="0"/>
                    <a:pt x="515" y="0"/>
                  </a:cubicBezTo>
                  <a:cubicBezTo>
                    <a:pt x="231" y="0"/>
                    <a:pt x="0" y="231"/>
                    <a:pt x="0" y="515"/>
                  </a:cubicBezTo>
                  <a:cubicBezTo>
                    <a:pt x="0" y="799"/>
                    <a:pt x="231" y="1030"/>
                    <a:pt x="515" y="1030"/>
                  </a:cubicBezTo>
                  <a:cubicBezTo>
                    <a:pt x="764" y="1030"/>
                    <a:pt x="971" y="853"/>
                    <a:pt x="1019" y="618"/>
                  </a:cubicBezTo>
                  <a:cubicBezTo>
                    <a:pt x="1149" y="515"/>
                    <a:pt x="1149" y="515"/>
                    <a:pt x="1149" y="515"/>
                  </a:cubicBezTo>
                  <a:lnTo>
                    <a:pt x="1019"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E74C2E"/>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2" name="Freeform 49"/>
            <p:cNvSpPr>
              <a:spLocks noEditPoints="1"/>
            </p:cNvSpPr>
            <p:nvPr/>
          </p:nvSpPr>
          <p:spPr bwMode="auto">
            <a:xfrm>
              <a:off x="5013859" y="2058285"/>
              <a:ext cx="447204" cy="395835"/>
            </a:xfrm>
            <a:custGeom>
              <a:avLst/>
              <a:gdLst>
                <a:gd name="T0" fmla="*/ 29 w 144"/>
                <a:gd name="T1" fmla="*/ 53 h 127"/>
                <a:gd name="T2" fmla="*/ 45 w 144"/>
                <a:gd name="T3" fmla="*/ 72 h 127"/>
                <a:gd name="T4" fmla="*/ 65 w 144"/>
                <a:gd name="T5" fmla="*/ 58 h 127"/>
                <a:gd name="T6" fmla="*/ 50 w 144"/>
                <a:gd name="T7" fmla="*/ 39 h 127"/>
                <a:gd name="T8" fmla="*/ 65 w 144"/>
                <a:gd name="T9" fmla="*/ 29 h 127"/>
                <a:gd name="T10" fmla="*/ 8 w 144"/>
                <a:gd name="T11" fmla="*/ 0 h 127"/>
                <a:gd name="T12" fmla="*/ 13 w 144"/>
                <a:gd name="T13" fmla="*/ 63 h 127"/>
                <a:gd name="T14" fmla="*/ 29 w 144"/>
                <a:gd name="T15" fmla="*/ 53 h 127"/>
                <a:gd name="T16" fmla="*/ 115 w 144"/>
                <a:gd name="T17" fmla="*/ 53 h 127"/>
                <a:gd name="T18" fmla="*/ 131 w 144"/>
                <a:gd name="T19" fmla="*/ 63 h 127"/>
                <a:gd name="T20" fmla="*/ 136 w 144"/>
                <a:gd name="T21" fmla="*/ 0 h 127"/>
                <a:gd name="T22" fmla="*/ 80 w 144"/>
                <a:gd name="T23" fmla="*/ 29 h 127"/>
                <a:gd name="T24" fmla="*/ 95 w 144"/>
                <a:gd name="T25" fmla="*/ 39 h 127"/>
                <a:gd name="T26" fmla="*/ 0 w 144"/>
                <a:gd name="T27" fmla="*/ 103 h 127"/>
                <a:gd name="T28" fmla="*/ 5 w 144"/>
                <a:gd name="T29" fmla="*/ 127 h 127"/>
                <a:gd name="T30" fmla="*/ 115 w 144"/>
                <a:gd name="T31" fmla="*/ 53 h 127"/>
                <a:gd name="T32" fmla="*/ 101 w 144"/>
                <a:gd name="T33" fmla="*/ 86 h 127"/>
                <a:gd name="T34" fmla="*/ 81 w 144"/>
                <a:gd name="T35" fmla="*/ 103 h 127"/>
                <a:gd name="T36" fmla="*/ 139 w 144"/>
                <a:gd name="T37" fmla="*/ 127 h 127"/>
                <a:gd name="T38" fmla="*/ 144 w 144"/>
                <a:gd name="T39" fmla="*/ 103 h 127"/>
                <a:gd name="T40" fmla="*/ 101 w 144"/>
                <a:gd name="T41" fmla="*/ 8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27">
                  <a:moveTo>
                    <a:pt x="29" y="53"/>
                  </a:moveTo>
                  <a:cubicBezTo>
                    <a:pt x="34" y="60"/>
                    <a:pt x="39" y="66"/>
                    <a:pt x="45" y="72"/>
                  </a:cubicBezTo>
                  <a:cubicBezTo>
                    <a:pt x="51" y="68"/>
                    <a:pt x="58" y="63"/>
                    <a:pt x="65" y="58"/>
                  </a:cubicBezTo>
                  <a:cubicBezTo>
                    <a:pt x="59" y="52"/>
                    <a:pt x="54" y="46"/>
                    <a:pt x="50" y="39"/>
                  </a:cubicBezTo>
                  <a:cubicBezTo>
                    <a:pt x="65" y="29"/>
                    <a:pt x="65" y="29"/>
                    <a:pt x="65" y="29"/>
                  </a:cubicBezTo>
                  <a:cubicBezTo>
                    <a:pt x="8" y="0"/>
                    <a:pt x="8" y="0"/>
                    <a:pt x="8" y="0"/>
                  </a:cubicBezTo>
                  <a:cubicBezTo>
                    <a:pt x="13" y="63"/>
                    <a:pt x="13" y="63"/>
                    <a:pt x="13" y="63"/>
                  </a:cubicBezTo>
                  <a:lnTo>
                    <a:pt x="29" y="53"/>
                  </a:lnTo>
                  <a:close/>
                  <a:moveTo>
                    <a:pt x="115" y="53"/>
                  </a:moveTo>
                  <a:cubicBezTo>
                    <a:pt x="131" y="63"/>
                    <a:pt x="131" y="63"/>
                    <a:pt x="131" y="63"/>
                  </a:cubicBezTo>
                  <a:cubicBezTo>
                    <a:pt x="136" y="0"/>
                    <a:pt x="136" y="0"/>
                    <a:pt x="136" y="0"/>
                  </a:cubicBezTo>
                  <a:cubicBezTo>
                    <a:pt x="80" y="29"/>
                    <a:pt x="80" y="29"/>
                    <a:pt x="80" y="29"/>
                  </a:cubicBezTo>
                  <a:cubicBezTo>
                    <a:pt x="95" y="39"/>
                    <a:pt x="95" y="39"/>
                    <a:pt x="95" y="39"/>
                  </a:cubicBezTo>
                  <a:cubicBezTo>
                    <a:pt x="61" y="90"/>
                    <a:pt x="1" y="103"/>
                    <a:pt x="0" y="103"/>
                  </a:cubicBezTo>
                  <a:cubicBezTo>
                    <a:pt x="5" y="127"/>
                    <a:pt x="5" y="127"/>
                    <a:pt x="5" y="127"/>
                  </a:cubicBezTo>
                  <a:cubicBezTo>
                    <a:pt x="8" y="127"/>
                    <a:pt x="75" y="112"/>
                    <a:pt x="115" y="53"/>
                  </a:cubicBezTo>
                  <a:close/>
                  <a:moveTo>
                    <a:pt x="101" y="86"/>
                  </a:moveTo>
                  <a:cubicBezTo>
                    <a:pt x="95" y="92"/>
                    <a:pt x="88" y="98"/>
                    <a:pt x="81" y="103"/>
                  </a:cubicBezTo>
                  <a:cubicBezTo>
                    <a:pt x="111" y="121"/>
                    <a:pt x="137" y="127"/>
                    <a:pt x="139" y="127"/>
                  </a:cubicBezTo>
                  <a:cubicBezTo>
                    <a:pt x="144" y="103"/>
                    <a:pt x="144" y="103"/>
                    <a:pt x="144" y="103"/>
                  </a:cubicBezTo>
                  <a:cubicBezTo>
                    <a:pt x="144" y="103"/>
                    <a:pt x="124" y="99"/>
                    <a:pt x="101" y="86"/>
                  </a:cubicBezTo>
                  <a:close/>
                </a:path>
              </a:pathLst>
            </a:custGeom>
            <a:solidFill>
              <a:srgbClr val="E74C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3" name="文本框 112"/>
            <p:cNvSpPr txBox="1"/>
            <p:nvPr/>
          </p:nvSpPr>
          <p:spPr>
            <a:xfrm>
              <a:off x="4748229" y="2515328"/>
              <a:ext cx="927177"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24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3</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sp>
        <p:nvSpPr>
          <p:cNvPr id="14" name="文本框 8"/>
          <p:cNvSpPr txBox="1"/>
          <p:nvPr/>
        </p:nvSpPr>
        <p:spPr>
          <a:xfrm>
            <a:off x="1115616" y="3809408"/>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65000"/>
                  <a:lumOff val="35000"/>
                </a:schemeClr>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a typeface="微软雅黑" pitchFamily="34" charset="-122"/>
            </a:endParaRPr>
          </a:p>
        </p:txBody>
      </p:sp>
      <p:sp>
        <p:nvSpPr>
          <p:cNvPr id="15" name="文本框 8"/>
          <p:cNvSpPr txBox="1"/>
          <p:nvPr/>
        </p:nvSpPr>
        <p:spPr>
          <a:xfrm>
            <a:off x="2878156" y="1059582"/>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65000"/>
                  <a:lumOff val="35000"/>
                </a:schemeClr>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a typeface="微软雅黑" pitchFamily="34" charset="-122"/>
            </a:endParaRPr>
          </a:p>
        </p:txBody>
      </p:sp>
      <p:sp>
        <p:nvSpPr>
          <p:cNvPr id="16" name="文本框 8"/>
          <p:cNvSpPr txBox="1"/>
          <p:nvPr/>
        </p:nvSpPr>
        <p:spPr>
          <a:xfrm>
            <a:off x="4224379" y="3802782"/>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65000"/>
                  <a:lumOff val="35000"/>
                </a:schemeClr>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a typeface="微软雅黑" pitchFamily="34" charset="-122"/>
            </a:endParaRPr>
          </a:p>
        </p:txBody>
      </p:sp>
      <p:sp>
        <p:nvSpPr>
          <p:cNvPr id="17" name="文本框 8"/>
          <p:cNvSpPr txBox="1"/>
          <p:nvPr/>
        </p:nvSpPr>
        <p:spPr>
          <a:xfrm>
            <a:off x="5880900" y="1139095"/>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65000"/>
                  <a:lumOff val="35000"/>
                </a:schemeClr>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a typeface="微软雅黑" pitchFamily="34" charset="-122"/>
            </a:endParaRPr>
          </a:p>
        </p:txBody>
      </p:sp>
      <p:grpSp>
        <p:nvGrpSpPr>
          <p:cNvPr id="18" name="组合 17"/>
          <p:cNvGrpSpPr/>
          <p:nvPr/>
        </p:nvGrpSpPr>
        <p:grpSpPr>
          <a:xfrm>
            <a:off x="2758691" y="1770239"/>
            <a:ext cx="2039866" cy="1833374"/>
            <a:chOff x="2758691" y="1650156"/>
            <a:chExt cx="2039866" cy="1833374"/>
          </a:xfrm>
        </p:grpSpPr>
        <p:sp>
          <p:nvSpPr>
            <p:cNvPr id="19" name="Freeform 44"/>
            <p:cNvSpPr>
              <a:spLocks/>
            </p:cNvSpPr>
            <p:nvPr/>
          </p:nvSpPr>
          <p:spPr bwMode="auto">
            <a:xfrm>
              <a:off x="2758691" y="1650156"/>
              <a:ext cx="2039866" cy="1833374"/>
            </a:xfrm>
            <a:custGeom>
              <a:avLst/>
              <a:gdLst>
                <a:gd name="T0" fmla="*/ 1148 w 1148"/>
                <a:gd name="T1" fmla="*/ 515 h 1030"/>
                <a:gd name="T2" fmla="*/ 1019 w 1148"/>
                <a:gd name="T3" fmla="*/ 412 h 1030"/>
                <a:gd name="T4" fmla="*/ 515 w 1148"/>
                <a:gd name="T5" fmla="*/ 0 h 1030"/>
                <a:gd name="T6" fmla="*/ 0 w 1148"/>
                <a:gd name="T7" fmla="*/ 515 h 1030"/>
                <a:gd name="T8" fmla="*/ 515 w 1148"/>
                <a:gd name="T9" fmla="*/ 1030 h 1030"/>
                <a:gd name="T10" fmla="*/ 1019 w 1148"/>
                <a:gd name="T11" fmla="*/ 618 h 1030"/>
                <a:gd name="T12" fmla="*/ 1148 w 1148"/>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8" h="1030">
                  <a:moveTo>
                    <a:pt x="1148" y="515"/>
                  </a:moveTo>
                  <a:cubicBezTo>
                    <a:pt x="1019" y="412"/>
                    <a:pt x="1019" y="412"/>
                    <a:pt x="1019" y="412"/>
                  </a:cubicBezTo>
                  <a:cubicBezTo>
                    <a:pt x="971" y="177"/>
                    <a:pt x="763" y="0"/>
                    <a:pt x="515" y="0"/>
                  </a:cubicBezTo>
                  <a:cubicBezTo>
                    <a:pt x="230" y="0"/>
                    <a:pt x="0" y="231"/>
                    <a:pt x="0" y="515"/>
                  </a:cubicBezTo>
                  <a:cubicBezTo>
                    <a:pt x="0" y="799"/>
                    <a:pt x="230" y="1030"/>
                    <a:pt x="515" y="1030"/>
                  </a:cubicBezTo>
                  <a:cubicBezTo>
                    <a:pt x="763" y="1030"/>
                    <a:pt x="971" y="853"/>
                    <a:pt x="1019" y="618"/>
                  </a:cubicBezTo>
                  <a:lnTo>
                    <a:pt x="1148"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0" name="Freeform 45"/>
            <p:cNvSpPr>
              <a:spLocks noEditPoints="1"/>
            </p:cNvSpPr>
            <p:nvPr/>
          </p:nvSpPr>
          <p:spPr bwMode="auto">
            <a:xfrm>
              <a:off x="2758691" y="1650156"/>
              <a:ext cx="2039866" cy="1833374"/>
            </a:xfrm>
            <a:custGeom>
              <a:avLst/>
              <a:gdLst>
                <a:gd name="T0" fmla="*/ 1019 w 1148"/>
                <a:gd name="T1" fmla="*/ 412 h 1030"/>
                <a:gd name="T2" fmla="*/ 515 w 1148"/>
                <a:gd name="T3" fmla="*/ 0 h 1030"/>
                <a:gd name="T4" fmla="*/ 0 w 1148"/>
                <a:gd name="T5" fmla="*/ 515 h 1030"/>
                <a:gd name="T6" fmla="*/ 515 w 1148"/>
                <a:gd name="T7" fmla="*/ 1030 h 1030"/>
                <a:gd name="T8" fmla="*/ 1019 w 1148"/>
                <a:gd name="T9" fmla="*/ 618 h 1030"/>
                <a:gd name="T10" fmla="*/ 1148 w 1148"/>
                <a:gd name="T11" fmla="*/ 515 h 1030"/>
                <a:gd name="T12" fmla="*/ 1019 w 1148"/>
                <a:gd name="T13" fmla="*/ 412 h 1030"/>
                <a:gd name="T14" fmla="*/ 515 w 1148"/>
                <a:gd name="T15" fmla="*/ 979 h 1030"/>
                <a:gd name="T16" fmla="*/ 51 w 1148"/>
                <a:gd name="T17" fmla="*/ 515 h 1030"/>
                <a:gd name="T18" fmla="*/ 515 w 1148"/>
                <a:gd name="T19" fmla="*/ 51 h 1030"/>
                <a:gd name="T20" fmla="*/ 979 w 1148"/>
                <a:gd name="T21" fmla="*/ 515 h 1030"/>
                <a:gd name="T22" fmla="*/ 515 w 1148"/>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8" h="1030">
                  <a:moveTo>
                    <a:pt x="1019" y="412"/>
                  </a:moveTo>
                  <a:cubicBezTo>
                    <a:pt x="971" y="177"/>
                    <a:pt x="763" y="0"/>
                    <a:pt x="515" y="0"/>
                  </a:cubicBezTo>
                  <a:cubicBezTo>
                    <a:pt x="230" y="0"/>
                    <a:pt x="0" y="231"/>
                    <a:pt x="0" y="515"/>
                  </a:cubicBezTo>
                  <a:cubicBezTo>
                    <a:pt x="0" y="799"/>
                    <a:pt x="230" y="1030"/>
                    <a:pt x="515" y="1030"/>
                  </a:cubicBezTo>
                  <a:cubicBezTo>
                    <a:pt x="763" y="1030"/>
                    <a:pt x="971" y="853"/>
                    <a:pt x="1019" y="618"/>
                  </a:cubicBezTo>
                  <a:cubicBezTo>
                    <a:pt x="1148" y="515"/>
                    <a:pt x="1148" y="515"/>
                    <a:pt x="1148" y="515"/>
                  </a:cubicBezTo>
                  <a:lnTo>
                    <a:pt x="1019" y="412"/>
                  </a:lnTo>
                  <a:close/>
                  <a:moveTo>
                    <a:pt x="515" y="979"/>
                  </a:moveTo>
                  <a:cubicBezTo>
                    <a:pt x="258" y="979"/>
                    <a:pt x="51" y="771"/>
                    <a:pt x="51" y="515"/>
                  </a:cubicBezTo>
                  <a:cubicBezTo>
                    <a:pt x="51" y="259"/>
                    <a:pt x="258" y="51"/>
                    <a:pt x="515" y="51"/>
                  </a:cubicBezTo>
                  <a:cubicBezTo>
                    <a:pt x="771" y="51"/>
                    <a:pt x="979" y="259"/>
                    <a:pt x="979" y="515"/>
                  </a:cubicBezTo>
                  <a:cubicBezTo>
                    <a:pt x="979" y="771"/>
                    <a:pt x="771" y="979"/>
                    <a:pt x="515" y="979"/>
                  </a:cubicBezTo>
                  <a:close/>
                </a:path>
              </a:pathLst>
            </a:custGeom>
            <a:solidFill>
              <a:srgbClr val="E74C2E"/>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21" name="Freeform 48"/>
            <p:cNvSpPr>
              <a:spLocks noEditPoints="1"/>
            </p:cNvSpPr>
            <p:nvPr/>
          </p:nvSpPr>
          <p:spPr bwMode="auto">
            <a:xfrm>
              <a:off x="3479973" y="2033151"/>
              <a:ext cx="472889" cy="472889"/>
            </a:xfrm>
            <a:custGeom>
              <a:avLst/>
              <a:gdLst>
                <a:gd name="T0" fmla="*/ 152 w 152"/>
                <a:gd name="T1" fmla="*/ 88 h 152"/>
                <a:gd name="T2" fmla="*/ 152 w 152"/>
                <a:gd name="T3" fmla="*/ 64 h 152"/>
                <a:gd name="T4" fmla="*/ 138 w 152"/>
                <a:gd name="T5" fmla="*/ 64 h 152"/>
                <a:gd name="T6" fmla="*/ 128 w 152"/>
                <a:gd name="T7" fmla="*/ 40 h 152"/>
                <a:gd name="T8" fmla="*/ 138 w 152"/>
                <a:gd name="T9" fmla="*/ 31 h 152"/>
                <a:gd name="T10" fmla="*/ 121 w 152"/>
                <a:gd name="T11" fmla="*/ 14 h 152"/>
                <a:gd name="T12" fmla="*/ 111 w 152"/>
                <a:gd name="T13" fmla="*/ 24 h 152"/>
                <a:gd name="T14" fmla="*/ 88 w 152"/>
                <a:gd name="T15" fmla="*/ 14 h 152"/>
                <a:gd name="T16" fmla="*/ 88 w 152"/>
                <a:gd name="T17" fmla="*/ 0 h 152"/>
                <a:gd name="T18" fmla="*/ 64 w 152"/>
                <a:gd name="T19" fmla="*/ 0 h 152"/>
                <a:gd name="T20" fmla="*/ 64 w 152"/>
                <a:gd name="T21" fmla="*/ 14 h 152"/>
                <a:gd name="T22" fmla="*/ 41 w 152"/>
                <a:gd name="T23" fmla="*/ 24 h 152"/>
                <a:gd name="T24" fmla="*/ 31 w 152"/>
                <a:gd name="T25" fmla="*/ 14 h 152"/>
                <a:gd name="T26" fmla="*/ 14 w 152"/>
                <a:gd name="T27" fmla="*/ 31 h 152"/>
                <a:gd name="T28" fmla="*/ 24 w 152"/>
                <a:gd name="T29" fmla="*/ 40 h 152"/>
                <a:gd name="T30" fmla="*/ 14 w 152"/>
                <a:gd name="T31" fmla="*/ 64 h 152"/>
                <a:gd name="T32" fmla="*/ 0 w 152"/>
                <a:gd name="T33" fmla="*/ 64 h 152"/>
                <a:gd name="T34" fmla="*/ 0 w 152"/>
                <a:gd name="T35" fmla="*/ 88 h 152"/>
                <a:gd name="T36" fmla="*/ 14 w 152"/>
                <a:gd name="T37" fmla="*/ 88 h 152"/>
                <a:gd name="T38" fmla="*/ 24 w 152"/>
                <a:gd name="T39" fmla="*/ 111 h 152"/>
                <a:gd name="T40" fmla="*/ 14 w 152"/>
                <a:gd name="T41" fmla="*/ 121 h 152"/>
                <a:gd name="T42" fmla="*/ 31 w 152"/>
                <a:gd name="T43" fmla="*/ 138 h 152"/>
                <a:gd name="T44" fmla="*/ 41 w 152"/>
                <a:gd name="T45" fmla="*/ 128 h 152"/>
                <a:gd name="T46" fmla="*/ 64 w 152"/>
                <a:gd name="T47" fmla="*/ 138 h 152"/>
                <a:gd name="T48" fmla="*/ 64 w 152"/>
                <a:gd name="T49" fmla="*/ 152 h 152"/>
                <a:gd name="T50" fmla="*/ 88 w 152"/>
                <a:gd name="T51" fmla="*/ 152 h 152"/>
                <a:gd name="T52" fmla="*/ 88 w 152"/>
                <a:gd name="T53" fmla="*/ 138 h 152"/>
                <a:gd name="T54" fmla="*/ 111 w 152"/>
                <a:gd name="T55" fmla="*/ 128 h 152"/>
                <a:gd name="T56" fmla="*/ 121 w 152"/>
                <a:gd name="T57" fmla="*/ 138 h 152"/>
                <a:gd name="T58" fmla="*/ 138 w 152"/>
                <a:gd name="T59" fmla="*/ 121 h 152"/>
                <a:gd name="T60" fmla="*/ 128 w 152"/>
                <a:gd name="T61" fmla="*/ 111 h 152"/>
                <a:gd name="T62" fmla="*/ 138 w 152"/>
                <a:gd name="T63" fmla="*/ 88 h 152"/>
                <a:gd name="T64" fmla="*/ 152 w 152"/>
                <a:gd name="T65" fmla="*/ 88 h 152"/>
                <a:gd name="T66" fmla="*/ 76 w 152"/>
                <a:gd name="T67" fmla="*/ 115 h 152"/>
                <a:gd name="T68" fmla="*/ 37 w 152"/>
                <a:gd name="T69" fmla="*/ 76 h 152"/>
                <a:gd name="T70" fmla="*/ 76 w 152"/>
                <a:gd name="T71" fmla="*/ 37 h 152"/>
                <a:gd name="T72" fmla="*/ 115 w 152"/>
                <a:gd name="T73" fmla="*/ 76 h 152"/>
                <a:gd name="T74" fmla="*/ 76 w 152"/>
                <a:gd name="T75" fmla="*/ 1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rgbClr val="E74C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22" name="文本框 111"/>
            <p:cNvSpPr txBox="1"/>
            <p:nvPr/>
          </p:nvSpPr>
          <p:spPr>
            <a:xfrm>
              <a:off x="3186867" y="2515328"/>
              <a:ext cx="917559"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24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2</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grpSp>
        <p:nvGrpSpPr>
          <p:cNvPr id="23" name="组合 22"/>
          <p:cNvGrpSpPr/>
          <p:nvPr/>
        </p:nvGrpSpPr>
        <p:grpSpPr>
          <a:xfrm>
            <a:off x="1225984" y="1770239"/>
            <a:ext cx="2041593" cy="1833374"/>
            <a:chOff x="1225984" y="1650156"/>
            <a:chExt cx="2041593" cy="1833374"/>
          </a:xfrm>
        </p:grpSpPr>
        <p:sp>
          <p:nvSpPr>
            <p:cNvPr id="24" name="Freeform 46"/>
            <p:cNvSpPr>
              <a:spLocks/>
            </p:cNvSpPr>
            <p:nvPr/>
          </p:nvSpPr>
          <p:spPr bwMode="auto">
            <a:xfrm>
              <a:off x="1225984" y="1650156"/>
              <a:ext cx="2041593" cy="1833374"/>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5" name="Freeform 47"/>
            <p:cNvSpPr>
              <a:spLocks noEditPoints="1"/>
            </p:cNvSpPr>
            <p:nvPr/>
          </p:nvSpPr>
          <p:spPr bwMode="auto">
            <a:xfrm>
              <a:off x="1225984" y="1650156"/>
              <a:ext cx="2041593" cy="1833374"/>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E74C2E"/>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26" name="Freeform 51"/>
            <p:cNvSpPr>
              <a:spLocks/>
            </p:cNvSpPr>
            <p:nvPr/>
          </p:nvSpPr>
          <p:spPr bwMode="auto">
            <a:xfrm>
              <a:off x="1717062" y="2061750"/>
              <a:ext cx="882323" cy="420009"/>
            </a:xfrm>
            <a:custGeom>
              <a:avLst/>
              <a:gdLst>
                <a:gd name="T0" fmla="*/ 584 w 584"/>
                <a:gd name="T1" fmla="*/ 0 h 278"/>
                <a:gd name="T2" fmla="*/ 449 w 584"/>
                <a:gd name="T3" fmla="*/ 31 h 278"/>
                <a:gd name="T4" fmla="*/ 469 w 584"/>
                <a:gd name="T5" fmla="*/ 62 h 278"/>
                <a:gd name="T6" fmla="*/ 278 w 584"/>
                <a:gd name="T7" fmla="*/ 200 h 278"/>
                <a:gd name="T8" fmla="*/ 214 w 584"/>
                <a:gd name="T9" fmla="*/ 116 h 278"/>
                <a:gd name="T10" fmla="*/ 204 w 584"/>
                <a:gd name="T11" fmla="*/ 101 h 278"/>
                <a:gd name="T12" fmla="*/ 190 w 584"/>
                <a:gd name="T13" fmla="*/ 112 h 278"/>
                <a:gd name="T14" fmla="*/ 0 w 584"/>
                <a:gd name="T15" fmla="*/ 250 h 278"/>
                <a:gd name="T16" fmla="*/ 21 w 584"/>
                <a:gd name="T17" fmla="*/ 278 h 278"/>
                <a:gd name="T18" fmla="*/ 196 w 584"/>
                <a:gd name="T19" fmla="*/ 151 h 278"/>
                <a:gd name="T20" fmla="*/ 260 w 584"/>
                <a:gd name="T21" fmla="*/ 237 h 278"/>
                <a:gd name="T22" fmla="*/ 270 w 584"/>
                <a:gd name="T23" fmla="*/ 252 h 278"/>
                <a:gd name="T24" fmla="*/ 284 w 584"/>
                <a:gd name="T25" fmla="*/ 241 h 278"/>
                <a:gd name="T26" fmla="*/ 490 w 584"/>
                <a:gd name="T27" fmla="*/ 91 h 278"/>
                <a:gd name="T28" fmla="*/ 490 w 584"/>
                <a:gd name="T29" fmla="*/ 91 h 278"/>
                <a:gd name="T30" fmla="*/ 512 w 584"/>
                <a:gd name="T31" fmla="*/ 120 h 278"/>
                <a:gd name="T32" fmla="*/ 584 w 584"/>
                <a:gd name="T33"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4" h="278">
                  <a:moveTo>
                    <a:pt x="584" y="0"/>
                  </a:moveTo>
                  <a:lnTo>
                    <a:pt x="449" y="31"/>
                  </a:lnTo>
                  <a:lnTo>
                    <a:pt x="469" y="62"/>
                  </a:lnTo>
                  <a:lnTo>
                    <a:pt x="278" y="200"/>
                  </a:lnTo>
                  <a:lnTo>
                    <a:pt x="214" y="116"/>
                  </a:lnTo>
                  <a:lnTo>
                    <a:pt x="204" y="101"/>
                  </a:lnTo>
                  <a:lnTo>
                    <a:pt x="190" y="112"/>
                  </a:lnTo>
                  <a:lnTo>
                    <a:pt x="0" y="250"/>
                  </a:lnTo>
                  <a:lnTo>
                    <a:pt x="21" y="278"/>
                  </a:lnTo>
                  <a:lnTo>
                    <a:pt x="196" y="151"/>
                  </a:lnTo>
                  <a:lnTo>
                    <a:pt x="260" y="237"/>
                  </a:lnTo>
                  <a:lnTo>
                    <a:pt x="270" y="252"/>
                  </a:lnTo>
                  <a:lnTo>
                    <a:pt x="284" y="241"/>
                  </a:lnTo>
                  <a:lnTo>
                    <a:pt x="490" y="91"/>
                  </a:lnTo>
                  <a:lnTo>
                    <a:pt x="490" y="91"/>
                  </a:lnTo>
                  <a:lnTo>
                    <a:pt x="512" y="120"/>
                  </a:lnTo>
                  <a:lnTo>
                    <a:pt x="584" y="0"/>
                  </a:lnTo>
                  <a:close/>
                </a:path>
              </a:pathLst>
            </a:custGeom>
            <a:solidFill>
              <a:srgbClr val="E74C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27" name="文本框 34"/>
            <p:cNvSpPr txBox="1"/>
            <p:nvPr/>
          </p:nvSpPr>
          <p:spPr>
            <a:xfrm>
              <a:off x="1625505" y="2515328"/>
              <a:ext cx="880690"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1</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sp>
        <p:nvSpPr>
          <p:cNvPr id="33" name="TextBox 32"/>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34" name="TextBox 33"/>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417018915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0-#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0-#ppt_w/2"/>
                                          </p:val>
                                        </p:tav>
                                        <p:tav tm="100000">
                                          <p:val>
                                            <p:strVal val="#ppt_x"/>
                                          </p:val>
                                        </p:tav>
                                      </p:tavLst>
                                    </p:anim>
                                    <p:anim calcmode="lin" valueType="num">
                                      <p:cBhvr additive="base">
                                        <p:cTn id="28" dur="500" fill="hold"/>
                                        <p:tgtEl>
                                          <p:spTgt spid="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15" presetClass="entr" presetSubtype="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fltVal val="0"/>
                                          </p:val>
                                        </p:tav>
                                        <p:tav tm="100000">
                                          <p:val>
                                            <p:strVal val="#ppt_w"/>
                                          </p:val>
                                        </p:tav>
                                      </p:tavLst>
                                    </p:anim>
                                    <p:anim calcmode="lin" valueType="num">
                                      <p:cBhvr>
                                        <p:cTn id="33" dur="1000" fill="hold"/>
                                        <p:tgtEl>
                                          <p:spTgt spid="14"/>
                                        </p:tgtEl>
                                        <p:attrNameLst>
                                          <p:attrName>ppt_h</p:attrName>
                                        </p:attrNameLst>
                                      </p:cBhvr>
                                      <p:tavLst>
                                        <p:tav tm="0">
                                          <p:val>
                                            <p:fltVal val="0"/>
                                          </p:val>
                                        </p:tav>
                                        <p:tav tm="100000">
                                          <p:val>
                                            <p:strVal val="#ppt_h"/>
                                          </p:val>
                                        </p:tav>
                                      </p:tavLst>
                                    </p:anim>
                                    <p:anim calcmode="lin" valueType="num">
                                      <p:cBhvr>
                                        <p:cTn id="34"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par>
                          <p:cTn id="36" fill="hold">
                            <p:stCondLst>
                              <p:cond delay="3500"/>
                            </p:stCondLst>
                            <p:childTnLst>
                              <p:par>
                                <p:cTn id="37" presetID="15"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p:cTn id="39" dur="1000" fill="hold"/>
                                        <p:tgtEl>
                                          <p:spTgt spid="15"/>
                                        </p:tgtEl>
                                        <p:attrNameLst>
                                          <p:attrName>ppt_w</p:attrName>
                                        </p:attrNameLst>
                                      </p:cBhvr>
                                      <p:tavLst>
                                        <p:tav tm="0">
                                          <p:val>
                                            <p:fltVal val="0"/>
                                          </p:val>
                                        </p:tav>
                                        <p:tav tm="100000">
                                          <p:val>
                                            <p:strVal val="#ppt_w"/>
                                          </p:val>
                                        </p:tav>
                                      </p:tavLst>
                                    </p:anim>
                                    <p:anim calcmode="lin" valueType="num">
                                      <p:cBhvr>
                                        <p:cTn id="40" dur="1000" fill="hold"/>
                                        <p:tgtEl>
                                          <p:spTgt spid="15"/>
                                        </p:tgtEl>
                                        <p:attrNameLst>
                                          <p:attrName>ppt_h</p:attrName>
                                        </p:attrNameLst>
                                      </p:cBhvr>
                                      <p:tavLst>
                                        <p:tav tm="0">
                                          <p:val>
                                            <p:fltVal val="0"/>
                                          </p:val>
                                        </p:tav>
                                        <p:tav tm="100000">
                                          <p:val>
                                            <p:strVal val="#ppt_h"/>
                                          </p:val>
                                        </p:tav>
                                      </p:tavLst>
                                    </p:anim>
                                    <p:anim calcmode="lin" valueType="num">
                                      <p:cBhvr>
                                        <p:cTn id="41"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5"/>
                                        </p:tgtEl>
                                        <p:attrNameLst>
                                          <p:attrName>ppt_y</p:attrName>
                                        </p:attrNameLst>
                                      </p:cBhvr>
                                      <p:tavLst>
                                        <p:tav tm="0" fmla="#ppt_y+(sin(-2*pi*(1-$))*-#ppt_x+cos(-2*pi*(1-$))*(1-#ppt_y))*(1-$)">
                                          <p:val>
                                            <p:fltVal val="0"/>
                                          </p:val>
                                        </p:tav>
                                        <p:tav tm="100000">
                                          <p:val>
                                            <p:fltVal val="1"/>
                                          </p:val>
                                        </p:tav>
                                      </p:tavLst>
                                    </p:anim>
                                  </p:childTnLst>
                                </p:cTn>
                              </p:par>
                            </p:childTnLst>
                          </p:cTn>
                        </p:par>
                        <p:par>
                          <p:cTn id="43" fill="hold">
                            <p:stCondLst>
                              <p:cond delay="4500"/>
                            </p:stCondLst>
                            <p:childTnLst>
                              <p:par>
                                <p:cTn id="44" presetID="15" presetClass="entr" presetSubtype="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1000" fill="hold"/>
                                        <p:tgtEl>
                                          <p:spTgt spid="16"/>
                                        </p:tgtEl>
                                        <p:attrNameLst>
                                          <p:attrName>ppt_w</p:attrName>
                                        </p:attrNameLst>
                                      </p:cBhvr>
                                      <p:tavLst>
                                        <p:tav tm="0">
                                          <p:val>
                                            <p:fltVal val="0"/>
                                          </p:val>
                                        </p:tav>
                                        <p:tav tm="100000">
                                          <p:val>
                                            <p:strVal val="#ppt_w"/>
                                          </p:val>
                                        </p:tav>
                                      </p:tavLst>
                                    </p:anim>
                                    <p:anim calcmode="lin" valueType="num">
                                      <p:cBhvr>
                                        <p:cTn id="47" dur="1000" fill="hold"/>
                                        <p:tgtEl>
                                          <p:spTgt spid="16"/>
                                        </p:tgtEl>
                                        <p:attrNameLst>
                                          <p:attrName>ppt_h</p:attrName>
                                        </p:attrNameLst>
                                      </p:cBhvr>
                                      <p:tavLst>
                                        <p:tav tm="0">
                                          <p:val>
                                            <p:fltVal val="0"/>
                                          </p:val>
                                        </p:tav>
                                        <p:tav tm="100000">
                                          <p:val>
                                            <p:strVal val="#ppt_h"/>
                                          </p:val>
                                        </p:tav>
                                      </p:tavLst>
                                    </p:anim>
                                    <p:anim calcmode="lin" valueType="num">
                                      <p:cBhvr>
                                        <p:cTn id="48"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50" fill="hold">
                            <p:stCondLst>
                              <p:cond delay="5500"/>
                            </p:stCondLst>
                            <p:childTnLst>
                              <p:par>
                                <p:cTn id="51" presetID="15" presetClass="entr" presetSubtype="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1000" fill="hold"/>
                                        <p:tgtEl>
                                          <p:spTgt spid="17"/>
                                        </p:tgtEl>
                                        <p:attrNameLst>
                                          <p:attrName>ppt_w</p:attrName>
                                        </p:attrNameLst>
                                      </p:cBhvr>
                                      <p:tavLst>
                                        <p:tav tm="0">
                                          <p:val>
                                            <p:fltVal val="0"/>
                                          </p:val>
                                        </p:tav>
                                        <p:tav tm="100000">
                                          <p:val>
                                            <p:strVal val="#ppt_w"/>
                                          </p:val>
                                        </p:tav>
                                      </p:tavLst>
                                    </p:anim>
                                    <p:anim calcmode="lin" valueType="num">
                                      <p:cBhvr>
                                        <p:cTn id="54" dur="1000" fill="hold"/>
                                        <p:tgtEl>
                                          <p:spTgt spid="17"/>
                                        </p:tgtEl>
                                        <p:attrNameLst>
                                          <p:attrName>ppt_h</p:attrName>
                                        </p:attrNameLst>
                                      </p:cBhvr>
                                      <p:tavLst>
                                        <p:tav tm="0">
                                          <p:val>
                                            <p:fltVal val="0"/>
                                          </p:val>
                                        </p:tav>
                                        <p:tav tm="100000">
                                          <p:val>
                                            <p:strVal val="#ppt_h"/>
                                          </p:val>
                                        </p:tav>
                                      </p:tavLst>
                                    </p:anim>
                                    <p:anim calcmode="lin" valueType="num">
                                      <p:cBhvr>
                                        <p:cTn id="55"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1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p:bldP spid="15" grpId="0"/>
      <p:bldP spid="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99EC6A8-8BD4-4F50-8F21-7905F955A1CF}" type="datetime1">
              <a:rPr lang="zh-CN" altLang="en-US" smtClean="0"/>
              <a:t>2017/5/27</a:t>
            </a:fld>
            <a:endParaRPr lang="zh-CN" altLang="en-US"/>
          </a:p>
        </p:txBody>
      </p:sp>
      <p:grpSp>
        <p:nvGrpSpPr>
          <p:cNvPr id="4" name="组合 3"/>
          <p:cNvGrpSpPr/>
          <p:nvPr/>
        </p:nvGrpSpPr>
        <p:grpSpPr>
          <a:xfrm>
            <a:off x="6755905" y="2207299"/>
            <a:ext cx="1376342" cy="1647421"/>
            <a:chOff x="6731934" y="2004449"/>
            <a:chExt cx="1376342" cy="1647421"/>
          </a:xfrm>
        </p:grpSpPr>
        <p:sp>
          <p:nvSpPr>
            <p:cNvPr id="5" name="圆角矩形 4"/>
            <p:cNvSpPr/>
            <p:nvPr/>
          </p:nvSpPr>
          <p:spPr>
            <a:xfrm>
              <a:off x="6731934" y="2007907"/>
              <a:ext cx="1376342" cy="1643963"/>
            </a:xfrm>
            <a:prstGeom prst="roundRect">
              <a:avLst>
                <a:gd name="adj" fmla="val 6426"/>
              </a:avLst>
            </a:prstGeom>
            <a:solidFill>
              <a:schemeClr val="bg1">
                <a:lumMod val="75000"/>
              </a:schemeClr>
            </a:solidFill>
            <a:ln w="25400" cap="flat" cmpd="sng" algn="ctr">
              <a:solidFill>
                <a:sysClr val="windowText" lastClr="000000">
                  <a:lumMod val="65000"/>
                  <a:lumOff val="35000"/>
                </a:sysClr>
              </a:solidFill>
              <a:prstDash val="solid"/>
            </a:ln>
            <a:effectLst/>
          </p:spPr>
          <p:txBody>
            <a:bodyPr lIns="68580" tIns="34290" rIns="68580" bIns="180000" anchor="b"/>
            <a:lstStyle/>
            <a:p>
              <a:pPr algn="ctr" eaLnBrk="1" fontAlgn="auto" hangingPunct="1">
                <a:spcBef>
                  <a:spcPts val="0"/>
                </a:spcBef>
                <a:spcAft>
                  <a:spcPts val="0"/>
                </a:spcAft>
                <a:defRPr/>
              </a:pPr>
              <a:r>
                <a:rPr lang="zh-CN" altLang="en-US" kern="0">
                  <a:solidFill>
                    <a:srgbClr val="FFFFFF"/>
                  </a:solidFill>
                  <a:latin typeface="微软雅黑" panose="020B0503020204020204" pitchFamily="34" charset="-122"/>
                  <a:ea typeface="微软雅黑" panose="020B0503020204020204" pitchFamily="34" charset="-122"/>
                </a:rPr>
                <a:t>输入标题</a:t>
              </a:r>
              <a:endParaRPr lang="en-US" altLang="zh-CN" kern="0">
                <a:solidFill>
                  <a:srgbClr val="FFFFFF"/>
                </a:solidFill>
                <a:latin typeface="微软雅黑" panose="020B0503020204020204" pitchFamily="34" charset="-122"/>
                <a:ea typeface="微软雅黑" panose="020B0503020204020204" pitchFamily="34" charset="-122"/>
              </a:endParaRPr>
            </a:p>
          </p:txBody>
        </p:sp>
        <p:sp>
          <p:nvSpPr>
            <p:cNvPr id="6" name="圆角矩形 17"/>
            <p:cNvSpPr/>
            <p:nvPr/>
          </p:nvSpPr>
          <p:spPr>
            <a:xfrm>
              <a:off x="6731934" y="2004449"/>
              <a:ext cx="1376342" cy="809782"/>
            </a:xfrm>
            <a:custGeom>
              <a:avLst/>
              <a:gdLst/>
              <a:ahLst/>
              <a:cxnLst/>
              <a:rect l="l" t="t" r="r" b="b"/>
              <a:pathLst>
                <a:path w="2592288" h="1525193">
                  <a:moveTo>
                    <a:pt x="166580" y="0"/>
                  </a:moveTo>
                  <a:lnTo>
                    <a:pt x="2425708" y="0"/>
                  </a:lnTo>
                  <a:cubicBezTo>
                    <a:pt x="2517708" y="0"/>
                    <a:pt x="2592288" y="74580"/>
                    <a:pt x="2592288" y="166580"/>
                  </a:cubicBezTo>
                  <a:lnTo>
                    <a:pt x="2592288" y="1525193"/>
                  </a:lnTo>
                  <a:lnTo>
                    <a:pt x="0" y="1525193"/>
                  </a:lnTo>
                  <a:lnTo>
                    <a:pt x="0" y="166580"/>
                  </a:lnTo>
                  <a:cubicBezTo>
                    <a:pt x="0" y="74580"/>
                    <a:pt x="74580" y="0"/>
                    <a:pt x="166580" y="0"/>
                  </a:cubicBez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sz="2800" kern="0">
                  <a:solidFill>
                    <a:sysClr val="window" lastClr="FFFFFF"/>
                  </a:solidFill>
                  <a:latin typeface="Impact" panose="020B0806030902050204" pitchFamily="34" charset="0"/>
                  <a:ea typeface="+mn-ea"/>
                </a:rPr>
                <a:t>05</a:t>
              </a:r>
            </a:p>
          </p:txBody>
        </p:sp>
      </p:grpSp>
      <p:grpSp>
        <p:nvGrpSpPr>
          <p:cNvPr id="7" name="组合 6"/>
          <p:cNvGrpSpPr/>
          <p:nvPr/>
        </p:nvGrpSpPr>
        <p:grpSpPr>
          <a:xfrm>
            <a:off x="1259632" y="2220473"/>
            <a:ext cx="1376342" cy="1647421"/>
            <a:chOff x="1259632" y="2004449"/>
            <a:chExt cx="1376342" cy="1647421"/>
          </a:xfrm>
        </p:grpSpPr>
        <p:sp>
          <p:nvSpPr>
            <p:cNvPr id="8" name="圆角矩形 7"/>
            <p:cNvSpPr/>
            <p:nvPr/>
          </p:nvSpPr>
          <p:spPr>
            <a:xfrm>
              <a:off x="1259632" y="2007907"/>
              <a:ext cx="1376342" cy="1643963"/>
            </a:xfrm>
            <a:prstGeom prst="roundRect">
              <a:avLst>
                <a:gd name="adj" fmla="val 6426"/>
              </a:avLst>
            </a:prstGeom>
            <a:solidFill>
              <a:schemeClr val="bg1">
                <a:lumMod val="75000"/>
              </a:schemeClr>
            </a:solidFill>
            <a:ln w="25400" cap="flat" cmpd="sng" algn="ctr">
              <a:solidFill>
                <a:sysClr val="windowText" lastClr="000000">
                  <a:lumMod val="65000"/>
                  <a:lumOff val="35000"/>
                </a:sysClr>
              </a:solidFill>
              <a:prstDash val="solid"/>
            </a:ln>
            <a:effectLst/>
          </p:spPr>
          <p:txBody>
            <a:bodyPr lIns="68580" tIns="34290" rIns="68580" bIns="180000" anchor="b"/>
            <a:lstStyle/>
            <a:p>
              <a:pPr algn="ctr" eaLnBrk="1" fontAlgn="auto" hangingPunct="1">
                <a:spcBef>
                  <a:spcPts val="0"/>
                </a:spcBef>
                <a:spcAft>
                  <a:spcPts val="0"/>
                </a:spcAft>
                <a:defRPr/>
              </a:pPr>
              <a:r>
                <a:rPr lang="zh-CN" altLang="en-US" kern="0">
                  <a:solidFill>
                    <a:srgbClr val="FFFFFF"/>
                  </a:solidFill>
                  <a:latin typeface="微软雅黑" panose="020B0503020204020204" pitchFamily="34" charset="-122"/>
                  <a:ea typeface="微软雅黑" panose="020B0503020204020204" pitchFamily="34" charset="-122"/>
                </a:rPr>
                <a:t>输入标题</a:t>
              </a:r>
              <a:endParaRPr lang="en-US" kern="0">
                <a:solidFill>
                  <a:srgbClr val="FFFFFF"/>
                </a:solidFill>
                <a:latin typeface="微软雅黑" panose="020B0503020204020204" pitchFamily="34" charset="-122"/>
                <a:ea typeface="微软雅黑" panose="020B0503020204020204" pitchFamily="34" charset="-122"/>
              </a:endParaRPr>
            </a:p>
          </p:txBody>
        </p:sp>
        <p:sp>
          <p:nvSpPr>
            <p:cNvPr id="9" name="圆角矩形 17"/>
            <p:cNvSpPr/>
            <p:nvPr/>
          </p:nvSpPr>
          <p:spPr>
            <a:xfrm>
              <a:off x="1259632" y="2004449"/>
              <a:ext cx="1376342" cy="809782"/>
            </a:xfrm>
            <a:custGeom>
              <a:avLst/>
              <a:gdLst/>
              <a:ahLst/>
              <a:cxnLst/>
              <a:rect l="l" t="t" r="r" b="b"/>
              <a:pathLst>
                <a:path w="2592288" h="1525193">
                  <a:moveTo>
                    <a:pt x="166580" y="0"/>
                  </a:moveTo>
                  <a:lnTo>
                    <a:pt x="2425708" y="0"/>
                  </a:lnTo>
                  <a:cubicBezTo>
                    <a:pt x="2517708" y="0"/>
                    <a:pt x="2592288" y="74580"/>
                    <a:pt x="2592288" y="166580"/>
                  </a:cubicBezTo>
                  <a:lnTo>
                    <a:pt x="2592288" y="1525193"/>
                  </a:lnTo>
                  <a:lnTo>
                    <a:pt x="0" y="1525193"/>
                  </a:lnTo>
                  <a:lnTo>
                    <a:pt x="0" y="166580"/>
                  </a:lnTo>
                  <a:cubicBezTo>
                    <a:pt x="0" y="74580"/>
                    <a:pt x="74580" y="0"/>
                    <a:pt x="166580" y="0"/>
                  </a:cubicBez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sz="2800" kern="0">
                  <a:solidFill>
                    <a:sysClr val="window" lastClr="FFFFFF"/>
                  </a:solidFill>
                  <a:latin typeface="Impact" panose="020B0806030902050204" pitchFamily="34" charset="0"/>
                  <a:ea typeface="+mn-ea"/>
                </a:rPr>
                <a:t>01</a:t>
              </a:r>
            </a:p>
          </p:txBody>
        </p:sp>
      </p:grpSp>
      <p:grpSp>
        <p:nvGrpSpPr>
          <p:cNvPr id="10" name="组合 9"/>
          <p:cNvGrpSpPr/>
          <p:nvPr/>
        </p:nvGrpSpPr>
        <p:grpSpPr>
          <a:xfrm>
            <a:off x="4010929" y="2223931"/>
            <a:ext cx="1376342" cy="1643963"/>
            <a:chOff x="4010929" y="2007907"/>
            <a:chExt cx="1376342" cy="1643963"/>
          </a:xfrm>
        </p:grpSpPr>
        <p:sp>
          <p:nvSpPr>
            <p:cNvPr id="11" name="圆角矩形 10"/>
            <p:cNvSpPr/>
            <p:nvPr/>
          </p:nvSpPr>
          <p:spPr>
            <a:xfrm>
              <a:off x="4010929" y="2007907"/>
              <a:ext cx="1376342" cy="1643963"/>
            </a:xfrm>
            <a:prstGeom prst="roundRect">
              <a:avLst>
                <a:gd name="adj" fmla="val 6426"/>
              </a:avLst>
            </a:prstGeom>
            <a:solidFill>
              <a:schemeClr val="bg1">
                <a:lumMod val="75000"/>
              </a:schemeClr>
            </a:solidFill>
            <a:ln w="25400" cap="flat" cmpd="sng" algn="ctr">
              <a:solidFill>
                <a:sysClr val="windowText" lastClr="000000">
                  <a:lumMod val="65000"/>
                  <a:lumOff val="35000"/>
                </a:sysClr>
              </a:solidFill>
              <a:prstDash val="solid"/>
            </a:ln>
            <a:effectLst/>
          </p:spPr>
          <p:txBody>
            <a:bodyPr lIns="68580" tIns="34290" rIns="68580" bIns="180000" anchor="b"/>
            <a:lstStyle/>
            <a:p>
              <a:pPr algn="ctr" eaLnBrk="1" fontAlgn="auto" hangingPunct="1">
                <a:spcBef>
                  <a:spcPts val="0"/>
                </a:spcBef>
                <a:spcAft>
                  <a:spcPts val="0"/>
                </a:spcAft>
                <a:defRPr/>
              </a:pPr>
              <a:r>
                <a:rPr lang="zh-CN" altLang="en-US" kern="0">
                  <a:solidFill>
                    <a:srgbClr val="FFFFFF"/>
                  </a:solidFill>
                  <a:latin typeface="微软雅黑" panose="020B0503020204020204" pitchFamily="34" charset="-122"/>
                  <a:ea typeface="微软雅黑" panose="020B0503020204020204" pitchFamily="34" charset="-122"/>
                </a:rPr>
                <a:t>输入标题</a:t>
              </a:r>
              <a:endParaRPr lang="en-US" altLang="zh-CN" kern="0">
                <a:solidFill>
                  <a:srgbClr val="FFFFFF"/>
                </a:solidFill>
                <a:latin typeface="微软雅黑" panose="020B0503020204020204" pitchFamily="34" charset="-122"/>
                <a:ea typeface="微软雅黑" panose="020B0503020204020204" pitchFamily="34" charset="-122"/>
              </a:endParaRPr>
            </a:p>
          </p:txBody>
        </p:sp>
        <p:sp>
          <p:nvSpPr>
            <p:cNvPr id="12" name="圆角矩形 17"/>
            <p:cNvSpPr/>
            <p:nvPr/>
          </p:nvSpPr>
          <p:spPr>
            <a:xfrm>
              <a:off x="4010929" y="2020108"/>
              <a:ext cx="1376342" cy="809782"/>
            </a:xfrm>
            <a:custGeom>
              <a:avLst/>
              <a:gdLst/>
              <a:ahLst/>
              <a:cxnLst/>
              <a:rect l="l" t="t" r="r" b="b"/>
              <a:pathLst>
                <a:path w="2592288" h="1525193">
                  <a:moveTo>
                    <a:pt x="166580" y="0"/>
                  </a:moveTo>
                  <a:lnTo>
                    <a:pt x="2425708" y="0"/>
                  </a:lnTo>
                  <a:cubicBezTo>
                    <a:pt x="2517708" y="0"/>
                    <a:pt x="2592288" y="74580"/>
                    <a:pt x="2592288" y="166580"/>
                  </a:cubicBezTo>
                  <a:lnTo>
                    <a:pt x="2592288" y="1525193"/>
                  </a:lnTo>
                  <a:lnTo>
                    <a:pt x="0" y="1525193"/>
                  </a:lnTo>
                  <a:lnTo>
                    <a:pt x="0" y="166580"/>
                  </a:lnTo>
                  <a:cubicBezTo>
                    <a:pt x="0" y="74580"/>
                    <a:pt x="74580" y="0"/>
                    <a:pt x="166580" y="0"/>
                  </a:cubicBez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sz="2800" kern="0" dirty="0">
                  <a:solidFill>
                    <a:sysClr val="window" lastClr="FFFFFF"/>
                  </a:solidFill>
                  <a:latin typeface="Impact" panose="020B0806030902050204" pitchFamily="34" charset="0"/>
                  <a:ea typeface="+mn-ea"/>
                </a:rPr>
                <a:t>03</a:t>
              </a:r>
            </a:p>
          </p:txBody>
        </p:sp>
      </p:grpSp>
      <p:grpSp>
        <p:nvGrpSpPr>
          <p:cNvPr id="13" name="组合 12"/>
          <p:cNvGrpSpPr/>
          <p:nvPr/>
        </p:nvGrpSpPr>
        <p:grpSpPr>
          <a:xfrm>
            <a:off x="2145406" y="2216623"/>
            <a:ext cx="2356070" cy="1651271"/>
            <a:chOff x="2145406" y="2000599"/>
            <a:chExt cx="2356070" cy="1651271"/>
          </a:xfrm>
        </p:grpSpPr>
        <p:sp>
          <p:nvSpPr>
            <p:cNvPr id="14" name="圆角矩形 10"/>
            <p:cNvSpPr/>
            <p:nvPr/>
          </p:nvSpPr>
          <p:spPr>
            <a:xfrm>
              <a:off x="2145406" y="2007907"/>
              <a:ext cx="2353095" cy="1643963"/>
            </a:xfrm>
            <a:custGeom>
              <a:avLst/>
              <a:gdLst/>
              <a:ahLst/>
              <a:cxnLst/>
              <a:rect l="l" t="t" r="r" b="b"/>
              <a:pathLst>
                <a:path w="4431968" h="3096344">
                  <a:moveTo>
                    <a:pt x="1087936" y="0"/>
                  </a:moveTo>
                  <a:lnTo>
                    <a:pt x="3347064" y="0"/>
                  </a:lnTo>
                  <a:cubicBezTo>
                    <a:pt x="3439064" y="0"/>
                    <a:pt x="3513644" y="74580"/>
                    <a:pt x="3513644" y="166580"/>
                  </a:cubicBezTo>
                  <a:lnTo>
                    <a:pt x="3513644" y="1288893"/>
                  </a:lnTo>
                  <a:cubicBezTo>
                    <a:pt x="3533780" y="1348375"/>
                    <a:pt x="3599073" y="1406682"/>
                    <a:pt x="3686877" y="1439616"/>
                  </a:cubicBezTo>
                  <a:cubicBezTo>
                    <a:pt x="3752028" y="1464054"/>
                    <a:pt x="3817029" y="1469817"/>
                    <a:pt x="3868444" y="1458115"/>
                  </a:cubicBezTo>
                  <a:cubicBezTo>
                    <a:pt x="3902404" y="1342696"/>
                    <a:pt x="4009446" y="1259067"/>
                    <a:pt x="4136021" y="1259067"/>
                  </a:cubicBezTo>
                  <a:cubicBezTo>
                    <a:pt x="4233444" y="1259067"/>
                    <a:pt x="4319296" y="1308611"/>
                    <a:pt x="4369676" y="1383931"/>
                  </a:cubicBezTo>
                  <a:cubicBezTo>
                    <a:pt x="4408794" y="1427426"/>
                    <a:pt x="4431968" y="1485093"/>
                    <a:pt x="4431968" y="1548172"/>
                  </a:cubicBezTo>
                  <a:cubicBezTo>
                    <a:pt x="4431968" y="1644547"/>
                    <a:pt x="4377873" y="1728287"/>
                    <a:pt x="4297838" y="1769649"/>
                  </a:cubicBezTo>
                  <a:cubicBezTo>
                    <a:pt x="4252315" y="1802442"/>
                    <a:pt x="4196390" y="1821465"/>
                    <a:pt x="4136021" y="1821465"/>
                  </a:cubicBezTo>
                  <a:cubicBezTo>
                    <a:pt x="4014931" y="1821465"/>
                    <a:pt x="3911717" y="1744927"/>
                    <a:pt x="3873048" y="1637247"/>
                  </a:cubicBezTo>
                  <a:cubicBezTo>
                    <a:pt x="3827849" y="1622474"/>
                    <a:pt x="3772083" y="1618289"/>
                    <a:pt x="3713445" y="1627378"/>
                  </a:cubicBezTo>
                  <a:cubicBezTo>
                    <a:pt x="3622832" y="1641424"/>
                    <a:pt x="3548351" y="1683602"/>
                    <a:pt x="3513644" y="1735150"/>
                  </a:cubicBezTo>
                  <a:lnTo>
                    <a:pt x="3513644" y="2929764"/>
                  </a:lnTo>
                  <a:cubicBezTo>
                    <a:pt x="3513644" y="3021764"/>
                    <a:pt x="3439064" y="3096344"/>
                    <a:pt x="3347064" y="3096344"/>
                  </a:cubicBezTo>
                  <a:lnTo>
                    <a:pt x="1087936" y="3096344"/>
                  </a:lnTo>
                  <a:cubicBezTo>
                    <a:pt x="995936" y="3096344"/>
                    <a:pt x="921356" y="3021764"/>
                    <a:pt x="921356" y="2929764"/>
                  </a:cubicBezTo>
                  <a:lnTo>
                    <a:pt x="921356" y="1739827"/>
                  </a:lnTo>
                  <a:cubicBezTo>
                    <a:pt x="888117" y="1686184"/>
                    <a:pt x="811882" y="1641849"/>
                    <a:pt x="718523" y="1627378"/>
                  </a:cubicBezTo>
                  <a:cubicBezTo>
                    <a:pt x="659885" y="1618289"/>
                    <a:pt x="604119" y="1622474"/>
                    <a:pt x="558920" y="1637247"/>
                  </a:cubicBezTo>
                  <a:cubicBezTo>
                    <a:pt x="520251" y="1744927"/>
                    <a:pt x="417037" y="1821465"/>
                    <a:pt x="295947" y="1821465"/>
                  </a:cubicBezTo>
                  <a:cubicBezTo>
                    <a:pt x="235578" y="1821465"/>
                    <a:pt x="179653" y="1802442"/>
                    <a:pt x="134130" y="1769649"/>
                  </a:cubicBezTo>
                  <a:cubicBezTo>
                    <a:pt x="54095" y="1728287"/>
                    <a:pt x="0" y="1644547"/>
                    <a:pt x="0" y="1548172"/>
                  </a:cubicBezTo>
                  <a:cubicBezTo>
                    <a:pt x="0" y="1485093"/>
                    <a:pt x="23174" y="1427426"/>
                    <a:pt x="62292" y="1383931"/>
                  </a:cubicBezTo>
                  <a:cubicBezTo>
                    <a:pt x="112672" y="1308611"/>
                    <a:pt x="198524" y="1259067"/>
                    <a:pt x="295947" y="1259067"/>
                  </a:cubicBezTo>
                  <a:cubicBezTo>
                    <a:pt x="422522" y="1259067"/>
                    <a:pt x="529564" y="1342696"/>
                    <a:pt x="563524" y="1458115"/>
                  </a:cubicBezTo>
                  <a:cubicBezTo>
                    <a:pt x="614939" y="1469817"/>
                    <a:pt x="679940" y="1464054"/>
                    <a:pt x="745091" y="1439616"/>
                  </a:cubicBezTo>
                  <a:cubicBezTo>
                    <a:pt x="836964" y="1405155"/>
                    <a:pt x="904191" y="1342916"/>
                    <a:pt x="921356" y="1280963"/>
                  </a:cubicBezTo>
                  <a:lnTo>
                    <a:pt x="921356" y="166580"/>
                  </a:lnTo>
                  <a:cubicBezTo>
                    <a:pt x="921356" y="74580"/>
                    <a:pt x="995936" y="0"/>
                    <a:pt x="1087936" y="0"/>
                  </a:cubicBezTo>
                  <a:close/>
                </a:path>
              </a:pathLst>
            </a:custGeom>
            <a:solidFill>
              <a:srgbClr val="E74C2E"/>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8580" tIns="34290" rIns="68580" bIns="180000" anchor="b"/>
            <a:lstStyle/>
            <a:p>
              <a:pPr algn="ctr" eaLnBrk="1" fontAlgn="auto" hangingPunct="1">
                <a:spcBef>
                  <a:spcPts val="0"/>
                </a:spcBef>
                <a:spcAft>
                  <a:spcPts val="0"/>
                </a:spcAft>
                <a:defRPr/>
              </a:pPr>
              <a:r>
                <a:rPr lang="zh-CN" altLang="en-US" kern="0">
                  <a:solidFill>
                    <a:srgbClr val="FFFFFF"/>
                  </a:solidFill>
                  <a:latin typeface="微软雅黑" panose="020B0503020204020204" pitchFamily="34" charset="-122"/>
                  <a:ea typeface="微软雅黑" panose="020B0503020204020204" pitchFamily="34" charset="-122"/>
                </a:rPr>
                <a:t>输入标题</a:t>
              </a:r>
              <a:endParaRPr lang="en-US" altLang="zh-CN" kern="0">
                <a:solidFill>
                  <a:srgbClr val="FFFFFF"/>
                </a:solidFill>
                <a:latin typeface="微软雅黑" panose="020B0503020204020204" pitchFamily="34" charset="-122"/>
                <a:ea typeface="微软雅黑" panose="020B0503020204020204" pitchFamily="34" charset="-122"/>
              </a:endParaRPr>
            </a:p>
          </p:txBody>
        </p:sp>
        <p:sp>
          <p:nvSpPr>
            <p:cNvPr id="15" name="圆角矩形 10"/>
            <p:cNvSpPr/>
            <p:nvPr/>
          </p:nvSpPr>
          <p:spPr>
            <a:xfrm>
              <a:off x="2148801" y="2000599"/>
              <a:ext cx="2352675" cy="814387"/>
            </a:xfrm>
            <a:custGeom>
              <a:avLst/>
              <a:gdLst/>
              <a:ahLst/>
              <a:cxnLst/>
              <a:rect l="l" t="t" r="r" b="b"/>
              <a:pathLst>
                <a:path w="4429264" h="1533424">
                  <a:moveTo>
                    <a:pt x="1086584" y="0"/>
                  </a:moveTo>
                  <a:lnTo>
                    <a:pt x="3345712" y="0"/>
                  </a:lnTo>
                  <a:cubicBezTo>
                    <a:pt x="3437712" y="0"/>
                    <a:pt x="3512292" y="74580"/>
                    <a:pt x="3512292" y="166580"/>
                  </a:cubicBezTo>
                  <a:lnTo>
                    <a:pt x="3512292" y="1288893"/>
                  </a:lnTo>
                  <a:cubicBezTo>
                    <a:pt x="3532428" y="1348375"/>
                    <a:pt x="3597721" y="1406682"/>
                    <a:pt x="3685525" y="1439616"/>
                  </a:cubicBezTo>
                  <a:cubicBezTo>
                    <a:pt x="3750676" y="1464054"/>
                    <a:pt x="3815677" y="1469817"/>
                    <a:pt x="3867092" y="1458115"/>
                  </a:cubicBezTo>
                  <a:cubicBezTo>
                    <a:pt x="3901052" y="1342696"/>
                    <a:pt x="4008094" y="1259067"/>
                    <a:pt x="4134669" y="1259067"/>
                  </a:cubicBezTo>
                  <a:cubicBezTo>
                    <a:pt x="4232092" y="1259067"/>
                    <a:pt x="4317944" y="1308611"/>
                    <a:pt x="4368324" y="1383931"/>
                  </a:cubicBezTo>
                  <a:cubicBezTo>
                    <a:pt x="4404361" y="1424000"/>
                    <a:pt x="4426866" y="1476096"/>
                    <a:pt x="4429264" y="1533424"/>
                  </a:cubicBezTo>
                  <a:lnTo>
                    <a:pt x="0" y="1533424"/>
                  </a:lnTo>
                  <a:cubicBezTo>
                    <a:pt x="2398" y="1476096"/>
                    <a:pt x="24903" y="1424000"/>
                    <a:pt x="60940" y="1383931"/>
                  </a:cubicBezTo>
                  <a:cubicBezTo>
                    <a:pt x="111320" y="1308611"/>
                    <a:pt x="197172" y="1259067"/>
                    <a:pt x="294595" y="1259067"/>
                  </a:cubicBezTo>
                  <a:cubicBezTo>
                    <a:pt x="421170" y="1259067"/>
                    <a:pt x="528212" y="1342696"/>
                    <a:pt x="562172" y="1458115"/>
                  </a:cubicBezTo>
                  <a:cubicBezTo>
                    <a:pt x="613587" y="1469817"/>
                    <a:pt x="678588" y="1464054"/>
                    <a:pt x="743739" y="1439616"/>
                  </a:cubicBezTo>
                  <a:cubicBezTo>
                    <a:pt x="835612" y="1405155"/>
                    <a:pt x="902839" y="1342916"/>
                    <a:pt x="920004" y="1280963"/>
                  </a:cubicBezTo>
                  <a:lnTo>
                    <a:pt x="920004" y="166580"/>
                  </a:lnTo>
                  <a:cubicBezTo>
                    <a:pt x="920004" y="74580"/>
                    <a:pt x="994584" y="0"/>
                    <a:pt x="1086584" y="0"/>
                  </a:cubicBezTo>
                  <a:close/>
                </a:path>
              </a:pathLst>
            </a:custGeom>
            <a:gradFill flip="none" rotWithShape="1">
              <a:gsLst>
                <a:gs pos="0">
                  <a:srgbClr val="E74C2E">
                    <a:shade val="30000"/>
                    <a:satMod val="115000"/>
                  </a:srgbClr>
                </a:gs>
                <a:gs pos="50000">
                  <a:srgbClr val="E74C2E">
                    <a:shade val="67500"/>
                    <a:satMod val="115000"/>
                  </a:srgbClr>
                </a:gs>
                <a:gs pos="100000">
                  <a:srgbClr val="E74C2E">
                    <a:shade val="100000"/>
                    <a:satMod val="115000"/>
                  </a:srgbClr>
                </a:gs>
              </a:gsLst>
              <a:lin ang="16200000" scaled="1"/>
              <a:tileRect/>
            </a:gra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sz="2800" kern="0" dirty="0">
                  <a:solidFill>
                    <a:sysClr val="window" lastClr="FFFFFF"/>
                  </a:solidFill>
                  <a:latin typeface="Impact" panose="020B0806030902050204" pitchFamily="34" charset="0"/>
                  <a:ea typeface="+mn-ea"/>
                </a:rPr>
                <a:t>02</a:t>
              </a:r>
            </a:p>
          </p:txBody>
        </p:sp>
      </p:grpSp>
      <p:grpSp>
        <p:nvGrpSpPr>
          <p:cNvPr id="16" name="组合 15"/>
          <p:cNvGrpSpPr/>
          <p:nvPr/>
        </p:nvGrpSpPr>
        <p:grpSpPr>
          <a:xfrm>
            <a:off x="4889773" y="2216623"/>
            <a:ext cx="2354903" cy="1651271"/>
            <a:chOff x="4889773" y="2000599"/>
            <a:chExt cx="2354903" cy="1651271"/>
          </a:xfrm>
        </p:grpSpPr>
        <p:sp>
          <p:nvSpPr>
            <p:cNvPr id="17" name="圆角矩形 10"/>
            <p:cNvSpPr/>
            <p:nvPr/>
          </p:nvSpPr>
          <p:spPr>
            <a:xfrm>
              <a:off x="4889773" y="2007907"/>
              <a:ext cx="2353095" cy="1643963"/>
            </a:xfrm>
            <a:custGeom>
              <a:avLst/>
              <a:gdLst/>
              <a:ahLst/>
              <a:cxnLst/>
              <a:rect l="l" t="t" r="r" b="b"/>
              <a:pathLst>
                <a:path w="4431968" h="3096344">
                  <a:moveTo>
                    <a:pt x="1087936" y="0"/>
                  </a:moveTo>
                  <a:lnTo>
                    <a:pt x="3347064" y="0"/>
                  </a:lnTo>
                  <a:cubicBezTo>
                    <a:pt x="3439064" y="0"/>
                    <a:pt x="3513644" y="74580"/>
                    <a:pt x="3513644" y="166580"/>
                  </a:cubicBezTo>
                  <a:lnTo>
                    <a:pt x="3513644" y="1288893"/>
                  </a:lnTo>
                  <a:cubicBezTo>
                    <a:pt x="3533780" y="1348375"/>
                    <a:pt x="3599073" y="1406682"/>
                    <a:pt x="3686877" y="1439616"/>
                  </a:cubicBezTo>
                  <a:cubicBezTo>
                    <a:pt x="3752028" y="1464054"/>
                    <a:pt x="3817029" y="1469817"/>
                    <a:pt x="3868444" y="1458115"/>
                  </a:cubicBezTo>
                  <a:cubicBezTo>
                    <a:pt x="3902404" y="1342696"/>
                    <a:pt x="4009446" y="1259067"/>
                    <a:pt x="4136021" y="1259067"/>
                  </a:cubicBezTo>
                  <a:cubicBezTo>
                    <a:pt x="4233444" y="1259067"/>
                    <a:pt x="4319296" y="1308611"/>
                    <a:pt x="4369676" y="1383931"/>
                  </a:cubicBezTo>
                  <a:cubicBezTo>
                    <a:pt x="4408794" y="1427426"/>
                    <a:pt x="4431968" y="1485093"/>
                    <a:pt x="4431968" y="1548172"/>
                  </a:cubicBezTo>
                  <a:cubicBezTo>
                    <a:pt x="4431968" y="1644547"/>
                    <a:pt x="4377873" y="1728287"/>
                    <a:pt x="4297838" y="1769649"/>
                  </a:cubicBezTo>
                  <a:cubicBezTo>
                    <a:pt x="4252315" y="1802442"/>
                    <a:pt x="4196390" y="1821465"/>
                    <a:pt x="4136021" y="1821465"/>
                  </a:cubicBezTo>
                  <a:cubicBezTo>
                    <a:pt x="4014931" y="1821465"/>
                    <a:pt x="3911717" y="1744927"/>
                    <a:pt x="3873048" y="1637247"/>
                  </a:cubicBezTo>
                  <a:cubicBezTo>
                    <a:pt x="3827849" y="1622474"/>
                    <a:pt x="3772083" y="1618289"/>
                    <a:pt x="3713445" y="1627378"/>
                  </a:cubicBezTo>
                  <a:cubicBezTo>
                    <a:pt x="3622832" y="1641424"/>
                    <a:pt x="3548351" y="1683602"/>
                    <a:pt x="3513644" y="1735150"/>
                  </a:cubicBezTo>
                  <a:lnTo>
                    <a:pt x="3513644" y="2929764"/>
                  </a:lnTo>
                  <a:cubicBezTo>
                    <a:pt x="3513644" y="3021764"/>
                    <a:pt x="3439064" y="3096344"/>
                    <a:pt x="3347064" y="3096344"/>
                  </a:cubicBezTo>
                  <a:lnTo>
                    <a:pt x="1087936" y="3096344"/>
                  </a:lnTo>
                  <a:cubicBezTo>
                    <a:pt x="995936" y="3096344"/>
                    <a:pt x="921356" y="3021764"/>
                    <a:pt x="921356" y="2929764"/>
                  </a:cubicBezTo>
                  <a:lnTo>
                    <a:pt x="921356" y="1739827"/>
                  </a:lnTo>
                  <a:cubicBezTo>
                    <a:pt x="888117" y="1686184"/>
                    <a:pt x="811882" y="1641849"/>
                    <a:pt x="718523" y="1627378"/>
                  </a:cubicBezTo>
                  <a:cubicBezTo>
                    <a:pt x="659885" y="1618289"/>
                    <a:pt x="604119" y="1622474"/>
                    <a:pt x="558920" y="1637247"/>
                  </a:cubicBezTo>
                  <a:cubicBezTo>
                    <a:pt x="520251" y="1744927"/>
                    <a:pt x="417037" y="1821465"/>
                    <a:pt x="295947" y="1821465"/>
                  </a:cubicBezTo>
                  <a:cubicBezTo>
                    <a:pt x="235578" y="1821465"/>
                    <a:pt x="179653" y="1802442"/>
                    <a:pt x="134130" y="1769649"/>
                  </a:cubicBezTo>
                  <a:cubicBezTo>
                    <a:pt x="54095" y="1728287"/>
                    <a:pt x="0" y="1644547"/>
                    <a:pt x="0" y="1548172"/>
                  </a:cubicBezTo>
                  <a:cubicBezTo>
                    <a:pt x="0" y="1485093"/>
                    <a:pt x="23174" y="1427426"/>
                    <a:pt x="62292" y="1383931"/>
                  </a:cubicBezTo>
                  <a:cubicBezTo>
                    <a:pt x="112672" y="1308611"/>
                    <a:pt x="198524" y="1259067"/>
                    <a:pt x="295947" y="1259067"/>
                  </a:cubicBezTo>
                  <a:cubicBezTo>
                    <a:pt x="422522" y="1259067"/>
                    <a:pt x="529564" y="1342696"/>
                    <a:pt x="563524" y="1458115"/>
                  </a:cubicBezTo>
                  <a:cubicBezTo>
                    <a:pt x="614939" y="1469817"/>
                    <a:pt x="679940" y="1464054"/>
                    <a:pt x="745091" y="1439616"/>
                  </a:cubicBezTo>
                  <a:cubicBezTo>
                    <a:pt x="836964" y="1405155"/>
                    <a:pt x="904191" y="1342916"/>
                    <a:pt x="921356" y="1280963"/>
                  </a:cubicBezTo>
                  <a:lnTo>
                    <a:pt x="921356" y="166580"/>
                  </a:lnTo>
                  <a:cubicBezTo>
                    <a:pt x="921356" y="74580"/>
                    <a:pt x="995936" y="0"/>
                    <a:pt x="1087936" y="0"/>
                  </a:cubicBezTo>
                  <a:close/>
                </a:path>
              </a:pathLst>
            </a:custGeom>
            <a:solidFill>
              <a:srgbClr val="E74C2E"/>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8580" tIns="34290" rIns="68580" bIns="180000" anchor="b"/>
            <a:lstStyle/>
            <a:p>
              <a:pPr algn="ctr" eaLnBrk="1" fontAlgn="auto" hangingPunct="1">
                <a:spcBef>
                  <a:spcPts val="0"/>
                </a:spcBef>
                <a:spcAft>
                  <a:spcPts val="0"/>
                </a:spcAft>
                <a:defRPr/>
              </a:pPr>
              <a:r>
                <a:rPr lang="zh-CN" altLang="en-US" kern="0">
                  <a:solidFill>
                    <a:srgbClr val="FFFFFF"/>
                  </a:solidFill>
                  <a:latin typeface="微软雅黑" panose="020B0503020204020204" pitchFamily="34" charset="-122"/>
                  <a:ea typeface="微软雅黑" panose="020B0503020204020204" pitchFamily="34" charset="-122"/>
                </a:rPr>
                <a:t>输入标题</a:t>
              </a:r>
              <a:endParaRPr lang="en-US" altLang="zh-CN" kern="0">
                <a:solidFill>
                  <a:srgbClr val="FFFFFF"/>
                </a:solidFill>
                <a:latin typeface="微软雅黑" panose="020B0503020204020204" pitchFamily="34" charset="-122"/>
                <a:ea typeface="微软雅黑" panose="020B0503020204020204" pitchFamily="34" charset="-122"/>
              </a:endParaRPr>
            </a:p>
          </p:txBody>
        </p:sp>
        <p:sp>
          <p:nvSpPr>
            <p:cNvPr id="18" name="圆角矩形 10"/>
            <p:cNvSpPr/>
            <p:nvPr/>
          </p:nvSpPr>
          <p:spPr>
            <a:xfrm>
              <a:off x="4893589" y="2000599"/>
              <a:ext cx="2351087" cy="814387"/>
            </a:xfrm>
            <a:custGeom>
              <a:avLst/>
              <a:gdLst/>
              <a:ahLst/>
              <a:cxnLst/>
              <a:rect l="l" t="t" r="r" b="b"/>
              <a:pathLst>
                <a:path w="4429264" h="1533424">
                  <a:moveTo>
                    <a:pt x="1086584" y="0"/>
                  </a:moveTo>
                  <a:lnTo>
                    <a:pt x="3345712" y="0"/>
                  </a:lnTo>
                  <a:cubicBezTo>
                    <a:pt x="3437712" y="0"/>
                    <a:pt x="3512292" y="74580"/>
                    <a:pt x="3512292" y="166580"/>
                  </a:cubicBezTo>
                  <a:lnTo>
                    <a:pt x="3512292" y="1288893"/>
                  </a:lnTo>
                  <a:cubicBezTo>
                    <a:pt x="3532428" y="1348375"/>
                    <a:pt x="3597721" y="1406682"/>
                    <a:pt x="3685525" y="1439616"/>
                  </a:cubicBezTo>
                  <a:cubicBezTo>
                    <a:pt x="3750676" y="1464054"/>
                    <a:pt x="3815677" y="1469817"/>
                    <a:pt x="3867092" y="1458115"/>
                  </a:cubicBezTo>
                  <a:cubicBezTo>
                    <a:pt x="3901052" y="1342696"/>
                    <a:pt x="4008094" y="1259067"/>
                    <a:pt x="4134669" y="1259067"/>
                  </a:cubicBezTo>
                  <a:cubicBezTo>
                    <a:pt x="4232092" y="1259067"/>
                    <a:pt x="4317944" y="1308611"/>
                    <a:pt x="4368324" y="1383931"/>
                  </a:cubicBezTo>
                  <a:cubicBezTo>
                    <a:pt x="4404361" y="1424000"/>
                    <a:pt x="4426866" y="1476096"/>
                    <a:pt x="4429264" y="1533424"/>
                  </a:cubicBezTo>
                  <a:lnTo>
                    <a:pt x="0" y="1533424"/>
                  </a:lnTo>
                  <a:cubicBezTo>
                    <a:pt x="2398" y="1476096"/>
                    <a:pt x="24903" y="1424000"/>
                    <a:pt x="60940" y="1383931"/>
                  </a:cubicBezTo>
                  <a:cubicBezTo>
                    <a:pt x="111320" y="1308611"/>
                    <a:pt x="197172" y="1259067"/>
                    <a:pt x="294595" y="1259067"/>
                  </a:cubicBezTo>
                  <a:cubicBezTo>
                    <a:pt x="421170" y="1259067"/>
                    <a:pt x="528212" y="1342696"/>
                    <a:pt x="562172" y="1458115"/>
                  </a:cubicBezTo>
                  <a:cubicBezTo>
                    <a:pt x="613587" y="1469817"/>
                    <a:pt x="678588" y="1464054"/>
                    <a:pt x="743739" y="1439616"/>
                  </a:cubicBezTo>
                  <a:cubicBezTo>
                    <a:pt x="835612" y="1405155"/>
                    <a:pt x="902839" y="1342916"/>
                    <a:pt x="920004" y="1280963"/>
                  </a:cubicBezTo>
                  <a:lnTo>
                    <a:pt x="920004" y="166580"/>
                  </a:lnTo>
                  <a:cubicBezTo>
                    <a:pt x="920004" y="74580"/>
                    <a:pt x="994584" y="0"/>
                    <a:pt x="1086584" y="0"/>
                  </a:cubicBezTo>
                  <a:close/>
                </a:path>
              </a:pathLst>
            </a:custGeom>
            <a:gradFill flip="none" rotWithShape="1">
              <a:gsLst>
                <a:gs pos="0">
                  <a:srgbClr val="E74C2E">
                    <a:shade val="30000"/>
                    <a:satMod val="115000"/>
                  </a:srgbClr>
                </a:gs>
                <a:gs pos="50000">
                  <a:srgbClr val="E74C2E">
                    <a:shade val="67500"/>
                    <a:satMod val="115000"/>
                  </a:srgbClr>
                </a:gs>
                <a:gs pos="100000">
                  <a:srgbClr val="E74C2E">
                    <a:shade val="100000"/>
                    <a:satMod val="115000"/>
                  </a:srgbClr>
                </a:gs>
              </a:gsLst>
              <a:lin ang="16200000" scaled="1"/>
              <a:tileRect/>
            </a:gra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sz="2800" kern="0" dirty="0">
                  <a:solidFill>
                    <a:sysClr val="window" lastClr="FFFFFF"/>
                  </a:solidFill>
                  <a:latin typeface="Impact" panose="020B0806030902050204" pitchFamily="34" charset="0"/>
                  <a:ea typeface="+mn-ea"/>
                </a:rPr>
                <a:t>04</a:t>
              </a:r>
            </a:p>
          </p:txBody>
        </p:sp>
      </p:grpSp>
      <p:grpSp>
        <p:nvGrpSpPr>
          <p:cNvPr id="19" name="组合 69"/>
          <p:cNvGrpSpPr>
            <a:grpSpLocks/>
          </p:cNvGrpSpPr>
          <p:nvPr/>
        </p:nvGrpSpPr>
        <p:grpSpPr bwMode="auto">
          <a:xfrm>
            <a:off x="1287437" y="1571268"/>
            <a:ext cx="476250" cy="479425"/>
            <a:chOff x="758797" y="1504730"/>
            <a:chExt cx="405000" cy="405000"/>
          </a:xfrm>
        </p:grpSpPr>
        <p:sp>
          <p:nvSpPr>
            <p:cNvPr id="20" name="矩形 19"/>
            <p:cNvSpPr/>
            <p:nvPr/>
          </p:nvSpPr>
          <p:spPr>
            <a:xfrm>
              <a:off x="758797" y="1504730"/>
              <a:ext cx="405000" cy="405000"/>
            </a:xfrm>
            <a:prstGeom prst="rect">
              <a:avLst/>
            </a:pr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defRPr/>
              </a:pPr>
              <a:endParaRPr lang="zh-CN" altLang="en-US">
                <a:solidFill>
                  <a:schemeClr val="tx1">
                    <a:lumMod val="75000"/>
                    <a:lumOff val="25000"/>
                  </a:schemeClr>
                </a:solidFill>
              </a:endParaRPr>
            </a:p>
          </p:txBody>
        </p:sp>
        <p:sp>
          <p:nvSpPr>
            <p:cNvPr id="21" name="Freeform 34"/>
            <p:cNvSpPr>
              <a:spLocks noChangeAspect="1" noEditPoints="1"/>
            </p:cNvSpPr>
            <p:nvPr/>
          </p:nvSpPr>
          <p:spPr bwMode="auto">
            <a:xfrm>
              <a:off x="881647" y="1573124"/>
              <a:ext cx="159300" cy="268212"/>
            </a:xfrm>
            <a:custGeom>
              <a:avLst/>
              <a:gdLst>
                <a:gd name="T0" fmla="*/ 203 w 203"/>
                <a:gd name="T1" fmla="*/ 179 h 340"/>
                <a:gd name="T2" fmla="*/ 104 w 203"/>
                <a:gd name="T3" fmla="*/ 179 h 340"/>
                <a:gd name="T4" fmla="*/ 191 w 203"/>
                <a:gd name="T5" fmla="*/ 80 h 340"/>
                <a:gd name="T6" fmla="*/ 123 w 203"/>
                <a:gd name="T7" fmla="*/ 80 h 340"/>
                <a:gd name="T8" fmla="*/ 123 w 203"/>
                <a:gd name="T9" fmla="*/ 0 h 340"/>
                <a:gd name="T10" fmla="*/ 79 w 203"/>
                <a:gd name="T11" fmla="*/ 0 h 340"/>
                <a:gd name="T12" fmla="*/ 79 w 203"/>
                <a:gd name="T13" fmla="*/ 80 h 340"/>
                <a:gd name="T14" fmla="*/ 11 w 203"/>
                <a:gd name="T15" fmla="*/ 80 h 340"/>
                <a:gd name="T16" fmla="*/ 98 w 203"/>
                <a:gd name="T17" fmla="*/ 179 h 340"/>
                <a:gd name="T18" fmla="*/ 0 w 203"/>
                <a:gd name="T19" fmla="*/ 179 h 340"/>
                <a:gd name="T20" fmla="*/ 0 w 203"/>
                <a:gd name="T21" fmla="*/ 317 h 340"/>
                <a:gd name="T22" fmla="*/ 87 w 203"/>
                <a:gd name="T23" fmla="*/ 317 h 340"/>
                <a:gd name="T24" fmla="*/ 64 w 203"/>
                <a:gd name="T25" fmla="*/ 340 h 340"/>
                <a:gd name="T26" fmla="*/ 140 w 203"/>
                <a:gd name="T27" fmla="*/ 340 h 340"/>
                <a:gd name="T28" fmla="*/ 116 w 203"/>
                <a:gd name="T29" fmla="*/ 317 h 340"/>
                <a:gd name="T30" fmla="*/ 203 w 203"/>
                <a:gd name="T31" fmla="*/ 317 h 340"/>
                <a:gd name="T32" fmla="*/ 203 w 203"/>
                <a:gd name="T33" fmla="*/ 179 h 340"/>
                <a:gd name="T34" fmla="*/ 178 w 203"/>
                <a:gd name="T35" fmla="*/ 293 h 340"/>
                <a:gd name="T36" fmla="*/ 26 w 203"/>
                <a:gd name="T37" fmla="*/ 293 h 340"/>
                <a:gd name="T38" fmla="*/ 26 w 203"/>
                <a:gd name="T39" fmla="*/ 204 h 340"/>
                <a:gd name="T40" fmla="*/ 178 w 203"/>
                <a:gd name="T41" fmla="*/ 204 h 340"/>
                <a:gd name="T42" fmla="*/ 178 w 203"/>
                <a:gd name="T43" fmla="*/ 29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3" h="340">
                  <a:moveTo>
                    <a:pt x="203" y="179"/>
                  </a:moveTo>
                  <a:lnTo>
                    <a:pt x="104" y="179"/>
                  </a:lnTo>
                  <a:lnTo>
                    <a:pt x="191" y="80"/>
                  </a:lnTo>
                  <a:lnTo>
                    <a:pt x="123" y="80"/>
                  </a:lnTo>
                  <a:lnTo>
                    <a:pt x="123" y="0"/>
                  </a:lnTo>
                  <a:lnTo>
                    <a:pt x="79" y="0"/>
                  </a:lnTo>
                  <a:lnTo>
                    <a:pt x="79" y="80"/>
                  </a:lnTo>
                  <a:lnTo>
                    <a:pt x="11" y="80"/>
                  </a:lnTo>
                  <a:lnTo>
                    <a:pt x="98" y="179"/>
                  </a:lnTo>
                  <a:lnTo>
                    <a:pt x="0" y="179"/>
                  </a:lnTo>
                  <a:lnTo>
                    <a:pt x="0" y="317"/>
                  </a:lnTo>
                  <a:lnTo>
                    <a:pt x="87" y="317"/>
                  </a:lnTo>
                  <a:lnTo>
                    <a:pt x="64" y="340"/>
                  </a:lnTo>
                  <a:lnTo>
                    <a:pt x="140" y="340"/>
                  </a:lnTo>
                  <a:lnTo>
                    <a:pt x="116" y="317"/>
                  </a:lnTo>
                  <a:lnTo>
                    <a:pt x="203" y="317"/>
                  </a:lnTo>
                  <a:lnTo>
                    <a:pt x="203" y="179"/>
                  </a:lnTo>
                  <a:close/>
                  <a:moveTo>
                    <a:pt x="178" y="293"/>
                  </a:moveTo>
                  <a:lnTo>
                    <a:pt x="26" y="293"/>
                  </a:lnTo>
                  <a:lnTo>
                    <a:pt x="26" y="204"/>
                  </a:lnTo>
                  <a:lnTo>
                    <a:pt x="178" y="204"/>
                  </a:lnTo>
                  <a:lnTo>
                    <a:pt x="178" y="293"/>
                  </a:lnTo>
                  <a:close/>
                </a:path>
              </a:pathLst>
            </a:custGeom>
            <a:solidFill>
              <a:schemeClr val="bg1"/>
            </a:solidFill>
            <a:ln>
              <a:noFill/>
            </a:ln>
          </p:spPr>
          <p:txBody>
            <a:bodyPr lIns="68580" tIns="34290" rIns="68580" bIns="34290"/>
            <a:lstStyle/>
            <a:p>
              <a:pPr>
                <a:defRPr/>
              </a:pPr>
              <a:endParaRPr lang="zh-CN" altLang="en-US">
                <a:solidFill>
                  <a:schemeClr val="tx1">
                    <a:lumMod val="75000"/>
                    <a:lumOff val="25000"/>
                  </a:schemeClr>
                </a:solidFill>
              </a:endParaRPr>
            </a:p>
          </p:txBody>
        </p:sp>
      </p:grpSp>
      <p:sp>
        <p:nvSpPr>
          <p:cNvPr id="22" name="矩形 21"/>
          <p:cNvSpPr/>
          <p:nvPr/>
        </p:nvSpPr>
        <p:spPr>
          <a:xfrm>
            <a:off x="1763688" y="1496543"/>
            <a:ext cx="5926863" cy="646331"/>
          </a:xfrm>
          <a:prstGeom prst="rect">
            <a:avLst/>
          </a:prstGeom>
        </p:spPr>
        <p:txBody>
          <a:bodyPr wrap="square" lIns="68580" tIns="34290" rIns="68580" bIns="34290">
            <a:spAutoFit/>
          </a:bodyPr>
          <a:lstStyle/>
          <a:p>
            <a:pPr>
              <a:lnSpc>
                <a:spcPts val="1500"/>
              </a:lnSpc>
              <a:spcBef>
                <a:spcPts val="838"/>
              </a:spcBef>
              <a:spcAft>
                <a:spcPts val="838"/>
              </a:spcAft>
            </a:pPr>
            <a:r>
              <a:rPr lang="zh-CN" altLang="en-US" sz="1000" b="1" dirty="0" smtClean="0">
                <a:solidFill>
                  <a:schemeClr val="tx1">
                    <a:lumMod val="75000"/>
                    <a:lumOff val="25000"/>
                  </a:schemeClr>
                </a:solidFill>
                <a:latin typeface="微软雅黑" pitchFamily="34" charset="-122"/>
                <a:ea typeface="微软雅黑" pitchFamily="34" charset="-122"/>
              </a:rPr>
              <a:t>请在此处输入您的文本，或者复制您的文本粘贴到此处请在此处请在此处输入您的文本，或者复制您的文本粘贴到此处请在此处或者复制您的文本粘贴到此处请在</a:t>
            </a:r>
            <a:r>
              <a:rPr lang="zh-CN" altLang="en-US" sz="1000" b="1" dirty="0">
                <a:solidFill>
                  <a:schemeClr val="tx1">
                    <a:lumMod val="75000"/>
                    <a:lumOff val="25000"/>
                  </a:schemeClr>
                </a:solidFill>
                <a:latin typeface="微软雅黑" pitchFamily="34" charset="-122"/>
                <a:ea typeface="微软雅黑" pitchFamily="34" charset="-122"/>
              </a:rPr>
              <a:t>此处。或者复制您的文本粘贴到此处请在此处或者复制您的文本粘贴到此处请在</a:t>
            </a:r>
            <a:r>
              <a:rPr lang="zh-CN" altLang="en-US" sz="1000" b="1" dirty="0" smtClean="0">
                <a:solidFill>
                  <a:schemeClr val="tx1">
                    <a:lumMod val="75000"/>
                    <a:lumOff val="25000"/>
                  </a:schemeClr>
                </a:solidFill>
                <a:latin typeface="微软雅黑" pitchFamily="34" charset="-122"/>
                <a:ea typeface="微软雅黑" pitchFamily="34" charset="-122"/>
              </a:rPr>
              <a:t>此处</a:t>
            </a:r>
            <a:endParaRPr lang="en-US" altLang="zh-CN" sz="1000" b="1" dirty="0">
              <a:solidFill>
                <a:schemeClr val="tx1">
                  <a:lumMod val="75000"/>
                  <a:lumOff val="25000"/>
                </a:schemeClr>
              </a:solidFill>
              <a:latin typeface="微软雅黑" pitchFamily="34" charset="-122"/>
              <a:ea typeface="微软雅黑" pitchFamily="34" charset="-122"/>
            </a:endParaRPr>
          </a:p>
        </p:txBody>
      </p:sp>
      <p:sp>
        <p:nvSpPr>
          <p:cNvPr id="28" name="TextBox 27"/>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29" name="TextBox 28"/>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117145051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1+#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1+#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1+#ppt_w/2"/>
                                          </p:val>
                                        </p:tav>
                                        <p:tav tm="100000">
                                          <p:val>
                                            <p:strVal val="#ppt_x"/>
                                          </p:val>
                                        </p:tav>
                                      </p:tavLst>
                                    </p:anim>
                                    <p:anim calcmode="lin" valueType="num">
                                      <p:cBhvr additive="base">
                                        <p:cTn id="23" dur="5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1+#ppt_w/2"/>
                                          </p:val>
                                        </p:tav>
                                        <p:tav tm="100000">
                                          <p:val>
                                            <p:strVal val="#ppt_x"/>
                                          </p:val>
                                        </p:tav>
                                      </p:tavLst>
                                    </p:anim>
                                    <p:anim calcmode="lin" valueType="num">
                                      <p:cBhvr additive="base">
                                        <p:cTn id="28" dur="500" fill="hold"/>
                                        <p:tgtEl>
                                          <p:spTgt spid="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left)">
                                      <p:cBhvr>
                                        <p:cTn id="3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AA21107-9356-4D96-B5C9-A6C51C070587}" type="datetime1">
              <a:rPr lang="zh-CN" altLang="en-US" smtClean="0"/>
              <a:t>2017/5/27</a:t>
            </a:fld>
            <a:endParaRPr lang="zh-CN" altLang="en-US"/>
          </a:p>
        </p:txBody>
      </p:sp>
      <p:grpSp>
        <p:nvGrpSpPr>
          <p:cNvPr id="26" name="组合 25"/>
          <p:cNvGrpSpPr/>
          <p:nvPr/>
        </p:nvGrpSpPr>
        <p:grpSpPr>
          <a:xfrm>
            <a:off x="914943" y="1645921"/>
            <a:ext cx="3485608" cy="2307873"/>
            <a:chOff x="914943" y="1645921"/>
            <a:chExt cx="3485608" cy="2307873"/>
          </a:xfrm>
        </p:grpSpPr>
        <p:cxnSp>
          <p:nvCxnSpPr>
            <p:cNvPr id="4" name="Straight Connector 86"/>
            <p:cNvCxnSpPr/>
            <p:nvPr/>
          </p:nvCxnSpPr>
          <p:spPr>
            <a:xfrm>
              <a:off x="914943" y="1772972"/>
              <a:ext cx="2862000" cy="0"/>
            </a:xfrm>
            <a:prstGeom prst="line">
              <a:avLst/>
            </a:prstGeom>
            <a:noFill/>
            <a:ln w="50800">
              <a:solidFill>
                <a:schemeClr val="tx2">
                  <a:lumMod val="75000"/>
                </a:schemeClr>
              </a:solidFill>
              <a:headEnd type="oval"/>
              <a:tailEnd type="none"/>
            </a:ln>
          </p:spPr>
        </p:cxnSp>
        <p:cxnSp>
          <p:nvCxnSpPr>
            <p:cNvPr id="5" name="Straight Connector 85"/>
            <p:cNvCxnSpPr/>
            <p:nvPr/>
          </p:nvCxnSpPr>
          <p:spPr>
            <a:xfrm>
              <a:off x="1411722" y="2643421"/>
              <a:ext cx="2349000" cy="0"/>
            </a:xfrm>
            <a:prstGeom prst="line">
              <a:avLst/>
            </a:prstGeom>
            <a:noFill/>
            <a:ln w="50800">
              <a:solidFill>
                <a:schemeClr val="tx2">
                  <a:lumMod val="75000"/>
                </a:schemeClr>
              </a:solidFill>
              <a:tailEnd type="none"/>
            </a:ln>
          </p:spPr>
        </p:cxnSp>
        <p:cxnSp>
          <p:nvCxnSpPr>
            <p:cNvPr id="6" name="Straight Connector 13"/>
            <p:cNvCxnSpPr/>
            <p:nvPr/>
          </p:nvCxnSpPr>
          <p:spPr>
            <a:xfrm>
              <a:off x="1392672" y="3513869"/>
              <a:ext cx="2997000" cy="0"/>
            </a:xfrm>
            <a:prstGeom prst="line">
              <a:avLst/>
            </a:prstGeom>
            <a:noFill/>
            <a:ln w="50800">
              <a:solidFill>
                <a:schemeClr val="tx2">
                  <a:lumMod val="75000"/>
                </a:schemeClr>
              </a:solidFill>
              <a:tailEnd type="triangle"/>
            </a:ln>
          </p:spPr>
        </p:cxnSp>
        <p:sp>
          <p:nvSpPr>
            <p:cNvPr id="7" name="Oval 42"/>
            <p:cNvSpPr>
              <a:spLocks noChangeArrowheads="1"/>
            </p:cNvSpPr>
            <p:nvPr/>
          </p:nvSpPr>
          <p:spPr bwMode="auto">
            <a:xfrm>
              <a:off x="1421618" y="1691409"/>
              <a:ext cx="133533" cy="144076"/>
            </a:xfrm>
            <a:prstGeom prst="ellipse">
              <a:avLst/>
            </a:prstGeom>
            <a:solidFill>
              <a:srgbClr val="E2E2E2"/>
            </a:solidFill>
            <a:ln w="19050">
              <a:solidFill>
                <a:srgbClr val="E74C2E"/>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8" name="TextBox 7"/>
            <p:cNvSpPr txBox="1"/>
            <p:nvPr/>
          </p:nvSpPr>
          <p:spPr>
            <a:xfrm>
              <a:off x="1287287" y="1885368"/>
              <a:ext cx="2360788" cy="253916"/>
            </a:xfrm>
            <a:prstGeom prst="rect">
              <a:avLst/>
            </a:prstGeom>
            <a:noFill/>
          </p:spPr>
          <p:txBody>
            <a:bodyPr wrap="square" lIns="68580" tIns="34290" rIns="68580" bIns="34290" rtlCol="0">
              <a:spAutoFit/>
            </a:bodyPr>
            <a:lstStyle/>
            <a:p>
              <a:r>
                <a:rPr lang="en-US" altLang="zh-CN" sz="1200" dirty="0" smtClean="0">
                  <a:solidFill>
                    <a:schemeClr val="tx1">
                      <a:lumMod val="50000"/>
                      <a:lumOff val="50000"/>
                    </a:schemeClr>
                  </a:solidFill>
                  <a:latin typeface="Helvetica Inserat LT Std" panose="020B0806030702050204" pitchFamily="34" charset="0"/>
                </a:rPr>
                <a:t>Jan         Feb         Mar         Apr</a:t>
              </a:r>
              <a:endParaRPr lang="zh-CN" altLang="en-US" sz="1200" dirty="0">
                <a:solidFill>
                  <a:schemeClr val="tx1">
                    <a:lumMod val="50000"/>
                    <a:lumOff val="50000"/>
                  </a:schemeClr>
                </a:solidFill>
                <a:latin typeface="Helvetica Inserat LT Std" panose="020B0806030702050204" pitchFamily="34" charset="0"/>
              </a:endParaRPr>
            </a:p>
          </p:txBody>
        </p:sp>
        <p:sp>
          <p:nvSpPr>
            <p:cNvPr id="9" name="TextBox 8"/>
            <p:cNvSpPr txBox="1"/>
            <p:nvPr/>
          </p:nvSpPr>
          <p:spPr>
            <a:xfrm>
              <a:off x="1742562" y="3699878"/>
              <a:ext cx="2657989" cy="253916"/>
            </a:xfrm>
            <a:prstGeom prst="rect">
              <a:avLst/>
            </a:prstGeom>
            <a:noFill/>
          </p:spPr>
          <p:txBody>
            <a:bodyPr wrap="square" lIns="68580" tIns="34290" rIns="68580" bIns="34290" rtlCol="0">
              <a:spAutoFit/>
            </a:bodyPr>
            <a:lstStyle/>
            <a:p>
              <a:r>
                <a:rPr lang="en-US" altLang="zh-CN" sz="1200" dirty="0" smtClean="0">
                  <a:solidFill>
                    <a:schemeClr val="tx1">
                      <a:lumMod val="50000"/>
                      <a:lumOff val="50000"/>
                    </a:schemeClr>
                  </a:solidFill>
                  <a:latin typeface="Helvetica Inserat LT Std" panose="020B0806030702050204" pitchFamily="34" charset="0"/>
                </a:rPr>
                <a:t>Aug         Sep         Oct         Nov</a:t>
              </a:r>
              <a:endParaRPr lang="zh-CN" altLang="en-US" sz="1200" dirty="0">
                <a:solidFill>
                  <a:schemeClr val="tx1">
                    <a:lumMod val="50000"/>
                    <a:lumOff val="50000"/>
                  </a:schemeClr>
                </a:solidFill>
                <a:latin typeface="Helvetica Inserat LT Std" panose="020B0806030702050204" pitchFamily="34" charset="0"/>
              </a:endParaRPr>
            </a:p>
          </p:txBody>
        </p:sp>
        <p:sp>
          <p:nvSpPr>
            <p:cNvPr id="10" name="Arc 1"/>
            <p:cNvSpPr/>
            <p:nvPr/>
          </p:nvSpPr>
          <p:spPr>
            <a:xfrm>
              <a:off x="3284698" y="1772973"/>
              <a:ext cx="873896" cy="873896"/>
            </a:xfrm>
            <a:prstGeom prst="arc">
              <a:avLst>
                <a:gd name="adj1" fmla="val 16200000"/>
                <a:gd name="adj2" fmla="val 5171460"/>
              </a:avLst>
            </a:prstGeom>
            <a:noFill/>
            <a:ln w="50800">
              <a:solidFill>
                <a:schemeClr val="tx2">
                  <a:lumMod val="75000"/>
                </a:schemeClr>
              </a:solidFill>
            </a:ln>
          </p:spPr>
          <p:txBody>
            <a:bodyPr vert="horz" wrap="square" lIns="68580" tIns="34290" rIns="68580" bIns="34290" numCol="1" anchor="t" anchorCtr="0" compatLnSpc="1">
              <a:prstTxWarp prst="textNoShape">
                <a:avLst/>
              </a:prstTxWarp>
            </a:bodyPr>
            <a:lstStyle/>
            <a:p>
              <a:endParaRPr lang="zh-CN" altLang="en-US" sz="1200"/>
            </a:p>
          </p:txBody>
        </p:sp>
        <p:sp>
          <p:nvSpPr>
            <p:cNvPr id="11" name="TextBox 10"/>
            <p:cNvSpPr txBox="1"/>
            <p:nvPr/>
          </p:nvSpPr>
          <p:spPr>
            <a:xfrm>
              <a:off x="1726198" y="2818223"/>
              <a:ext cx="2360788" cy="253916"/>
            </a:xfrm>
            <a:prstGeom prst="rect">
              <a:avLst/>
            </a:prstGeom>
            <a:noFill/>
          </p:spPr>
          <p:txBody>
            <a:bodyPr wrap="square" lIns="68580" tIns="34290" rIns="68580" bIns="34290" rtlCol="0">
              <a:spAutoFit/>
            </a:bodyPr>
            <a:lstStyle/>
            <a:p>
              <a:r>
                <a:rPr lang="en-US" altLang="zh-CN" sz="1200" dirty="0" smtClean="0">
                  <a:solidFill>
                    <a:schemeClr val="tx1">
                      <a:lumMod val="50000"/>
                      <a:lumOff val="50000"/>
                    </a:schemeClr>
                  </a:solidFill>
                  <a:latin typeface="Helvetica Inserat LT Std" panose="020B0806030702050204" pitchFamily="34" charset="0"/>
                </a:rPr>
                <a:t>May        Jun          Jul</a:t>
              </a:r>
              <a:endParaRPr lang="zh-CN" altLang="en-US" sz="1200" dirty="0">
                <a:solidFill>
                  <a:schemeClr val="tx1">
                    <a:lumMod val="50000"/>
                    <a:lumOff val="50000"/>
                  </a:schemeClr>
                </a:solidFill>
                <a:latin typeface="Helvetica Inserat LT Std" panose="020B0806030702050204" pitchFamily="34" charset="0"/>
              </a:endParaRPr>
            </a:p>
          </p:txBody>
        </p:sp>
        <p:sp>
          <p:nvSpPr>
            <p:cNvPr id="12" name="Arc 69"/>
            <p:cNvSpPr/>
            <p:nvPr/>
          </p:nvSpPr>
          <p:spPr>
            <a:xfrm flipH="1">
              <a:off x="992497" y="2643421"/>
              <a:ext cx="873896" cy="873896"/>
            </a:xfrm>
            <a:prstGeom prst="arc">
              <a:avLst>
                <a:gd name="adj1" fmla="val 16200000"/>
                <a:gd name="adj2" fmla="val 5171460"/>
              </a:avLst>
            </a:prstGeom>
            <a:noFill/>
            <a:ln w="50800">
              <a:solidFill>
                <a:schemeClr val="tx2">
                  <a:lumMod val="75000"/>
                </a:schemeClr>
              </a:solidFill>
            </a:ln>
          </p:spPr>
          <p:txBody>
            <a:bodyPr vert="horz" wrap="square" lIns="68580" tIns="34290" rIns="68580" bIns="34290" numCol="1" anchor="t" anchorCtr="0" compatLnSpc="1">
              <a:prstTxWarp prst="textNoShape">
                <a:avLst/>
              </a:prstTxWarp>
            </a:bodyPr>
            <a:lstStyle/>
            <a:p>
              <a:endParaRPr lang="zh-CN" altLang="en-US" sz="1200"/>
            </a:p>
          </p:txBody>
        </p:sp>
        <p:sp>
          <p:nvSpPr>
            <p:cNvPr id="13" name="Oval 14"/>
            <p:cNvSpPr/>
            <p:nvPr/>
          </p:nvSpPr>
          <p:spPr>
            <a:xfrm>
              <a:off x="1029311" y="1645921"/>
              <a:ext cx="239447" cy="239447"/>
            </a:xfrm>
            <a:prstGeom prst="ellipse">
              <a:avLst/>
            </a:pr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200" b="1" dirty="0">
                  <a:solidFill>
                    <a:schemeClr val="bg1"/>
                  </a:solidFill>
                </a:rPr>
                <a:t>1</a:t>
              </a:r>
              <a:endParaRPr lang="zh-CN" altLang="en-US" sz="1200" b="1" dirty="0">
                <a:solidFill>
                  <a:schemeClr val="bg1"/>
                </a:solidFill>
              </a:endParaRPr>
            </a:p>
          </p:txBody>
        </p:sp>
        <p:sp>
          <p:nvSpPr>
            <p:cNvPr id="14" name="Oval 88"/>
            <p:cNvSpPr/>
            <p:nvPr/>
          </p:nvSpPr>
          <p:spPr>
            <a:xfrm>
              <a:off x="3492652" y="2525233"/>
              <a:ext cx="239447" cy="239447"/>
            </a:xfrm>
            <a:prstGeom prst="ellipse">
              <a:avLst/>
            </a:pr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200" b="1" dirty="0">
                  <a:solidFill>
                    <a:schemeClr val="bg1"/>
                  </a:solidFill>
                </a:rPr>
                <a:t>2</a:t>
              </a:r>
              <a:endParaRPr lang="zh-CN" altLang="en-US" sz="1200" b="1" dirty="0">
                <a:solidFill>
                  <a:schemeClr val="bg1"/>
                </a:solidFill>
              </a:endParaRPr>
            </a:p>
          </p:txBody>
        </p:sp>
        <p:sp>
          <p:nvSpPr>
            <p:cNvPr id="15" name="Oval 89"/>
            <p:cNvSpPr/>
            <p:nvPr/>
          </p:nvSpPr>
          <p:spPr>
            <a:xfrm>
              <a:off x="1370949" y="3387552"/>
              <a:ext cx="239447" cy="239447"/>
            </a:xfrm>
            <a:prstGeom prst="ellipse">
              <a:avLst/>
            </a:pr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200" b="1" dirty="0">
                  <a:solidFill>
                    <a:schemeClr val="bg1"/>
                  </a:solidFill>
                </a:rPr>
                <a:t>3</a:t>
              </a:r>
              <a:endParaRPr lang="zh-CN" altLang="en-US" sz="1200" b="1" dirty="0">
                <a:solidFill>
                  <a:schemeClr val="bg1"/>
                </a:solidFill>
              </a:endParaRPr>
            </a:p>
          </p:txBody>
        </p:sp>
        <p:sp>
          <p:nvSpPr>
            <p:cNvPr id="16" name="Oval 42"/>
            <p:cNvSpPr>
              <a:spLocks noChangeArrowheads="1"/>
            </p:cNvSpPr>
            <p:nvPr/>
          </p:nvSpPr>
          <p:spPr bwMode="auto">
            <a:xfrm>
              <a:off x="2050133" y="1691409"/>
              <a:ext cx="133533" cy="144076"/>
            </a:xfrm>
            <a:prstGeom prst="ellipse">
              <a:avLst/>
            </a:prstGeom>
            <a:solidFill>
              <a:srgbClr val="E2E2E2"/>
            </a:solidFill>
            <a:ln w="19050">
              <a:solidFill>
                <a:srgbClr val="E74C2E"/>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7" name="Oval 42"/>
            <p:cNvSpPr>
              <a:spLocks noChangeArrowheads="1"/>
            </p:cNvSpPr>
            <p:nvPr/>
          </p:nvSpPr>
          <p:spPr bwMode="auto">
            <a:xfrm>
              <a:off x="2694053" y="1691409"/>
              <a:ext cx="133533" cy="144076"/>
            </a:xfrm>
            <a:prstGeom prst="ellipse">
              <a:avLst/>
            </a:prstGeom>
            <a:solidFill>
              <a:srgbClr val="E2E2E2"/>
            </a:solidFill>
            <a:ln w="19050">
              <a:solidFill>
                <a:srgbClr val="E74C2E"/>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8" name="Oval 42"/>
            <p:cNvSpPr>
              <a:spLocks noChangeArrowheads="1"/>
            </p:cNvSpPr>
            <p:nvPr/>
          </p:nvSpPr>
          <p:spPr bwMode="auto">
            <a:xfrm>
              <a:off x="3340069" y="1691409"/>
              <a:ext cx="133533" cy="144076"/>
            </a:xfrm>
            <a:prstGeom prst="ellipse">
              <a:avLst/>
            </a:prstGeom>
            <a:solidFill>
              <a:srgbClr val="E2E2E2"/>
            </a:solidFill>
            <a:ln w="19050">
              <a:solidFill>
                <a:srgbClr val="E74C2E"/>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9" name="Oval 42"/>
            <p:cNvSpPr>
              <a:spLocks noChangeArrowheads="1"/>
            </p:cNvSpPr>
            <p:nvPr/>
          </p:nvSpPr>
          <p:spPr bwMode="auto">
            <a:xfrm>
              <a:off x="1865029" y="2567935"/>
              <a:ext cx="133533" cy="144076"/>
            </a:xfrm>
            <a:prstGeom prst="ellipse">
              <a:avLst/>
            </a:prstGeom>
            <a:solidFill>
              <a:srgbClr val="E2E2E2"/>
            </a:solidFill>
            <a:ln w="19050">
              <a:solidFill>
                <a:srgbClr val="E74C2E"/>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0" name="Oval 42"/>
            <p:cNvSpPr>
              <a:spLocks noChangeArrowheads="1"/>
            </p:cNvSpPr>
            <p:nvPr/>
          </p:nvSpPr>
          <p:spPr bwMode="auto">
            <a:xfrm>
              <a:off x="2510509" y="2567935"/>
              <a:ext cx="133533" cy="144076"/>
            </a:xfrm>
            <a:prstGeom prst="ellipse">
              <a:avLst/>
            </a:prstGeom>
            <a:solidFill>
              <a:srgbClr val="E2E2E2"/>
            </a:solidFill>
            <a:ln w="19050">
              <a:solidFill>
                <a:srgbClr val="E74C2E"/>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1" name="Oval 42"/>
            <p:cNvSpPr>
              <a:spLocks noChangeArrowheads="1"/>
            </p:cNvSpPr>
            <p:nvPr/>
          </p:nvSpPr>
          <p:spPr bwMode="auto">
            <a:xfrm>
              <a:off x="3166156" y="2575635"/>
              <a:ext cx="133533" cy="144076"/>
            </a:xfrm>
            <a:prstGeom prst="ellipse">
              <a:avLst/>
            </a:prstGeom>
            <a:solidFill>
              <a:srgbClr val="E2E2E2"/>
            </a:solidFill>
            <a:ln w="19050">
              <a:solidFill>
                <a:srgbClr val="E74C2E"/>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2" name="Oval 42"/>
            <p:cNvSpPr>
              <a:spLocks noChangeArrowheads="1"/>
            </p:cNvSpPr>
            <p:nvPr/>
          </p:nvSpPr>
          <p:spPr bwMode="auto">
            <a:xfrm>
              <a:off x="1865029" y="3445280"/>
              <a:ext cx="133533" cy="144076"/>
            </a:xfrm>
            <a:prstGeom prst="ellipse">
              <a:avLst/>
            </a:prstGeom>
            <a:solidFill>
              <a:srgbClr val="E2E2E2"/>
            </a:solidFill>
            <a:ln w="19050">
              <a:solidFill>
                <a:srgbClr val="E74C2E"/>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3" name="Oval 42"/>
            <p:cNvSpPr>
              <a:spLocks noChangeArrowheads="1"/>
            </p:cNvSpPr>
            <p:nvPr/>
          </p:nvSpPr>
          <p:spPr bwMode="auto">
            <a:xfrm>
              <a:off x="2510509" y="3453148"/>
              <a:ext cx="133533" cy="144076"/>
            </a:xfrm>
            <a:prstGeom prst="ellipse">
              <a:avLst/>
            </a:prstGeom>
            <a:solidFill>
              <a:srgbClr val="E2E2E2"/>
            </a:solidFill>
            <a:ln w="19050">
              <a:solidFill>
                <a:srgbClr val="E74C2E"/>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4" name="Oval 42"/>
            <p:cNvSpPr>
              <a:spLocks noChangeArrowheads="1"/>
            </p:cNvSpPr>
            <p:nvPr/>
          </p:nvSpPr>
          <p:spPr bwMode="auto">
            <a:xfrm>
              <a:off x="3166156" y="3444423"/>
              <a:ext cx="133533" cy="144076"/>
            </a:xfrm>
            <a:prstGeom prst="ellipse">
              <a:avLst/>
            </a:prstGeom>
            <a:solidFill>
              <a:srgbClr val="E2E2E2"/>
            </a:solidFill>
            <a:ln w="19050">
              <a:solidFill>
                <a:srgbClr val="E74C2E"/>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5" name="Oval 42"/>
            <p:cNvSpPr>
              <a:spLocks noChangeArrowheads="1"/>
            </p:cNvSpPr>
            <p:nvPr/>
          </p:nvSpPr>
          <p:spPr bwMode="auto">
            <a:xfrm>
              <a:off x="3821804" y="3444423"/>
              <a:ext cx="133533" cy="144076"/>
            </a:xfrm>
            <a:prstGeom prst="ellipse">
              <a:avLst/>
            </a:prstGeom>
            <a:solidFill>
              <a:srgbClr val="E2E2E2"/>
            </a:solidFill>
            <a:ln w="19050">
              <a:solidFill>
                <a:srgbClr val="E74C2E"/>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grpSp>
      <p:sp>
        <p:nvSpPr>
          <p:cNvPr id="29" name="文本框 8"/>
          <p:cNvSpPr txBox="1"/>
          <p:nvPr/>
        </p:nvSpPr>
        <p:spPr>
          <a:xfrm>
            <a:off x="4716016" y="1500463"/>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rgbClr val="E74C2E"/>
                </a:solidFill>
                <a:latin typeface="微软雅黑" pitchFamily="34" charset="-122"/>
                <a:ea typeface="微软雅黑" pitchFamily="34" charset="-122"/>
              </a:rPr>
              <a:t>01</a:t>
            </a:r>
            <a:r>
              <a:rPr lang="zh-CN" altLang="en-US" sz="1050" b="1" dirty="0" smtClean="0">
                <a:solidFill>
                  <a:srgbClr val="E74C2E"/>
                </a:solidFill>
                <a:latin typeface="微软雅黑" pitchFamily="34" charset="-122"/>
                <a:ea typeface="微软雅黑" pitchFamily="34" charset="-122"/>
              </a:rPr>
              <a:t>单击</a:t>
            </a:r>
            <a:r>
              <a:rPr lang="zh-CN" altLang="en-US" sz="1050" b="1" dirty="0">
                <a:solidFill>
                  <a:srgbClr val="E74C2E"/>
                </a:solidFill>
                <a:latin typeface="微软雅黑" pitchFamily="34" charset="-122"/>
                <a:ea typeface="微软雅黑" pitchFamily="34" charset="-122"/>
              </a:rPr>
              <a:t>此处输入标题</a:t>
            </a:r>
            <a:endParaRPr lang="en-US" altLang="zh-CN" sz="1050" b="1" dirty="0">
              <a:solidFill>
                <a:srgbClr val="E74C2E"/>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内容请</a:t>
            </a:r>
            <a:r>
              <a:rPr lang="zh-CN" altLang="en-US" sz="900" b="1" dirty="0">
                <a:solidFill>
                  <a:schemeClr val="tx1">
                    <a:lumMod val="65000"/>
                    <a:lumOff val="35000"/>
                  </a:schemeClr>
                </a:solidFill>
                <a:latin typeface="微软雅黑" pitchFamily="34" charset="-122"/>
                <a:ea typeface="微软雅黑" pitchFamily="34" charset="-122"/>
              </a:rPr>
              <a:t>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smtClean="0">
              <a:solidFill>
                <a:schemeClr val="tx1">
                  <a:lumMod val="65000"/>
                  <a:lumOff val="35000"/>
                </a:schemeClr>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a:solidFill>
                <a:schemeClr val="tx1">
                  <a:lumMod val="65000"/>
                  <a:lumOff val="35000"/>
                </a:schemeClr>
              </a:solidFill>
              <a:latin typeface="微软雅黑" pitchFamily="34" charset="-122"/>
              <a:ea typeface="微软雅黑" pitchFamily="34" charset="-122"/>
            </a:endParaRPr>
          </a:p>
        </p:txBody>
      </p:sp>
      <p:sp>
        <p:nvSpPr>
          <p:cNvPr id="30" name="文本框 8"/>
          <p:cNvSpPr txBox="1"/>
          <p:nvPr/>
        </p:nvSpPr>
        <p:spPr>
          <a:xfrm>
            <a:off x="4716016" y="2368142"/>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rgbClr val="E74C2E"/>
                </a:solidFill>
                <a:latin typeface="微软雅黑" pitchFamily="34" charset="-122"/>
                <a:ea typeface="微软雅黑" pitchFamily="34" charset="-122"/>
              </a:rPr>
              <a:t>02</a:t>
            </a:r>
            <a:r>
              <a:rPr lang="zh-CN" altLang="en-US" sz="1050" b="1" dirty="0" smtClean="0">
                <a:solidFill>
                  <a:srgbClr val="E74C2E"/>
                </a:solidFill>
                <a:latin typeface="微软雅黑" pitchFamily="34" charset="-122"/>
                <a:ea typeface="微软雅黑" pitchFamily="34" charset="-122"/>
              </a:rPr>
              <a:t>单击</a:t>
            </a:r>
            <a:r>
              <a:rPr lang="zh-CN" altLang="en-US" sz="1050" b="1" dirty="0">
                <a:solidFill>
                  <a:srgbClr val="E74C2E"/>
                </a:solidFill>
                <a:latin typeface="微软雅黑" pitchFamily="34" charset="-122"/>
                <a:ea typeface="微软雅黑" pitchFamily="34" charset="-122"/>
              </a:rPr>
              <a:t>此处输入标题</a:t>
            </a:r>
            <a:endParaRPr lang="en-US" altLang="zh-CN" sz="1050" b="1" dirty="0">
              <a:solidFill>
                <a:srgbClr val="E74C2E"/>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内容请</a:t>
            </a:r>
            <a:r>
              <a:rPr lang="zh-CN" altLang="en-US" sz="900" b="1" dirty="0">
                <a:solidFill>
                  <a:schemeClr val="tx1">
                    <a:lumMod val="65000"/>
                    <a:lumOff val="35000"/>
                  </a:schemeClr>
                </a:solidFill>
                <a:latin typeface="微软雅黑" pitchFamily="34" charset="-122"/>
                <a:ea typeface="微软雅黑" pitchFamily="34" charset="-122"/>
              </a:rPr>
              <a:t>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smtClean="0">
              <a:solidFill>
                <a:schemeClr val="tx1">
                  <a:lumMod val="65000"/>
                  <a:lumOff val="35000"/>
                </a:schemeClr>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a:solidFill>
                <a:schemeClr val="tx1">
                  <a:lumMod val="65000"/>
                  <a:lumOff val="35000"/>
                </a:schemeClr>
              </a:solidFill>
              <a:latin typeface="微软雅黑" pitchFamily="34" charset="-122"/>
              <a:ea typeface="微软雅黑" pitchFamily="34" charset="-122"/>
            </a:endParaRPr>
          </a:p>
        </p:txBody>
      </p:sp>
      <p:sp>
        <p:nvSpPr>
          <p:cNvPr id="31" name="文本框 8"/>
          <p:cNvSpPr txBox="1"/>
          <p:nvPr/>
        </p:nvSpPr>
        <p:spPr>
          <a:xfrm>
            <a:off x="4716016" y="3169076"/>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rgbClr val="E74C2E"/>
                </a:solidFill>
                <a:latin typeface="微软雅黑" pitchFamily="34" charset="-122"/>
                <a:ea typeface="微软雅黑" pitchFamily="34" charset="-122"/>
              </a:rPr>
              <a:t>03</a:t>
            </a:r>
            <a:r>
              <a:rPr lang="zh-CN" altLang="en-US" sz="1050" b="1" dirty="0" smtClean="0">
                <a:solidFill>
                  <a:srgbClr val="E74C2E"/>
                </a:solidFill>
                <a:latin typeface="微软雅黑" pitchFamily="34" charset="-122"/>
                <a:ea typeface="微软雅黑" pitchFamily="34" charset="-122"/>
              </a:rPr>
              <a:t>单击</a:t>
            </a:r>
            <a:r>
              <a:rPr lang="zh-CN" altLang="en-US" sz="1050" b="1" dirty="0">
                <a:solidFill>
                  <a:srgbClr val="E74C2E"/>
                </a:solidFill>
                <a:latin typeface="微软雅黑" pitchFamily="34" charset="-122"/>
                <a:ea typeface="微软雅黑" pitchFamily="34" charset="-122"/>
              </a:rPr>
              <a:t>此处输入标题</a:t>
            </a:r>
            <a:endParaRPr lang="en-US" altLang="zh-CN" sz="1050" b="1" dirty="0">
              <a:solidFill>
                <a:srgbClr val="E74C2E"/>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内容请</a:t>
            </a:r>
            <a:r>
              <a:rPr lang="zh-CN" altLang="en-US" sz="900" b="1" dirty="0">
                <a:solidFill>
                  <a:schemeClr val="tx1">
                    <a:lumMod val="65000"/>
                    <a:lumOff val="35000"/>
                  </a:schemeClr>
                </a:solidFill>
                <a:latin typeface="微软雅黑" pitchFamily="34" charset="-122"/>
                <a:ea typeface="微软雅黑" pitchFamily="34" charset="-122"/>
              </a:rPr>
              <a:t>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smtClean="0">
              <a:solidFill>
                <a:schemeClr val="tx1">
                  <a:lumMod val="65000"/>
                  <a:lumOff val="35000"/>
                </a:schemeClr>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a:solidFill>
                <a:schemeClr val="tx1">
                  <a:lumMod val="65000"/>
                  <a:lumOff val="35000"/>
                </a:schemeClr>
              </a:solidFill>
              <a:latin typeface="微软雅黑" pitchFamily="34" charset="-122"/>
              <a:ea typeface="微软雅黑" pitchFamily="34" charset="-122"/>
            </a:endParaRPr>
          </a:p>
        </p:txBody>
      </p:sp>
      <p:sp>
        <p:nvSpPr>
          <p:cNvPr id="37" name="TextBox 36"/>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38" name="TextBox 37"/>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328977149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dissolve">
                                      <p:cBhvr>
                                        <p:cTn id="7" dur="1000"/>
                                        <p:tgtEl>
                                          <p:spTgt spid="26"/>
                                        </p:tgtEl>
                                      </p:cBhvr>
                                    </p:animEffect>
                                  </p:childTnLst>
                                </p:cTn>
                              </p:par>
                            </p:childTnLst>
                          </p:cTn>
                        </p:par>
                        <p:par>
                          <p:cTn id="8" fill="hold">
                            <p:stCondLst>
                              <p:cond delay="1000"/>
                            </p:stCondLst>
                            <p:childTnLst>
                              <p:par>
                                <p:cTn id="9" presetID="2" presetClass="entr" presetSubtype="2"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1+#ppt_w/2"/>
                                          </p:val>
                                        </p:tav>
                                        <p:tav tm="100000">
                                          <p:val>
                                            <p:strVal val="#ppt_x"/>
                                          </p:val>
                                        </p:tav>
                                      </p:tavLst>
                                    </p:anim>
                                    <p:anim calcmode="lin" valueType="num">
                                      <p:cBhvr additive="base">
                                        <p:cTn id="17" dur="500" fill="hold"/>
                                        <p:tgtEl>
                                          <p:spTgt spid="30"/>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2"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fill="hold"/>
                                        <p:tgtEl>
                                          <p:spTgt spid="31"/>
                                        </p:tgtEl>
                                        <p:attrNameLst>
                                          <p:attrName>ppt_x</p:attrName>
                                        </p:attrNameLst>
                                      </p:cBhvr>
                                      <p:tavLst>
                                        <p:tav tm="0">
                                          <p:val>
                                            <p:strVal val="1+#ppt_w/2"/>
                                          </p:val>
                                        </p:tav>
                                        <p:tav tm="100000">
                                          <p:val>
                                            <p:strVal val="#ppt_x"/>
                                          </p:val>
                                        </p:tav>
                                      </p:tavLst>
                                    </p:anim>
                                    <p:anim calcmode="lin" valueType="num">
                                      <p:cBhvr additive="base">
                                        <p:cTn id="22"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90D8884-BDC8-44DA-BDDF-0AB5E9B61533}" type="datetime1">
              <a:rPr lang="zh-CN" altLang="en-US" smtClean="0"/>
              <a:t>2017/5/27</a:t>
            </a:fld>
            <a:endParaRPr lang="zh-CN" altLang="en-US"/>
          </a:p>
        </p:txBody>
      </p:sp>
      <p:sp>
        <p:nvSpPr>
          <p:cNvPr id="41" name="Freeform 5"/>
          <p:cNvSpPr>
            <a:spLocks/>
          </p:cNvSpPr>
          <p:nvPr/>
        </p:nvSpPr>
        <p:spPr bwMode="auto">
          <a:xfrm>
            <a:off x="3081226" y="987574"/>
            <a:ext cx="2950619" cy="3407882"/>
          </a:xfrm>
          <a:custGeom>
            <a:avLst/>
            <a:gdLst>
              <a:gd name="T0" fmla="*/ 3349 w 3349"/>
              <a:gd name="T1" fmla="*/ 2902 h 3868"/>
              <a:gd name="T2" fmla="*/ 1675 w 3349"/>
              <a:gd name="T3" fmla="*/ 3868 h 3868"/>
              <a:gd name="T4" fmla="*/ 0 w 3349"/>
              <a:gd name="T5" fmla="*/ 2902 h 3868"/>
              <a:gd name="T6" fmla="*/ 0 w 3349"/>
              <a:gd name="T7" fmla="*/ 966 h 3868"/>
              <a:gd name="T8" fmla="*/ 1675 w 3349"/>
              <a:gd name="T9" fmla="*/ 0 h 3868"/>
              <a:gd name="T10" fmla="*/ 3349 w 3349"/>
              <a:gd name="T11" fmla="*/ 966 h 3868"/>
              <a:gd name="T12" fmla="*/ 3349 w 3349"/>
              <a:gd name="T13" fmla="*/ 2902 h 3868"/>
            </a:gdLst>
            <a:ahLst/>
            <a:cxnLst>
              <a:cxn ang="0">
                <a:pos x="T0" y="T1"/>
              </a:cxn>
              <a:cxn ang="0">
                <a:pos x="T2" y="T3"/>
              </a:cxn>
              <a:cxn ang="0">
                <a:pos x="T4" y="T5"/>
              </a:cxn>
              <a:cxn ang="0">
                <a:pos x="T6" y="T7"/>
              </a:cxn>
              <a:cxn ang="0">
                <a:pos x="T8" y="T9"/>
              </a:cxn>
              <a:cxn ang="0">
                <a:pos x="T10" y="T11"/>
              </a:cxn>
              <a:cxn ang="0">
                <a:pos x="T12" y="T13"/>
              </a:cxn>
            </a:cxnLst>
            <a:rect l="0" t="0" r="r" b="b"/>
            <a:pathLst>
              <a:path w="3349" h="3868">
                <a:moveTo>
                  <a:pt x="3349" y="2902"/>
                </a:moveTo>
                <a:lnTo>
                  <a:pt x="1675" y="3868"/>
                </a:lnTo>
                <a:lnTo>
                  <a:pt x="0" y="2902"/>
                </a:lnTo>
                <a:lnTo>
                  <a:pt x="0" y="966"/>
                </a:lnTo>
                <a:lnTo>
                  <a:pt x="1675" y="0"/>
                </a:lnTo>
                <a:lnTo>
                  <a:pt x="3349" y="966"/>
                </a:lnTo>
                <a:lnTo>
                  <a:pt x="3349" y="2902"/>
                </a:lnTo>
                <a:close/>
              </a:path>
            </a:pathLst>
          </a:custGeom>
          <a:solidFill>
            <a:schemeClr val="bg1">
              <a:lumMod val="95000"/>
            </a:schemeClr>
          </a:solidFill>
          <a:ln>
            <a:solidFill>
              <a:srgbClr val="B7985F"/>
            </a:solidFill>
          </a:ln>
          <a:effectLst>
            <a:outerShdw blurRad="228600" sx="102000" sy="102000" algn="ctr"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600"/>
          </a:p>
        </p:txBody>
      </p:sp>
      <p:grpSp>
        <p:nvGrpSpPr>
          <p:cNvPr id="42" name="组合 41"/>
          <p:cNvGrpSpPr/>
          <p:nvPr/>
        </p:nvGrpSpPr>
        <p:grpSpPr>
          <a:xfrm>
            <a:off x="3926251" y="2195800"/>
            <a:ext cx="1423952" cy="873779"/>
            <a:chOff x="3926251" y="2215677"/>
            <a:chExt cx="1423952" cy="873779"/>
          </a:xfrm>
        </p:grpSpPr>
        <p:grpSp>
          <p:nvGrpSpPr>
            <p:cNvPr id="43" name="组合 42"/>
            <p:cNvGrpSpPr/>
            <p:nvPr/>
          </p:nvGrpSpPr>
          <p:grpSpPr>
            <a:xfrm>
              <a:off x="4203565" y="2215677"/>
              <a:ext cx="706822" cy="436998"/>
              <a:chOff x="8513763" y="2622551"/>
              <a:chExt cx="765175" cy="473075"/>
            </a:xfrm>
            <a:solidFill>
              <a:schemeClr val="bg1"/>
            </a:solidFill>
          </p:grpSpPr>
          <p:sp>
            <p:nvSpPr>
              <p:cNvPr id="45" name="Freeform 36"/>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46" name="Freeform 37"/>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47" name="Freeform 38"/>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48" name="Freeform 39"/>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49" name="Freeform 40"/>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50" name="Freeform 41"/>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grpSp>
        <p:sp>
          <p:nvSpPr>
            <p:cNvPr id="44" name="文本框 83"/>
            <p:cNvSpPr txBox="1"/>
            <p:nvPr/>
          </p:nvSpPr>
          <p:spPr>
            <a:xfrm>
              <a:off x="3926251" y="2773985"/>
              <a:ext cx="1423952" cy="315471"/>
            </a:xfrm>
            <a:prstGeom prst="rect">
              <a:avLst/>
            </a:prstGeom>
            <a:noFill/>
          </p:spPr>
          <p:txBody>
            <a:bodyPr wrap="square" lIns="68580" tIns="34290" rIns="68580" bIns="34290" rtlCol="0">
              <a:spAutoFit/>
            </a:bodyPr>
            <a:lstStyle/>
            <a:p>
              <a:r>
                <a:rPr lang="en-US" altLang="zh-CN" sz="1600" dirty="0" smtClean="0">
                  <a:solidFill>
                    <a:srgbClr val="E74C2E"/>
                  </a:solidFill>
                  <a:latin typeface="Tahoma" panose="020B0604030504040204" pitchFamily="34" charset="0"/>
                  <a:ea typeface="Tahoma" panose="020B0604030504040204" pitchFamily="34" charset="0"/>
                  <a:cs typeface="Tahoma" panose="020B0604030504040204" pitchFamily="34" charset="0"/>
                </a:rPr>
                <a:t>Sample Text.</a:t>
              </a:r>
              <a:endParaRPr lang="zh-CN" altLang="en-US" sz="1600" dirty="0">
                <a:solidFill>
                  <a:srgbClr val="E74C2E"/>
                </a:solidFill>
                <a:latin typeface="Tahoma" panose="020B0604030504040204" pitchFamily="34" charset="0"/>
                <a:cs typeface="Tahoma" panose="020B0604030504040204" pitchFamily="34" charset="0"/>
              </a:endParaRPr>
            </a:p>
          </p:txBody>
        </p:sp>
      </p:grpSp>
      <p:sp>
        <p:nvSpPr>
          <p:cNvPr id="51" name="文本框 8"/>
          <p:cNvSpPr txBox="1"/>
          <p:nvPr/>
        </p:nvSpPr>
        <p:spPr>
          <a:xfrm>
            <a:off x="6044673" y="1260009"/>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65000"/>
                  <a:lumOff val="35000"/>
                </a:schemeClr>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a typeface="微软雅黑" pitchFamily="34" charset="-122"/>
            </a:endParaRPr>
          </a:p>
        </p:txBody>
      </p:sp>
      <p:sp>
        <p:nvSpPr>
          <p:cNvPr id="52" name="文本框 8"/>
          <p:cNvSpPr txBox="1"/>
          <p:nvPr/>
        </p:nvSpPr>
        <p:spPr>
          <a:xfrm>
            <a:off x="935960" y="1279887"/>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65000"/>
                  <a:lumOff val="35000"/>
                </a:schemeClr>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a typeface="微软雅黑" pitchFamily="34" charset="-122"/>
            </a:endParaRPr>
          </a:p>
        </p:txBody>
      </p:sp>
      <p:sp>
        <p:nvSpPr>
          <p:cNvPr id="53" name="文本框 8"/>
          <p:cNvSpPr txBox="1"/>
          <p:nvPr/>
        </p:nvSpPr>
        <p:spPr>
          <a:xfrm>
            <a:off x="657665" y="2419574"/>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65000"/>
                  <a:lumOff val="35000"/>
                </a:schemeClr>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a typeface="微软雅黑" pitchFamily="34" charset="-122"/>
            </a:endParaRPr>
          </a:p>
        </p:txBody>
      </p:sp>
      <p:sp>
        <p:nvSpPr>
          <p:cNvPr id="54" name="文本框 8"/>
          <p:cNvSpPr txBox="1"/>
          <p:nvPr/>
        </p:nvSpPr>
        <p:spPr>
          <a:xfrm>
            <a:off x="6296465" y="243945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65000"/>
                  <a:lumOff val="35000"/>
                </a:schemeClr>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a typeface="微软雅黑" pitchFamily="34" charset="-122"/>
            </a:endParaRPr>
          </a:p>
        </p:txBody>
      </p:sp>
      <p:sp>
        <p:nvSpPr>
          <p:cNvPr id="55" name="文本框 8"/>
          <p:cNvSpPr txBox="1"/>
          <p:nvPr/>
        </p:nvSpPr>
        <p:spPr>
          <a:xfrm>
            <a:off x="5719995" y="3804426"/>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65000"/>
                  <a:lumOff val="35000"/>
                </a:schemeClr>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a typeface="微软雅黑" pitchFamily="34" charset="-122"/>
            </a:endParaRPr>
          </a:p>
        </p:txBody>
      </p:sp>
      <p:sp>
        <p:nvSpPr>
          <p:cNvPr id="56" name="文本框 8"/>
          <p:cNvSpPr txBox="1"/>
          <p:nvPr/>
        </p:nvSpPr>
        <p:spPr>
          <a:xfrm>
            <a:off x="1259162" y="3714025"/>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E74C2E"/>
                </a:solidFill>
                <a:latin typeface="微软雅黑" pitchFamily="34" charset="-122"/>
                <a:ea typeface="微软雅黑" pitchFamily="34" charset="-122"/>
              </a:rPr>
              <a:t>请在此输入你的标题</a:t>
            </a:r>
            <a:endParaRPr lang="en-US" altLang="zh-CN" sz="1050" b="1" dirty="0" smtClean="0">
              <a:solidFill>
                <a:srgbClr val="E74C2E"/>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smtClean="0">
              <a:solidFill>
                <a:schemeClr val="tx1">
                  <a:lumMod val="65000"/>
                  <a:lumOff val="35000"/>
                </a:schemeClr>
              </a:solidFill>
              <a:latin typeface="微软雅黑" pitchFamily="34" charset="-122"/>
              <a:ea typeface="微软雅黑" pitchFamily="34" charset="-122"/>
            </a:endParaRPr>
          </a:p>
          <a:p>
            <a:r>
              <a:rPr lang="zh-CN" altLang="en-US" sz="1000" b="1" dirty="0" smtClean="0">
                <a:solidFill>
                  <a:schemeClr val="tx1">
                    <a:lumMod val="65000"/>
                    <a:lumOff val="35000"/>
                  </a:schemeClr>
                </a:solidFill>
                <a:latin typeface="微软雅黑" pitchFamily="34" charset="-122"/>
                <a:ea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a typeface="微软雅黑" pitchFamily="34" charset="-122"/>
            </a:endParaRPr>
          </a:p>
        </p:txBody>
      </p:sp>
      <p:grpSp>
        <p:nvGrpSpPr>
          <p:cNvPr id="57" name="组合 56"/>
          <p:cNvGrpSpPr/>
          <p:nvPr/>
        </p:nvGrpSpPr>
        <p:grpSpPr>
          <a:xfrm>
            <a:off x="3436611" y="1038600"/>
            <a:ext cx="1031704" cy="1191173"/>
            <a:chOff x="3441572" y="1077935"/>
            <a:chExt cx="1031704" cy="1191173"/>
          </a:xfrm>
        </p:grpSpPr>
        <p:grpSp>
          <p:nvGrpSpPr>
            <p:cNvPr id="58" name="组合 57"/>
            <p:cNvGrpSpPr/>
            <p:nvPr/>
          </p:nvGrpSpPr>
          <p:grpSpPr>
            <a:xfrm>
              <a:off x="3441572" y="1077935"/>
              <a:ext cx="1031704" cy="1191173"/>
              <a:chOff x="3441572" y="1077935"/>
              <a:chExt cx="1031704" cy="1191173"/>
            </a:xfrm>
          </p:grpSpPr>
          <p:sp>
            <p:nvSpPr>
              <p:cNvPr id="60" name="Freeform 14"/>
              <p:cNvSpPr>
                <a:spLocks/>
              </p:cNvSpPr>
              <p:nvPr/>
            </p:nvSpPr>
            <p:spPr bwMode="auto">
              <a:xfrm>
                <a:off x="3503246" y="1113176"/>
                <a:ext cx="454620" cy="203522"/>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sp>
            <p:nvSpPr>
              <p:cNvPr id="61" name="Freeform 15"/>
              <p:cNvSpPr>
                <a:spLocks/>
              </p:cNvSpPr>
              <p:nvPr/>
            </p:nvSpPr>
            <p:spPr bwMode="auto">
              <a:xfrm>
                <a:off x="3441572" y="1077935"/>
                <a:ext cx="1031704" cy="1191173"/>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62" name="Freeform 16"/>
              <p:cNvSpPr>
                <a:spLocks/>
              </p:cNvSpPr>
              <p:nvPr/>
            </p:nvSpPr>
            <p:spPr bwMode="auto">
              <a:xfrm>
                <a:off x="3503246" y="1113176"/>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a:noFill/>
              </a:ln>
              <a:extLst/>
            </p:spPr>
            <p:txBody>
              <a:bodyPr vert="horz" wrap="square" lIns="68580" tIns="34290" rIns="68580" bIns="34290" numCol="1" anchor="t" anchorCtr="0" compatLnSpc="1">
                <a:prstTxWarp prst="textNoShape">
                  <a:avLst/>
                </a:prstTxWarp>
              </a:bodyPr>
              <a:lstStyle/>
              <a:p>
                <a:endParaRPr lang="zh-CN" altLang="en-US" sz="1600" dirty="0"/>
              </a:p>
            </p:txBody>
          </p:sp>
          <p:grpSp>
            <p:nvGrpSpPr>
              <p:cNvPr id="63" name="组合 62"/>
              <p:cNvGrpSpPr/>
              <p:nvPr/>
            </p:nvGrpSpPr>
            <p:grpSpPr>
              <a:xfrm>
                <a:off x="3752821" y="1602587"/>
                <a:ext cx="409366" cy="344407"/>
                <a:chOff x="5146675" y="766763"/>
                <a:chExt cx="1590676" cy="1338263"/>
              </a:xfrm>
              <a:solidFill>
                <a:schemeClr val="bg1"/>
              </a:solidFill>
            </p:grpSpPr>
            <p:sp>
              <p:nvSpPr>
                <p:cNvPr id="64"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65" name="Freeform 19"/>
                <p:cNvSpPr>
                  <a:spLocks/>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66" name="Freeform 20"/>
                <p:cNvSpPr>
                  <a:spLocks/>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67" name="Freeform 21"/>
                <p:cNvSpPr>
                  <a:spLocks/>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68" name="Freeform 22"/>
                <p:cNvSpPr>
                  <a:spLocks/>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69" name="Freeform 23"/>
                <p:cNvSpPr>
                  <a:spLocks/>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70" name="Freeform 24"/>
                <p:cNvSpPr>
                  <a:spLocks/>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71"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72" name="Freeform 26"/>
                <p:cNvSpPr>
                  <a:spLocks/>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73" name="Freeform 27"/>
                <p:cNvSpPr>
                  <a:spLocks/>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74"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75" name="Freeform 29"/>
                <p:cNvSpPr>
                  <a:spLocks/>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sp>
          <p:nvSpPr>
            <p:cNvPr id="59" name="TextBox 58"/>
            <p:cNvSpPr txBox="1"/>
            <p:nvPr/>
          </p:nvSpPr>
          <p:spPr>
            <a:xfrm>
              <a:off x="3490972" y="1203598"/>
              <a:ext cx="373820" cy="338554"/>
            </a:xfrm>
            <a:prstGeom prst="rect">
              <a:avLst/>
            </a:prstGeom>
            <a:noFill/>
          </p:spPr>
          <p:txBody>
            <a:bodyPr wrap="none" rtlCol="0">
              <a:spAutoFit/>
            </a:bodyPr>
            <a:lstStyle/>
            <a:p>
              <a:r>
                <a:rPr lang="en-US" altLang="zh-CN" sz="1600" dirty="0" smtClean="0">
                  <a:solidFill>
                    <a:schemeClr val="bg1"/>
                  </a:solidFill>
                  <a:latin typeface="Impact" pitchFamily="34" charset="0"/>
                </a:rPr>
                <a:t>01</a:t>
              </a:r>
              <a:endParaRPr lang="zh-CN" altLang="en-US" sz="1600" dirty="0">
                <a:solidFill>
                  <a:schemeClr val="bg1"/>
                </a:solidFill>
                <a:latin typeface="Impact" pitchFamily="34" charset="0"/>
              </a:endParaRPr>
            </a:p>
          </p:txBody>
        </p:sp>
      </p:grpSp>
      <p:grpSp>
        <p:nvGrpSpPr>
          <p:cNvPr id="76" name="组合 75"/>
          <p:cNvGrpSpPr/>
          <p:nvPr/>
        </p:nvGrpSpPr>
        <p:grpSpPr>
          <a:xfrm>
            <a:off x="4639793" y="1058058"/>
            <a:ext cx="1031704" cy="1191173"/>
            <a:chOff x="4639793" y="1077935"/>
            <a:chExt cx="1031704" cy="1191173"/>
          </a:xfrm>
        </p:grpSpPr>
        <p:grpSp>
          <p:nvGrpSpPr>
            <p:cNvPr id="77" name="组合 76"/>
            <p:cNvGrpSpPr/>
            <p:nvPr/>
          </p:nvGrpSpPr>
          <p:grpSpPr>
            <a:xfrm>
              <a:off x="4639793" y="1077935"/>
              <a:ext cx="1031704" cy="1191173"/>
              <a:chOff x="4639793" y="1077935"/>
              <a:chExt cx="1031704" cy="1191173"/>
            </a:xfrm>
          </p:grpSpPr>
          <p:sp>
            <p:nvSpPr>
              <p:cNvPr id="79" name="Freeform 18"/>
              <p:cNvSpPr>
                <a:spLocks/>
              </p:cNvSpPr>
              <p:nvPr/>
            </p:nvSpPr>
            <p:spPr bwMode="auto">
              <a:xfrm>
                <a:off x="4639793" y="1077935"/>
                <a:ext cx="1031704" cy="1191173"/>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80" name="组合 79"/>
              <p:cNvGrpSpPr/>
              <p:nvPr/>
            </p:nvGrpSpPr>
            <p:grpSpPr>
              <a:xfrm>
                <a:off x="4968707" y="1549191"/>
                <a:ext cx="439805" cy="451197"/>
                <a:chOff x="7673976" y="2593975"/>
                <a:chExt cx="1716088" cy="1760538"/>
              </a:xfrm>
              <a:solidFill>
                <a:schemeClr val="tx1">
                  <a:lumMod val="65000"/>
                  <a:lumOff val="35000"/>
                </a:schemeClr>
              </a:solidFill>
            </p:grpSpPr>
            <p:sp>
              <p:nvSpPr>
                <p:cNvPr id="82" name="Freeform 60"/>
                <p:cNvSpPr>
                  <a:spLocks/>
                </p:cNvSpPr>
                <p:nvPr/>
              </p:nvSpPr>
              <p:spPr bwMode="auto">
                <a:xfrm>
                  <a:off x="7673976" y="2974975"/>
                  <a:ext cx="1284288" cy="1379538"/>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83" name="Freeform 61"/>
                <p:cNvSpPr>
                  <a:spLocks noEditPoints="1"/>
                </p:cNvSpPr>
                <p:nvPr/>
              </p:nvSpPr>
              <p:spPr bwMode="auto">
                <a:xfrm>
                  <a:off x="8540751" y="2593975"/>
                  <a:ext cx="849313" cy="739775"/>
                </a:xfrm>
                <a:custGeom>
                  <a:avLst/>
                  <a:gdLst>
                    <a:gd name="T0" fmla="*/ 143 w 289"/>
                    <a:gd name="T1" fmla="*/ 1 h 252"/>
                    <a:gd name="T2" fmla="*/ 0 w 289"/>
                    <a:gd name="T3" fmla="*/ 111 h 252"/>
                    <a:gd name="T4" fmla="*/ 73 w 289"/>
                    <a:gd name="T5" fmla="*/ 203 h 252"/>
                    <a:gd name="T6" fmla="*/ 47 w 289"/>
                    <a:gd name="T7" fmla="*/ 252 h 252"/>
                    <a:gd name="T8" fmla="*/ 121 w 289"/>
                    <a:gd name="T9" fmla="*/ 216 h 252"/>
                    <a:gd name="T10" fmla="*/ 146 w 289"/>
                    <a:gd name="T11" fmla="*/ 217 h 252"/>
                    <a:gd name="T12" fmla="*/ 288 w 289"/>
                    <a:gd name="T13" fmla="*/ 107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1"/>
                        <a:pt x="0" y="111"/>
                      </a:cubicBezTo>
                      <a:cubicBezTo>
                        <a:pt x="1" y="151"/>
                        <a:pt x="30" y="185"/>
                        <a:pt x="73" y="203"/>
                      </a:cubicBezTo>
                      <a:cubicBezTo>
                        <a:pt x="47" y="252"/>
                        <a:pt x="47" y="252"/>
                        <a:pt x="47" y="252"/>
                      </a:cubicBezTo>
                      <a:cubicBezTo>
                        <a:pt x="121" y="216"/>
                        <a:pt x="121" y="216"/>
                        <a:pt x="121" y="216"/>
                      </a:cubicBezTo>
                      <a:cubicBezTo>
                        <a:pt x="129" y="217"/>
                        <a:pt x="137" y="218"/>
                        <a:pt x="146" y="217"/>
                      </a:cubicBezTo>
                      <a:cubicBezTo>
                        <a:pt x="225" y="216"/>
                        <a:pt x="289" y="167"/>
                        <a:pt x="288" y="107"/>
                      </a:cubicBezTo>
                      <a:cubicBezTo>
                        <a:pt x="287" y="47"/>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sp>
            <p:nvSpPr>
              <p:cNvPr id="81" name="Freeform 20"/>
              <p:cNvSpPr>
                <a:spLocks/>
              </p:cNvSpPr>
              <p:nvPr/>
            </p:nvSpPr>
            <p:spPr bwMode="auto">
              <a:xfrm flipH="1">
                <a:off x="5223976" y="1128206"/>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grpSp>
        <p:sp>
          <p:nvSpPr>
            <p:cNvPr id="78" name="TextBox 77"/>
            <p:cNvSpPr txBox="1"/>
            <p:nvPr/>
          </p:nvSpPr>
          <p:spPr>
            <a:xfrm>
              <a:off x="5213755" y="1225084"/>
              <a:ext cx="397866" cy="338554"/>
            </a:xfrm>
            <a:prstGeom prst="rect">
              <a:avLst/>
            </a:prstGeom>
            <a:noFill/>
          </p:spPr>
          <p:txBody>
            <a:bodyPr wrap="none" rtlCol="0">
              <a:spAutoFit/>
            </a:bodyPr>
            <a:lstStyle/>
            <a:p>
              <a:r>
                <a:rPr lang="en-US" altLang="zh-CN" sz="1600" dirty="0" smtClean="0">
                  <a:solidFill>
                    <a:schemeClr val="bg1"/>
                  </a:solidFill>
                  <a:latin typeface="Impact" pitchFamily="34" charset="0"/>
                </a:rPr>
                <a:t>02</a:t>
              </a:r>
              <a:endParaRPr lang="zh-CN" altLang="en-US" sz="1600" dirty="0">
                <a:solidFill>
                  <a:schemeClr val="bg1"/>
                </a:solidFill>
                <a:latin typeface="Impact" pitchFamily="34" charset="0"/>
              </a:endParaRPr>
            </a:p>
          </p:txBody>
        </p:sp>
      </p:grpSp>
      <p:grpSp>
        <p:nvGrpSpPr>
          <p:cNvPr id="84" name="组合 83"/>
          <p:cNvGrpSpPr/>
          <p:nvPr/>
        </p:nvGrpSpPr>
        <p:grpSpPr>
          <a:xfrm>
            <a:off x="5239786" y="2095928"/>
            <a:ext cx="1029941" cy="1191173"/>
            <a:chOff x="5239786" y="2115805"/>
            <a:chExt cx="1029941" cy="1191173"/>
          </a:xfrm>
        </p:grpSpPr>
        <p:grpSp>
          <p:nvGrpSpPr>
            <p:cNvPr id="85" name="组合 84"/>
            <p:cNvGrpSpPr/>
            <p:nvPr/>
          </p:nvGrpSpPr>
          <p:grpSpPr>
            <a:xfrm>
              <a:off x="5239786" y="2115805"/>
              <a:ext cx="1029941" cy="1191173"/>
              <a:chOff x="5239786" y="2115805"/>
              <a:chExt cx="1029941" cy="1191173"/>
            </a:xfrm>
          </p:grpSpPr>
          <p:sp>
            <p:nvSpPr>
              <p:cNvPr id="87" name="Freeform 9"/>
              <p:cNvSpPr>
                <a:spLocks/>
              </p:cNvSpPr>
              <p:nvPr/>
            </p:nvSpPr>
            <p:spPr bwMode="auto">
              <a:xfrm>
                <a:off x="5239786" y="2115805"/>
                <a:ext cx="1029941" cy="1191173"/>
              </a:xfrm>
              <a:custGeom>
                <a:avLst/>
                <a:gdLst>
                  <a:gd name="T0" fmla="*/ 0 w 1169"/>
                  <a:gd name="T1" fmla="*/ 1014 h 1352"/>
                  <a:gd name="T2" fmla="*/ 0 w 1169"/>
                  <a:gd name="T3" fmla="*/ 338 h 1352"/>
                  <a:gd name="T4" fmla="*/ 585 w 1169"/>
                  <a:gd name="T5" fmla="*/ 0 h 1352"/>
                  <a:gd name="T6" fmla="*/ 1169 w 1169"/>
                  <a:gd name="T7" fmla="*/ 338 h 1352"/>
                  <a:gd name="T8" fmla="*/ 1169 w 1169"/>
                  <a:gd name="T9" fmla="*/ 1014 h 1352"/>
                  <a:gd name="T10" fmla="*/ 585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5" y="0"/>
                    </a:lnTo>
                    <a:lnTo>
                      <a:pt x="1169" y="338"/>
                    </a:lnTo>
                    <a:lnTo>
                      <a:pt x="1169" y="1014"/>
                    </a:lnTo>
                    <a:lnTo>
                      <a:pt x="585" y="1352"/>
                    </a:lnTo>
                    <a:lnTo>
                      <a:pt x="0" y="1014"/>
                    </a:ln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88" name="Freeform 23"/>
              <p:cNvSpPr>
                <a:spLocks/>
              </p:cNvSpPr>
              <p:nvPr/>
            </p:nvSpPr>
            <p:spPr bwMode="auto">
              <a:xfrm flipH="1">
                <a:off x="5820563" y="2151853"/>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89" name="组合 88"/>
              <p:cNvGrpSpPr/>
              <p:nvPr/>
            </p:nvGrpSpPr>
            <p:grpSpPr>
              <a:xfrm>
                <a:off x="5566676" y="2688318"/>
                <a:ext cx="377557" cy="424345"/>
                <a:chOff x="279401" y="2698750"/>
                <a:chExt cx="1473200" cy="1655763"/>
              </a:xfrm>
              <a:solidFill>
                <a:schemeClr val="bg1"/>
              </a:solidFill>
            </p:grpSpPr>
            <p:sp>
              <p:nvSpPr>
                <p:cNvPr id="90"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91" name="Freeform 46"/>
                <p:cNvSpPr>
                  <a:spLocks/>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92" name="Freeform 47"/>
                <p:cNvSpPr>
                  <a:spLocks/>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93" name="Freeform 48"/>
                <p:cNvSpPr>
                  <a:spLocks/>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94" name="Freeform 49"/>
                <p:cNvSpPr>
                  <a:spLocks/>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95"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96"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97" name="Freeform 52"/>
                <p:cNvSpPr>
                  <a:spLocks/>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sp>
          <p:nvSpPr>
            <p:cNvPr id="86" name="TextBox 85"/>
            <p:cNvSpPr txBox="1"/>
            <p:nvPr/>
          </p:nvSpPr>
          <p:spPr>
            <a:xfrm>
              <a:off x="5783599" y="2252127"/>
              <a:ext cx="404278" cy="338554"/>
            </a:xfrm>
            <a:prstGeom prst="rect">
              <a:avLst/>
            </a:prstGeom>
            <a:noFill/>
          </p:spPr>
          <p:txBody>
            <a:bodyPr wrap="none" rtlCol="0">
              <a:spAutoFit/>
            </a:bodyPr>
            <a:lstStyle/>
            <a:p>
              <a:r>
                <a:rPr lang="en-US" altLang="zh-CN" sz="1600" dirty="0" smtClean="0">
                  <a:solidFill>
                    <a:schemeClr val="bg1"/>
                  </a:solidFill>
                  <a:latin typeface="Impact" pitchFamily="34" charset="0"/>
                </a:rPr>
                <a:t>03</a:t>
              </a:r>
              <a:endParaRPr lang="zh-CN" altLang="en-US" sz="1600" dirty="0">
                <a:solidFill>
                  <a:schemeClr val="bg1"/>
                </a:solidFill>
                <a:latin typeface="Impact" pitchFamily="34" charset="0"/>
              </a:endParaRPr>
            </a:p>
          </p:txBody>
        </p:sp>
      </p:grpSp>
      <p:grpSp>
        <p:nvGrpSpPr>
          <p:cNvPr id="98" name="组合 97"/>
          <p:cNvGrpSpPr/>
          <p:nvPr/>
        </p:nvGrpSpPr>
        <p:grpSpPr>
          <a:xfrm>
            <a:off x="4639793" y="3133800"/>
            <a:ext cx="1031704" cy="1191173"/>
            <a:chOff x="4639793" y="3153677"/>
            <a:chExt cx="1031704" cy="1191173"/>
          </a:xfrm>
        </p:grpSpPr>
        <p:grpSp>
          <p:nvGrpSpPr>
            <p:cNvPr id="99" name="组合 98"/>
            <p:cNvGrpSpPr/>
            <p:nvPr/>
          </p:nvGrpSpPr>
          <p:grpSpPr>
            <a:xfrm>
              <a:off x="4639793" y="3153677"/>
              <a:ext cx="1031704" cy="1191173"/>
              <a:chOff x="4639793" y="3153677"/>
              <a:chExt cx="1031704" cy="1191173"/>
            </a:xfrm>
          </p:grpSpPr>
          <p:sp>
            <p:nvSpPr>
              <p:cNvPr id="101" name="Freeform 13"/>
              <p:cNvSpPr>
                <a:spLocks/>
              </p:cNvSpPr>
              <p:nvPr/>
            </p:nvSpPr>
            <p:spPr bwMode="auto">
              <a:xfrm>
                <a:off x="4639793" y="3153677"/>
                <a:ext cx="1031704" cy="1191173"/>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102" name="Freeform 20"/>
              <p:cNvSpPr>
                <a:spLocks/>
              </p:cNvSpPr>
              <p:nvPr/>
            </p:nvSpPr>
            <p:spPr bwMode="auto">
              <a:xfrm flipH="1">
                <a:off x="5197472" y="3188919"/>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103" name="组合 102"/>
              <p:cNvGrpSpPr/>
              <p:nvPr/>
            </p:nvGrpSpPr>
            <p:grpSpPr>
              <a:xfrm>
                <a:off x="4935424" y="3728932"/>
                <a:ext cx="450630" cy="348492"/>
                <a:chOff x="3175" y="747713"/>
                <a:chExt cx="1751013" cy="1354138"/>
              </a:xfrm>
              <a:solidFill>
                <a:schemeClr val="bg1"/>
              </a:solidFill>
            </p:grpSpPr>
            <p:sp>
              <p:nvSpPr>
                <p:cNvPr id="104" name="Freeform 6"/>
                <p:cNvSpPr>
                  <a:spLocks/>
                </p:cNvSpPr>
                <p:nvPr/>
              </p:nvSpPr>
              <p:spPr bwMode="auto">
                <a:xfrm>
                  <a:off x="3175" y="747713"/>
                  <a:ext cx="1308100" cy="854075"/>
                </a:xfrm>
                <a:custGeom>
                  <a:avLst/>
                  <a:gdLst>
                    <a:gd name="T0" fmla="*/ 357 w 458"/>
                    <a:gd name="T1" fmla="*/ 8 h 299"/>
                    <a:gd name="T2" fmla="*/ 184 w 458"/>
                    <a:gd name="T3" fmla="*/ 54 h 299"/>
                    <a:gd name="T4" fmla="*/ 40 w 458"/>
                    <a:gd name="T5" fmla="*/ 161 h 299"/>
                    <a:gd name="T6" fmla="*/ 35 w 458"/>
                    <a:gd name="T7" fmla="*/ 277 h 299"/>
                    <a:gd name="T8" fmla="*/ 36 w 458"/>
                    <a:gd name="T9" fmla="*/ 279 h 299"/>
                    <a:gd name="T10" fmla="*/ 85 w 458"/>
                    <a:gd name="T11" fmla="*/ 288 h 299"/>
                    <a:gd name="T12" fmla="*/ 133 w 458"/>
                    <a:gd name="T13" fmla="*/ 256 h 299"/>
                    <a:gd name="T14" fmla="*/ 142 w 458"/>
                    <a:gd name="T15" fmla="*/ 207 h 299"/>
                    <a:gd name="T16" fmla="*/ 128 w 458"/>
                    <a:gd name="T17" fmla="*/ 195 h 299"/>
                    <a:gd name="T18" fmla="*/ 211 w 458"/>
                    <a:gd name="T19" fmla="*/ 112 h 299"/>
                    <a:gd name="T20" fmla="*/ 211 w 458"/>
                    <a:gd name="T21" fmla="*/ 112 h 299"/>
                    <a:gd name="T22" fmla="*/ 212 w 458"/>
                    <a:gd name="T23" fmla="*/ 112 h 299"/>
                    <a:gd name="T24" fmla="*/ 212 w 458"/>
                    <a:gd name="T25" fmla="*/ 112 h 299"/>
                    <a:gd name="T26" fmla="*/ 212 w 458"/>
                    <a:gd name="T27" fmla="*/ 112 h 299"/>
                    <a:gd name="T28" fmla="*/ 329 w 458"/>
                    <a:gd name="T29" fmla="*/ 97 h 299"/>
                    <a:gd name="T30" fmla="*/ 330 w 458"/>
                    <a:gd name="T31" fmla="*/ 116 h 299"/>
                    <a:gd name="T32" fmla="*/ 374 w 458"/>
                    <a:gd name="T33" fmla="*/ 139 h 299"/>
                    <a:gd name="T34" fmla="*/ 429 w 458"/>
                    <a:gd name="T35" fmla="*/ 121 h 299"/>
                    <a:gd name="T36" fmla="*/ 452 w 458"/>
                    <a:gd name="T37" fmla="*/ 77 h 299"/>
                    <a:gd name="T38" fmla="*/ 451 w 458"/>
                    <a:gd name="T39" fmla="*/ 75 h 299"/>
                    <a:gd name="T40" fmla="*/ 357 w 458"/>
                    <a:gd name="T41" fmla="*/ 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8" h="299">
                      <a:moveTo>
                        <a:pt x="357" y="8"/>
                      </a:moveTo>
                      <a:cubicBezTo>
                        <a:pt x="288" y="0"/>
                        <a:pt x="191" y="50"/>
                        <a:pt x="184" y="54"/>
                      </a:cubicBezTo>
                      <a:cubicBezTo>
                        <a:pt x="176" y="58"/>
                        <a:pt x="77" y="103"/>
                        <a:pt x="40" y="161"/>
                      </a:cubicBezTo>
                      <a:cubicBezTo>
                        <a:pt x="0" y="225"/>
                        <a:pt x="34" y="276"/>
                        <a:pt x="35" y="277"/>
                      </a:cubicBezTo>
                      <a:cubicBezTo>
                        <a:pt x="35" y="278"/>
                        <a:pt x="36" y="278"/>
                        <a:pt x="36" y="279"/>
                      </a:cubicBezTo>
                      <a:cubicBezTo>
                        <a:pt x="47" y="295"/>
                        <a:pt x="69" y="299"/>
                        <a:pt x="85" y="288"/>
                      </a:cubicBezTo>
                      <a:cubicBezTo>
                        <a:pt x="133" y="256"/>
                        <a:pt x="133" y="256"/>
                        <a:pt x="133" y="256"/>
                      </a:cubicBezTo>
                      <a:cubicBezTo>
                        <a:pt x="149" y="245"/>
                        <a:pt x="153" y="223"/>
                        <a:pt x="142" y="207"/>
                      </a:cubicBezTo>
                      <a:cubicBezTo>
                        <a:pt x="138" y="201"/>
                        <a:pt x="133" y="197"/>
                        <a:pt x="128" y="195"/>
                      </a:cubicBezTo>
                      <a:cubicBezTo>
                        <a:pt x="111" y="157"/>
                        <a:pt x="200" y="117"/>
                        <a:pt x="211" y="112"/>
                      </a:cubicBezTo>
                      <a:cubicBezTo>
                        <a:pt x="211" y="112"/>
                        <a:pt x="211" y="112"/>
                        <a:pt x="211" y="112"/>
                      </a:cubicBezTo>
                      <a:cubicBezTo>
                        <a:pt x="211" y="112"/>
                        <a:pt x="211" y="112"/>
                        <a:pt x="212" y="112"/>
                      </a:cubicBezTo>
                      <a:cubicBezTo>
                        <a:pt x="212" y="112"/>
                        <a:pt x="212" y="112"/>
                        <a:pt x="212" y="112"/>
                      </a:cubicBezTo>
                      <a:cubicBezTo>
                        <a:pt x="212" y="112"/>
                        <a:pt x="212" y="112"/>
                        <a:pt x="212" y="112"/>
                      </a:cubicBezTo>
                      <a:cubicBezTo>
                        <a:pt x="223" y="106"/>
                        <a:pt x="310" y="61"/>
                        <a:pt x="329" y="97"/>
                      </a:cubicBezTo>
                      <a:cubicBezTo>
                        <a:pt x="328" y="103"/>
                        <a:pt x="328" y="109"/>
                        <a:pt x="330" y="116"/>
                      </a:cubicBezTo>
                      <a:cubicBezTo>
                        <a:pt x="335" y="134"/>
                        <a:pt x="355" y="145"/>
                        <a:pt x="374" y="139"/>
                      </a:cubicBezTo>
                      <a:cubicBezTo>
                        <a:pt x="429" y="121"/>
                        <a:pt x="429" y="121"/>
                        <a:pt x="429" y="121"/>
                      </a:cubicBezTo>
                      <a:cubicBezTo>
                        <a:pt x="447" y="116"/>
                        <a:pt x="458" y="96"/>
                        <a:pt x="452" y="77"/>
                      </a:cubicBezTo>
                      <a:cubicBezTo>
                        <a:pt x="452" y="76"/>
                        <a:pt x="451" y="76"/>
                        <a:pt x="451" y="75"/>
                      </a:cubicBezTo>
                      <a:cubicBezTo>
                        <a:pt x="451" y="74"/>
                        <a:pt x="432" y="15"/>
                        <a:pt x="35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05" name="Freeform 7"/>
                <p:cNvSpPr>
                  <a:spLocks noEditPoints="1"/>
                </p:cNvSpPr>
                <p:nvPr/>
              </p:nvSpPr>
              <p:spPr bwMode="auto">
                <a:xfrm>
                  <a:off x="180975" y="1273176"/>
                  <a:ext cx="1270000" cy="828675"/>
                </a:xfrm>
                <a:custGeom>
                  <a:avLst/>
                  <a:gdLst>
                    <a:gd name="T0" fmla="*/ 442 w 445"/>
                    <a:gd name="T1" fmla="*/ 213 h 290"/>
                    <a:gd name="T2" fmla="*/ 313 w 445"/>
                    <a:gd name="T3" fmla="*/ 55 h 290"/>
                    <a:gd name="T4" fmla="*/ 313 w 445"/>
                    <a:gd name="T5" fmla="*/ 26 h 290"/>
                    <a:gd name="T6" fmla="*/ 262 w 445"/>
                    <a:gd name="T7" fmla="*/ 26 h 290"/>
                    <a:gd name="T8" fmla="*/ 183 w 445"/>
                    <a:gd name="T9" fmla="*/ 30 h 290"/>
                    <a:gd name="T10" fmla="*/ 157 w 445"/>
                    <a:gd name="T11" fmla="*/ 0 h 290"/>
                    <a:gd name="T12" fmla="*/ 132 w 445"/>
                    <a:gd name="T13" fmla="*/ 46 h 290"/>
                    <a:gd name="T14" fmla="*/ 132 w 445"/>
                    <a:gd name="T15" fmla="*/ 48 h 290"/>
                    <a:gd name="T16" fmla="*/ 132 w 445"/>
                    <a:gd name="T17" fmla="*/ 53 h 290"/>
                    <a:gd name="T18" fmla="*/ 3 w 445"/>
                    <a:gd name="T19" fmla="*/ 213 h 290"/>
                    <a:gd name="T20" fmla="*/ 0 w 445"/>
                    <a:gd name="T21" fmla="*/ 234 h 290"/>
                    <a:gd name="T22" fmla="*/ 0 w 445"/>
                    <a:gd name="T23" fmla="*/ 278 h 290"/>
                    <a:gd name="T24" fmla="*/ 433 w 445"/>
                    <a:gd name="T25" fmla="*/ 290 h 290"/>
                    <a:gd name="T26" fmla="*/ 445 w 445"/>
                    <a:gd name="T27" fmla="*/ 234 h 290"/>
                    <a:gd name="T28" fmla="*/ 445 w 445"/>
                    <a:gd name="T29" fmla="*/ 230 h 290"/>
                    <a:gd name="T30" fmla="*/ 175 w 445"/>
                    <a:gd name="T31" fmla="*/ 246 h 290"/>
                    <a:gd name="T32" fmla="*/ 146 w 445"/>
                    <a:gd name="T33" fmla="*/ 240 h 290"/>
                    <a:gd name="T34" fmla="*/ 153 w 445"/>
                    <a:gd name="T35" fmla="*/ 211 h 290"/>
                    <a:gd name="T36" fmla="*/ 181 w 445"/>
                    <a:gd name="T37" fmla="*/ 218 h 290"/>
                    <a:gd name="T38" fmla="*/ 181 w 445"/>
                    <a:gd name="T39" fmla="*/ 187 h 290"/>
                    <a:gd name="T40" fmla="*/ 153 w 445"/>
                    <a:gd name="T41" fmla="*/ 193 h 290"/>
                    <a:gd name="T42" fmla="*/ 146 w 445"/>
                    <a:gd name="T43" fmla="*/ 164 h 290"/>
                    <a:gd name="T44" fmla="*/ 175 w 445"/>
                    <a:gd name="T45" fmla="*/ 158 h 290"/>
                    <a:gd name="T46" fmla="*/ 181 w 445"/>
                    <a:gd name="T47" fmla="*/ 187 h 290"/>
                    <a:gd name="T48" fmla="*/ 175 w 445"/>
                    <a:gd name="T49" fmla="*/ 140 h 290"/>
                    <a:gd name="T50" fmla="*/ 146 w 445"/>
                    <a:gd name="T51" fmla="*/ 134 h 290"/>
                    <a:gd name="T52" fmla="*/ 153 w 445"/>
                    <a:gd name="T53" fmla="*/ 105 h 290"/>
                    <a:gd name="T54" fmla="*/ 181 w 445"/>
                    <a:gd name="T55" fmla="*/ 111 h 290"/>
                    <a:gd name="T56" fmla="*/ 240 w 445"/>
                    <a:gd name="T57" fmla="*/ 240 h 290"/>
                    <a:gd name="T58" fmla="*/ 211 w 445"/>
                    <a:gd name="T59" fmla="*/ 246 h 290"/>
                    <a:gd name="T60" fmla="*/ 205 w 445"/>
                    <a:gd name="T61" fmla="*/ 218 h 290"/>
                    <a:gd name="T62" fmla="*/ 234 w 445"/>
                    <a:gd name="T63" fmla="*/ 211 h 290"/>
                    <a:gd name="T64" fmla="*/ 240 w 445"/>
                    <a:gd name="T65" fmla="*/ 240 h 290"/>
                    <a:gd name="T66" fmla="*/ 234 w 445"/>
                    <a:gd name="T67" fmla="*/ 193 h 290"/>
                    <a:gd name="T68" fmla="*/ 205 w 445"/>
                    <a:gd name="T69" fmla="*/ 187 h 290"/>
                    <a:gd name="T70" fmla="*/ 211 w 445"/>
                    <a:gd name="T71" fmla="*/ 158 h 290"/>
                    <a:gd name="T72" fmla="*/ 240 w 445"/>
                    <a:gd name="T73" fmla="*/ 164 h 290"/>
                    <a:gd name="T74" fmla="*/ 240 w 445"/>
                    <a:gd name="T75" fmla="*/ 134 h 290"/>
                    <a:gd name="T76" fmla="*/ 211 w 445"/>
                    <a:gd name="T77" fmla="*/ 140 h 290"/>
                    <a:gd name="T78" fmla="*/ 205 w 445"/>
                    <a:gd name="T79" fmla="*/ 111 h 290"/>
                    <a:gd name="T80" fmla="*/ 234 w 445"/>
                    <a:gd name="T81" fmla="*/ 105 h 290"/>
                    <a:gd name="T82" fmla="*/ 240 w 445"/>
                    <a:gd name="T83" fmla="*/ 134 h 290"/>
                    <a:gd name="T84" fmla="*/ 292 w 445"/>
                    <a:gd name="T85" fmla="*/ 246 h 290"/>
                    <a:gd name="T86" fmla="*/ 263 w 445"/>
                    <a:gd name="T87" fmla="*/ 240 h 290"/>
                    <a:gd name="T88" fmla="*/ 269 w 445"/>
                    <a:gd name="T89" fmla="*/ 211 h 290"/>
                    <a:gd name="T90" fmla="*/ 298 w 445"/>
                    <a:gd name="T91" fmla="*/ 218 h 290"/>
                    <a:gd name="T92" fmla="*/ 298 w 445"/>
                    <a:gd name="T93" fmla="*/ 187 h 290"/>
                    <a:gd name="T94" fmla="*/ 269 w 445"/>
                    <a:gd name="T95" fmla="*/ 193 h 290"/>
                    <a:gd name="T96" fmla="*/ 263 w 445"/>
                    <a:gd name="T97" fmla="*/ 164 h 290"/>
                    <a:gd name="T98" fmla="*/ 292 w 445"/>
                    <a:gd name="T99" fmla="*/ 158 h 290"/>
                    <a:gd name="T100" fmla="*/ 298 w 445"/>
                    <a:gd name="T101" fmla="*/ 187 h 290"/>
                    <a:gd name="T102" fmla="*/ 292 w 445"/>
                    <a:gd name="T103" fmla="*/ 140 h 290"/>
                    <a:gd name="T104" fmla="*/ 263 w 445"/>
                    <a:gd name="T105" fmla="*/ 134 h 290"/>
                    <a:gd name="T106" fmla="*/ 269 w 445"/>
                    <a:gd name="T107" fmla="*/ 105 h 290"/>
                    <a:gd name="T108" fmla="*/ 298 w 445"/>
                    <a:gd name="T109" fmla="*/ 11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5" h="290">
                      <a:moveTo>
                        <a:pt x="445" y="230"/>
                      </a:moveTo>
                      <a:cubicBezTo>
                        <a:pt x="445" y="224"/>
                        <a:pt x="444" y="218"/>
                        <a:pt x="442" y="213"/>
                      </a:cubicBezTo>
                      <a:cubicBezTo>
                        <a:pt x="433" y="184"/>
                        <a:pt x="397" y="165"/>
                        <a:pt x="397" y="165"/>
                      </a:cubicBezTo>
                      <a:cubicBezTo>
                        <a:pt x="325" y="114"/>
                        <a:pt x="314" y="77"/>
                        <a:pt x="313" y="55"/>
                      </a:cubicBezTo>
                      <a:cubicBezTo>
                        <a:pt x="313" y="54"/>
                        <a:pt x="313" y="54"/>
                        <a:pt x="313" y="53"/>
                      </a:cubicBezTo>
                      <a:cubicBezTo>
                        <a:pt x="313" y="26"/>
                        <a:pt x="313" y="26"/>
                        <a:pt x="313" y="26"/>
                      </a:cubicBezTo>
                      <a:cubicBezTo>
                        <a:pt x="313" y="12"/>
                        <a:pt x="302" y="0"/>
                        <a:pt x="288" y="0"/>
                      </a:cubicBezTo>
                      <a:cubicBezTo>
                        <a:pt x="274" y="0"/>
                        <a:pt x="262" y="12"/>
                        <a:pt x="262" y="26"/>
                      </a:cubicBezTo>
                      <a:cubicBezTo>
                        <a:pt x="262" y="29"/>
                        <a:pt x="262" y="29"/>
                        <a:pt x="262" y="29"/>
                      </a:cubicBezTo>
                      <a:cubicBezTo>
                        <a:pt x="220" y="42"/>
                        <a:pt x="193" y="34"/>
                        <a:pt x="183" y="30"/>
                      </a:cubicBezTo>
                      <a:cubicBezTo>
                        <a:pt x="183" y="26"/>
                        <a:pt x="183" y="26"/>
                        <a:pt x="183" y="26"/>
                      </a:cubicBezTo>
                      <a:cubicBezTo>
                        <a:pt x="183" y="12"/>
                        <a:pt x="172" y="0"/>
                        <a:pt x="157" y="0"/>
                      </a:cubicBezTo>
                      <a:cubicBezTo>
                        <a:pt x="143" y="0"/>
                        <a:pt x="132" y="12"/>
                        <a:pt x="132" y="26"/>
                      </a:cubicBezTo>
                      <a:cubicBezTo>
                        <a:pt x="132" y="46"/>
                        <a:pt x="132" y="46"/>
                        <a:pt x="132" y="46"/>
                      </a:cubicBezTo>
                      <a:cubicBezTo>
                        <a:pt x="131" y="46"/>
                        <a:pt x="131" y="46"/>
                        <a:pt x="131" y="46"/>
                      </a:cubicBezTo>
                      <a:cubicBezTo>
                        <a:pt x="131" y="46"/>
                        <a:pt x="132" y="47"/>
                        <a:pt x="132" y="48"/>
                      </a:cubicBezTo>
                      <a:cubicBezTo>
                        <a:pt x="132" y="53"/>
                        <a:pt x="132" y="53"/>
                        <a:pt x="132" y="53"/>
                      </a:cubicBezTo>
                      <a:cubicBezTo>
                        <a:pt x="132" y="53"/>
                        <a:pt x="132" y="53"/>
                        <a:pt x="132" y="53"/>
                      </a:cubicBezTo>
                      <a:cubicBezTo>
                        <a:pt x="131" y="73"/>
                        <a:pt x="122" y="113"/>
                        <a:pt x="48" y="165"/>
                      </a:cubicBezTo>
                      <a:cubicBezTo>
                        <a:pt x="48" y="165"/>
                        <a:pt x="11" y="184"/>
                        <a:pt x="3" y="213"/>
                      </a:cubicBezTo>
                      <a:cubicBezTo>
                        <a:pt x="1" y="218"/>
                        <a:pt x="0" y="224"/>
                        <a:pt x="0" y="230"/>
                      </a:cubicBezTo>
                      <a:cubicBezTo>
                        <a:pt x="0" y="231"/>
                        <a:pt x="0" y="232"/>
                        <a:pt x="0" y="234"/>
                      </a:cubicBezTo>
                      <a:cubicBezTo>
                        <a:pt x="0" y="234"/>
                        <a:pt x="0" y="234"/>
                        <a:pt x="0" y="234"/>
                      </a:cubicBezTo>
                      <a:cubicBezTo>
                        <a:pt x="0" y="278"/>
                        <a:pt x="0" y="278"/>
                        <a:pt x="0" y="278"/>
                      </a:cubicBezTo>
                      <a:cubicBezTo>
                        <a:pt x="0" y="285"/>
                        <a:pt x="6" y="290"/>
                        <a:pt x="12" y="290"/>
                      </a:cubicBezTo>
                      <a:cubicBezTo>
                        <a:pt x="433" y="290"/>
                        <a:pt x="433" y="290"/>
                        <a:pt x="433" y="290"/>
                      </a:cubicBezTo>
                      <a:cubicBezTo>
                        <a:pt x="439" y="290"/>
                        <a:pt x="445" y="285"/>
                        <a:pt x="445" y="278"/>
                      </a:cubicBezTo>
                      <a:cubicBezTo>
                        <a:pt x="445" y="234"/>
                        <a:pt x="445" y="234"/>
                        <a:pt x="445" y="234"/>
                      </a:cubicBezTo>
                      <a:cubicBezTo>
                        <a:pt x="445" y="234"/>
                        <a:pt x="445" y="234"/>
                        <a:pt x="445" y="234"/>
                      </a:cubicBezTo>
                      <a:cubicBezTo>
                        <a:pt x="445" y="232"/>
                        <a:pt x="445" y="231"/>
                        <a:pt x="445" y="230"/>
                      </a:cubicBezTo>
                      <a:close/>
                      <a:moveTo>
                        <a:pt x="181" y="240"/>
                      </a:moveTo>
                      <a:cubicBezTo>
                        <a:pt x="181" y="244"/>
                        <a:pt x="179" y="246"/>
                        <a:pt x="175" y="246"/>
                      </a:cubicBezTo>
                      <a:cubicBezTo>
                        <a:pt x="153" y="246"/>
                        <a:pt x="153" y="246"/>
                        <a:pt x="153" y="246"/>
                      </a:cubicBezTo>
                      <a:cubicBezTo>
                        <a:pt x="149" y="246"/>
                        <a:pt x="146" y="244"/>
                        <a:pt x="146" y="240"/>
                      </a:cubicBezTo>
                      <a:cubicBezTo>
                        <a:pt x="146" y="218"/>
                        <a:pt x="146" y="218"/>
                        <a:pt x="146" y="218"/>
                      </a:cubicBezTo>
                      <a:cubicBezTo>
                        <a:pt x="146" y="214"/>
                        <a:pt x="149" y="211"/>
                        <a:pt x="153" y="211"/>
                      </a:cubicBezTo>
                      <a:cubicBezTo>
                        <a:pt x="175" y="211"/>
                        <a:pt x="175" y="211"/>
                        <a:pt x="175" y="211"/>
                      </a:cubicBezTo>
                      <a:cubicBezTo>
                        <a:pt x="179" y="211"/>
                        <a:pt x="181" y="214"/>
                        <a:pt x="181" y="218"/>
                      </a:cubicBezTo>
                      <a:lnTo>
                        <a:pt x="181" y="240"/>
                      </a:lnTo>
                      <a:close/>
                      <a:moveTo>
                        <a:pt x="181" y="187"/>
                      </a:moveTo>
                      <a:cubicBezTo>
                        <a:pt x="181" y="190"/>
                        <a:pt x="179" y="193"/>
                        <a:pt x="175" y="193"/>
                      </a:cubicBezTo>
                      <a:cubicBezTo>
                        <a:pt x="153" y="193"/>
                        <a:pt x="153" y="193"/>
                        <a:pt x="153" y="193"/>
                      </a:cubicBezTo>
                      <a:cubicBezTo>
                        <a:pt x="149" y="193"/>
                        <a:pt x="146" y="190"/>
                        <a:pt x="146" y="187"/>
                      </a:cubicBezTo>
                      <a:cubicBezTo>
                        <a:pt x="146" y="164"/>
                        <a:pt x="146" y="164"/>
                        <a:pt x="146" y="164"/>
                      </a:cubicBezTo>
                      <a:cubicBezTo>
                        <a:pt x="146" y="161"/>
                        <a:pt x="149" y="158"/>
                        <a:pt x="153" y="158"/>
                      </a:cubicBezTo>
                      <a:cubicBezTo>
                        <a:pt x="175" y="158"/>
                        <a:pt x="175" y="158"/>
                        <a:pt x="175" y="158"/>
                      </a:cubicBezTo>
                      <a:cubicBezTo>
                        <a:pt x="179" y="158"/>
                        <a:pt x="181" y="161"/>
                        <a:pt x="181" y="164"/>
                      </a:cubicBezTo>
                      <a:lnTo>
                        <a:pt x="181" y="187"/>
                      </a:lnTo>
                      <a:close/>
                      <a:moveTo>
                        <a:pt x="181" y="134"/>
                      </a:moveTo>
                      <a:cubicBezTo>
                        <a:pt x="181" y="137"/>
                        <a:pt x="179" y="140"/>
                        <a:pt x="175" y="140"/>
                      </a:cubicBezTo>
                      <a:cubicBezTo>
                        <a:pt x="153" y="140"/>
                        <a:pt x="153" y="140"/>
                        <a:pt x="153" y="140"/>
                      </a:cubicBezTo>
                      <a:cubicBezTo>
                        <a:pt x="149" y="140"/>
                        <a:pt x="146" y="137"/>
                        <a:pt x="146" y="134"/>
                      </a:cubicBezTo>
                      <a:cubicBezTo>
                        <a:pt x="146" y="111"/>
                        <a:pt x="146" y="111"/>
                        <a:pt x="146" y="111"/>
                      </a:cubicBezTo>
                      <a:cubicBezTo>
                        <a:pt x="146" y="108"/>
                        <a:pt x="149" y="105"/>
                        <a:pt x="153" y="105"/>
                      </a:cubicBezTo>
                      <a:cubicBezTo>
                        <a:pt x="175" y="105"/>
                        <a:pt x="175" y="105"/>
                        <a:pt x="175" y="105"/>
                      </a:cubicBezTo>
                      <a:cubicBezTo>
                        <a:pt x="179" y="105"/>
                        <a:pt x="181" y="108"/>
                        <a:pt x="181" y="111"/>
                      </a:cubicBezTo>
                      <a:lnTo>
                        <a:pt x="181" y="134"/>
                      </a:lnTo>
                      <a:close/>
                      <a:moveTo>
                        <a:pt x="240" y="240"/>
                      </a:moveTo>
                      <a:cubicBezTo>
                        <a:pt x="240" y="244"/>
                        <a:pt x="237" y="246"/>
                        <a:pt x="234" y="246"/>
                      </a:cubicBezTo>
                      <a:cubicBezTo>
                        <a:pt x="211" y="246"/>
                        <a:pt x="211" y="246"/>
                        <a:pt x="211" y="246"/>
                      </a:cubicBezTo>
                      <a:cubicBezTo>
                        <a:pt x="208" y="246"/>
                        <a:pt x="205" y="244"/>
                        <a:pt x="205" y="240"/>
                      </a:cubicBezTo>
                      <a:cubicBezTo>
                        <a:pt x="205" y="218"/>
                        <a:pt x="205" y="218"/>
                        <a:pt x="205" y="218"/>
                      </a:cubicBezTo>
                      <a:cubicBezTo>
                        <a:pt x="205" y="214"/>
                        <a:pt x="208" y="211"/>
                        <a:pt x="211" y="211"/>
                      </a:cubicBezTo>
                      <a:cubicBezTo>
                        <a:pt x="234" y="211"/>
                        <a:pt x="234" y="211"/>
                        <a:pt x="234" y="211"/>
                      </a:cubicBezTo>
                      <a:cubicBezTo>
                        <a:pt x="237" y="211"/>
                        <a:pt x="240" y="214"/>
                        <a:pt x="240" y="218"/>
                      </a:cubicBezTo>
                      <a:lnTo>
                        <a:pt x="240" y="240"/>
                      </a:lnTo>
                      <a:close/>
                      <a:moveTo>
                        <a:pt x="240" y="187"/>
                      </a:moveTo>
                      <a:cubicBezTo>
                        <a:pt x="240" y="190"/>
                        <a:pt x="237" y="193"/>
                        <a:pt x="234" y="193"/>
                      </a:cubicBezTo>
                      <a:cubicBezTo>
                        <a:pt x="211" y="193"/>
                        <a:pt x="211" y="193"/>
                        <a:pt x="211" y="193"/>
                      </a:cubicBezTo>
                      <a:cubicBezTo>
                        <a:pt x="208" y="193"/>
                        <a:pt x="205" y="190"/>
                        <a:pt x="205" y="187"/>
                      </a:cubicBezTo>
                      <a:cubicBezTo>
                        <a:pt x="205" y="164"/>
                        <a:pt x="205" y="164"/>
                        <a:pt x="205" y="164"/>
                      </a:cubicBezTo>
                      <a:cubicBezTo>
                        <a:pt x="205" y="161"/>
                        <a:pt x="208" y="158"/>
                        <a:pt x="211" y="158"/>
                      </a:cubicBezTo>
                      <a:cubicBezTo>
                        <a:pt x="234" y="158"/>
                        <a:pt x="234" y="158"/>
                        <a:pt x="234" y="158"/>
                      </a:cubicBezTo>
                      <a:cubicBezTo>
                        <a:pt x="237" y="158"/>
                        <a:pt x="240" y="161"/>
                        <a:pt x="240" y="164"/>
                      </a:cubicBezTo>
                      <a:lnTo>
                        <a:pt x="240" y="187"/>
                      </a:lnTo>
                      <a:close/>
                      <a:moveTo>
                        <a:pt x="240" y="134"/>
                      </a:moveTo>
                      <a:cubicBezTo>
                        <a:pt x="240" y="137"/>
                        <a:pt x="237" y="140"/>
                        <a:pt x="234" y="140"/>
                      </a:cubicBezTo>
                      <a:cubicBezTo>
                        <a:pt x="211" y="140"/>
                        <a:pt x="211" y="140"/>
                        <a:pt x="211" y="140"/>
                      </a:cubicBezTo>
                      <a:cubicBezTo>
                        <a:pt x="208" y="140"/>
                        <a:pt x="205" y="137"/>
                        <a:pt x="205" y="134"/>
                      </a:cubicBezTo>
                      <a:cubicBezTo>
                        <a:pt x="205" y="111"/>
                        <a:pt x="205" y="111"/>
                        <a:pt x="205" y="111"/>
                      </a:cubicBezTo>
                      <a:cubicBezTo>
                        <a:pt x="205" y="108"/>
                        <a:pt x="208" y="105"/>
                        <a:pt x="211" y="105"/>
                      </a:cubicBezTo>
                      <a:cubicBezTo>
                        <a:pt x="234" y="105"/>
                        <a:pt x="234" y="105"/>
                        <a:pt x="234" y="105"/>
                      </a:cubicBezTo>
                      <a:cubicBezTo>
                        <a:pt x="237" y="105"/>
                        <a:pt x="240" y="108"/>
                        <a:pt x="240" y="111"/>
                      </a:cubicBezTo>
                      <a:lnTo>
                        <a:pt x="240" y="134"/>
                      </a:lnTo>
                      <a:close/>
                      <a:moveTo>
                        <a:pt x="298" y="240"/>
                      </a:moveTo>
                      <a:cubicBezTo>
                        <a:pt x="298" y="244"/>
                        <a:pt x="296" y="246"/>
                        <a:pt x="292" y="246"/>
                      </a:cubicBezTo>
                      <a:cubicBezTo>
                        <a:pt x="269" y="246"/>
                        <a:pt x="269" y="246"/>
                        <a:pt x="269" y="246"/>
                      </a:cubicBezTo>
                      <a:cubicBezTo>
                        <a:pt x="266" y="246"/>
                        <a:pt x="263" y="244"/>
                        <a:pt x="263" y="240"/>
                      </a:cubicBezTo>
                      <a:cubicBezTo>
                        <a:pt x="263" y="218"/>
                        <a:pt x="263" y="218"/>
                        <a:pt x="263" y="218"/>
                      </a:cubicBezTo>
                      <a:cubicBezTo>
                        <a:pt x="263" y="214"/>
                        <a:pt x="266" y="211"/>
                        <a:pt x="269" y="211"/>
                      </a:cubicBezTo>
                      <a:cubicBezTo>
                        <a:pt x="292" y="211"/>
                        <a:pt x="292" y="211"/>
                        <a:pt x="292" y="211"/>
                      </a:cubicBezTo>
                      <a:cubicBezTo>
                        <a:pt x="296" y="211"/>
                        <a:pt x="298" y="214"/>
                        <a:pt x="298" y="218"/>
                      </a:cubicBezTo>
                      <a:lnTo>
                        <a:pt x="298" y="240"/>
                      </a:lnTo>
                      <a:close/>
                      <a:moveTo>
                        <a:pt x="298" y="187"/>
                      </a:moveTo>
                      <a:cubicBezTo>
                        <a:pt x="298" y="190"/>
                        <a:pt x="296" y="193"/>
                        <a:pt x="292" y="193"/>
                      </a:cubicBezTo>
                      <a:cubicBezTo>
                        <a:pt x="269" y="193"/>
                        <a:pt x="269" y="193"/>
                        <a:pt x="269" y="193"/>
                      </a:cubicBezTo>
                      <a:cubicBezTo>
                        <a:pt x="266" y="193"/>
                        <a:pt x="263" y="190"/>
                        <a:pt x="263" y="187"/>
                      </a:cubicBezTo>
                      <a:cubicBezTo>
                        <a:pt x="263" y="164"/>
                        <a:pt x="263" y="164"/>
                        <a:pt x="263" y="164"/>
                      </a:cubicBezTo>
                      <a:cubicBezTo>
                        <a:pt x="263" y="161"/>
                        <a:pt x="266" y="158"/>
                        <a:pt x="269" y="158"/>
                      </a:cubicBezTo>
                      <a:cubicBezTo>
                        <a:pt x="292" y="158"/>
                        <a:pt x="292" y="158"/>
                        <a:pt x="292" y="158"/>
                      </a:cubicBezTo>
                      <a:cubicBezTo>
                        <a:pt x="296" y="158"/>
                        <a:pt x="298" y="161"/>
                        <a:pt x="298" y="164"/>
                      </a:cubicBezTo>
                      <a:lnTo>
                        <a:pt x="298" y="187"/>
                      </a:lnTo>
                      <a:close/>
                      <a:moveTo>
                        <a:pt x="298" y="134"/>
                      </a:moveTo>
                      <a:cubicBezTo>
                        <a:pt x="298" y="137"/>
                        <a:pt x="296" y="140"/>
                        <a:pt x="292" y="140"/>
                      </a:cubicBezTo>
                      <a:cubicBezTo>
                        <a:pt x="269" y="140"/>
                        <a:pt x="269" y="140"/>
                        <a:pt x="269" y="140"/>
                      </a:cubicBezTo>
                      <a:cubicBezTo>
                        <a:pt x="266" y="140"/>
                        <a:pt x="263" y="137"/>
                        <a:pt x="263" y="134"/>
                      </a:cubicBezTo>
                      <a:cubicBezTo>
                        <a:pt x="263" y="111"/>
                        <a:pt x="263" y="111"/>
                        <a:pt x="263" y="111"/>
                      </a:cubicBezTo>
                      <a:cubicBezTo>
                        <a:pt x="263" y="108"/>
                        <a:pt x="266" y="105"/>
                        <a:pt x="269" y="105"/>
                      </a:cubicBezTo>
                      <a:cubicBezTo>
                        <a:pt x="292" y="105"/>
                        <a:pt x="292" y="105"/>
                        <a:pt x="292" y="105"/>
                      </a:cubicBezTo>
                      <a:cubicBezTo>
                        <a:pt x="296" y="105"/>
                        <a:pt x="298" y="108"/>
                        <a:pt x="298" y="111"/>
                      </a:cubicBezTo>
                      <a:lnTo>
                        <a:pt x="298"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06" name="Freeform 8"/>
                <p:cNvSpPr>
                  <a:spLocks/>
                </p:cNvSpPr>
                <p:nvPr/>
              </p:nvSpPr>
              <p:spPr bwMode="auto">
                <a:xfrm>
                  <a:off x="1165225" y="1162051"/>
                  <a:ext cx="157163" cy="150813"/>
                </a:xfrm>
                <a:custGeom>
                  <a:avLst/>
                  <a:gdLst>
                    <a:gd name="T0" fmla="*/ 31 w 99"/>
                    <a:gd name="T1" fmla="*/ 95 h 95"/>
                    <a:gd name="T2" fmla="*/ 0 w 99"/>
                    <a:gd name="T3" fmla="*/ 0 h 95"/>
                    <a:gd name="T4" fmla="*/ 99 w 99"/>
                    <a:gd name="T5" fmla="*/ 39 h 95"/>
                    <a:gd name="T6" fmla="*/ 31 w 99"/>
                    <a:gd name="T7" fmla="*/ 95 h 95"/>
                  </a:gdLst>
                  <a:ahLst/>
                  <a:cxnLst>
                    <a:cxn ang="0">
                      <a:pos x="T0" y="T1"/>
                    </a:cxn>
                    <a:cxn ang="0">
                      <a:pos x="T2" y="T3"/>
                    </a:cxn>
                    <a:cxn ang="0">
                      <a:pos x="T4" y="T5"/>
                    </a:cxn>
                    <a:cxn ang="0">
                      <a:pos x="T6" y="T7"/>
                    </a:cxn>
                  </a:cxnLst>
                  <a:rect l="0" t="0" r="r" b="b"/>
                  <a:pathLst>
                    <a:path w="99" h="95">
                      <a:moveTo>
                        <a:pt x="31" y="95"/>
                      </a:moveTo>
                      <a:lnTo>
                        <a:pt x="0" y="0"/>
                      </a:lnTo>
                      <a:lnTo>
                        <a:pt x="99" y="39"/>
                      </a:lnTo>
                      <a:lnTo>
                        <a:pt x="31"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07" name="Freeform 9"/>
                <p:cNvSpPr>
                  <a:spLocks noEditPoints="1"/>
                </p:cNvSpPr>
                <p:nvPr/>
              </p:nvSpPr>
              <p:spPr bwMode="auto">
                <a:xfrm>
                  <a:off x="1162050" y="1155701"/>
                  <a:ext cx="592138" cy="409575"/>
                </a:xfrm>
                <a:custGeom>
                  <a:avLst/>
                  <a:gdLst>
                    <a:gd name="T0" fmla="*/ 104 w 207"/>
                    <a:gd name="T1" fmla="*/ 0 h 143"/>
                    <a:gd name="T2" fmla="*/ 0 w 207"/>
                    <a:gd name="T3" fmla="*/ 71 h 143"/>
                    <a:gd name="T4" fmla="*/ 104 w 207"/>
                    <a:gd name="T5" fmla="*/ 143 h 143"/>
                    <a:gd name="T6" fmla="*/ 207 w 207"/>
                    <a:gd name="T7" fmla="*/ 71 h 143"/>
                    <a:gd name="T8" fmla="*/ 104 w 207"/>
                    <a:gd name="T9" fmla="*/ 0 h 143"/>
                    <a:gd name="T10" fmla="*/ 54 w 207"/>
                    <a:gd name="T11" fmla="*/ 85 h 143"/>
                    <a:gd name="T12" fmla="*/ 40 w 207"/>
                    <a:gd name="T13" fmla="*/ 71 h 143"/>
                    <a:gd name="T14" fmla="*/ 54 w 207"/>
                    <a:gd name="T15" fmla="*/ 57 h 143"/>
                    <a:gd name="T16" fmla="*/ 68 w 207"/>
                    <a:gd name="T17" fmla="*/ 71 h 143"/>
                    <a:gd name="T18" fmla="*/ 54 w 207"/>
                    <a:gd name="T19" fmla="*/ 85 h 143"/>
                    <a:gd name="T20" fmla="*/ 104 w 207"/>
                    <a:gd name="T21" fmla="*/ 85 h 143"/>
                    <a:gd name="T22" fmla="*/ 90 w 207"/>
                    <a:gd name="T23" fmla="*/ 71 h 143"/>
                    <a:gd name="T24" fmla="*/ 104 w 207"/>
                    <a:gd name="T25" fmla="*/ 57 h 143"/>
                    <a:gd name="T26" fmla="*/ 118 w 207"/>
                    <a:gd name="T27" fmla="*/ 71 h 143"/>
                    <a:gd name="T28" fmla="*/ 104 w 207"/>
                    <a:gd name="T29" fmla="*/ 85 h 143"/>
                    <a:gd name="T30" fmla="*/ 154 w 207"/>
                    <a:gd name="T31" fmla="*/ 85 h 143"/>
                    <a:gd name="T32" fmla="*/ 140 w 207"/>
                    <a:gd name="T33" fmla="*/ 71 h 143"/>
                    <a:gd name="T34" fmla="*/ 154 w 207"/>
                    <a:gd name="T35" fmla="*/ 57 h 143"/>
                    <a:gd name="T36" fmla="*/ 168 w 207"/>
                    <a:gd name="T37" fmla="*/ 71 h 143"/>
                    <a:gd name="T38" fmla="*/ 154 w 207"/>
                    <a:gd name="T39" fmla="*/ 8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7" h="143">
                      <a:moveTo>
                        <a:pt x="104" y="0"/>
                      </a:moveTo>
                      <a:cubicBezTo>
                        <a:pt x="47" y="0"/>
                        <a:pt x="0" y="32"/>
                        <a:pt x="0" y="71"/>
                      </a:cubicBezTo>
                      <a:cubicBezTo>
                        <a:pt x="0" y="111"/>
                        <a:pt x="47" y="143"/>
                        <a:pt x="104" y="143"/>
                      </a:cubicBezTo>
                      <a:cubicBezTo>
                        <a:pt x="161" y="143"/>
                        <a:pt x="207" y="111"/>
                        <a:pt x="207" y="71"/>
                      </a:cubicBezTo>
                      <a:cubicBezTo>
                        <a:pt x="207" y="32"/>
                        <a:pt x="161" y="0"/>
                        <a:pt x="104" y="0"/>
                      </a:cubicBezTo>
                      <a:close/>
                      <a:moveTo>
                        <a:pt x="54" y="85"/>
                      </a:moveTo>
                      <a:cubicBezTo>
                        <a:pt x="46" y="85"/>
                        <a:pt x="40" y="79"/>
                        <a:pt x="40" y="71"/>
                      </a:cubicBezTo>
                      <a:cubicBezTo>
                        <a:pt x="40" y="64"/>
                        <a:pt x="46" y="57"/>
                        <a:pt x="54" y="57"/>
                      </a:cubicBezTo>
                      <a:cubicBezTo>
                        <a:pt x="62" y="57"/>
                        <a:pt x="68" y="64"/>
                        <a:pt x="68" y="71"/>
                      </a:cubicBezTo>
                      <a:cubicBezTo>
                        <a:pt x="68" y="79"/>
                        <a:pt x="62" y="85"/>
                        <a:pt x="54" y="85"/>
                      </a:cubicBezTo>
                      <a:close/>
                      <a:moveTo>
                        <a:pt x="104" y="85"/>
                      </a:moveTo>
                      <a:cubicBezTo>
                        <a:pt x="96" y="85"/>
                        <a:pt x="90" y="79"/>
                        <a:pt x="90" y="71"/>
                      </a:cubicBezTo>
                      <a:cubicBezTo>
                        <a:pt x="90" y="64"/>
                        <a:pt x="96" y="57"/>
                        <a:pt x="104" y="57"/>
                      </a:cubicBezTo>
                      <a:cubicBezTo>
                        <a:pt x="112" y="57"/>
                        <a:pt x="118" y="64"/>
                        <a:pt x="118" y="71"/>
                      </a:cubicBezTo>
                      <a:cubicBezTo>
                        <a:pt x="118" y="79"/>
                        <a:pt x="112" y="85"/>
                        <a:pt x="104" y="85"/>
                      </a:cubicBezTo>
                      <a:close/>
                      <a:moveTo>
                        <a:pt x="154" y="85"/>
                      </a:moveTo>
                      <a:cubicBezTo>
                        <a:pt x="146" y="85"/>
                        <a:pt x="140" y="79"/>
                        <a:pt x="140" y="71"/>
                      </a:cubicBezTo>
                      <a:cubicBezTo>
                        <a:pt x="140" y="64"/>
                        <a:pt x="146" y="57"/>
                        <a:pt x="154" y="57"/>
                      </a:cubicBezTo>
                      <a:cubicBezTo>
                        <a:pt x="162" y="57"/>
                        <a:pt x="168" y="64"/>
                        <a:pt x="168" y="71"/>
                      </a:cubicBezTo>
                      <a:cubicBezTo>
                        <a:pt x="168" y="79"/>
                        <a:pt x="162" y="85"/>
                        <a:pt x="15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sp>
          <p:nvSpPr>
            <p:cNvPr id="100" name="TextBox 99"/>
            <p:cNvSpPr txBox="1"/>
            <p:nvPr/>
          </p:nvSpPr>
          <p:spPr>
            <a:xfrm>
              <a:off x="5148064" y="3299049"/>
              <a:ext cx="404278" cy="338554"/>
            </a:xfrm>
            <a:prstGeom prst="rect">
              <a:avLst/>
            </a:prstGeom>
            <a:noFill/>
          </p:spPr>
          <p:txBody>
            <a:bodyPr wrap="none" rtlCol="0">
              <a:spAutoFit/>
            </a:bodyPr>
            <a:lstStyle/>
            <a:p>
              <a:r>
                <a:rPr lang="en-US" altLang="zh-CN" sz="1600" dirty="0" smtClean="0">
                  <a:solidFill>
                    <a:schemeClr val="bg1"/>
                  </a:solidFill>
                  <a:latin typeface="Impact" pitchFamily="34" charset="0"/>
                </a:rPr>
                <a:t>04</a:t>
              </a:r>
              <a:endParaRPr lang="zh-CN" altLang="en-US" sz="1600" dirty="0">
                <a:solidFill>
                  <a:schemeClr val="bg1"/>
                </a:solidFill>
                <a:latin typeface="Impact" pitchFamily="34" charset="0"/>
              </a:endParaRPr>
            </a:p>
          </p:txBody>
        </p:sp>
      </p:grpSp>
      <p:grpSp>
        <p:nvGrpSpPr>
          <p:cNvPr id="108" name="组合 107"/>
          <p:cNvGrpSpPr/>
          <p:nvPr/>
        </p:nvGrpSpPr>
        <p:grpSpPr>
          <a:xfrm>
            <a:off x="3441572" y="3133800"/>
            <a:ext cx="1031704" cy="1191173"/>
            <a:chOff x="3441572" y="3153677"/>
            <a:chExt cx="1031704" cy="1191173"/>
          </a:xfrm>
        </p:grpSpPr>
        <p:grpSp>
          <p:nvGrpSpPr>
            <p:cNvPr id="109" name="组合 108"/>
            <p:cNvGrpSpPr/>
            <p:nvPr/>
          </p:nvGrpSpPr>
          <p:grpSpPr>
            <a:xfrm>
              <a:off x="3441572" y="3153677"/>
              <a:ext cx="1031704" cy="1191173"/>
              <a:chOff x="3441572" y="3153677"/>
              <a:chExt cx="1031704" cy="1191173"/>
            </a:xfrm>
          </p:grpSpPr>
          <p:sp>
            <p:nvSpPr>
              <p:cNvPr id="111" name="Freeform 10"/>
              <p:cNvSpPr>
                <a:spLocks/>
              </p:cNvSpPr>
              <p:nvPr/>
            </p:nvSpPr>
            <p:spPr bwMode="auto">
              <a:xfrm>
                <a:off x="3503246" y="3188919"/>
                <a:ext cx="454620" cy="203522"/>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A4C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sp>
            <p:nvSpPr>
              <p:cNvPr id="112" name="Freeform 11"/>
              <p:cNvSpPr>
                <a:spLocks/>
              </p:cNvSpPr>
              <p:nvPr/>
            </p:nvSpPr>
            <p:spPr bwMode="auto">
              <a:xfrm>
                <a:off x="3441572" y="3153677"/>
                <a:ext cx="1031704" cy="1191173"/>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113" name="Freeform 21"/>
              <p:cNvSpPr>
                <a:spLocks/>
              </p:cNvSpPr>
              <p:nvPr/>
            </p:nvSpPr>
            <p:spPr bwMode="auto">
              <a:xfrm>
                <a:off x="3503246" y="3188919"/>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114" name="组合 113"/>
              <p:cNvGrpSpPr/>
              <p:nvPr/>
            </p:nvGrpSpPr>
            <p:grpSpPr>
              <a:xfrm>
                <a:off x="3813394" y="3706259"/>
                <a:ext cx="303966" cy="397832"/>
                <a:chOff x="2951163" y="2495550"/>
                <a:chExt cx="1208088" cy="1581150"/>
              </a:xfrm>
              <a:solidFill>
                <a:srgbClr val="867188"/>
              </a:solidFill>
            </p:grpSpPr>
            <p:sp>
              <p:nvSpPr>
                <p:cNvPr id="115" name="Freeform 29"/>
                <p:cNvSpPr>
                  <a:spLocks/>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16" name="Freeform 30"/>
                <p:cNvSpPr>
                  <a:spLocks/>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17" name="Freeform 31"/>
                <p:cNvSpPr>
                  <a:spLocks/>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18" name="Freeform 32"/>
                <p:cNvSpPr>
                  <a:spLocks/>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19"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20" name="Freeform 34"/>
                <p:cNvSpPr>
                  <a:spLocks/>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21" name="Freeform 35"/>
                <p:cNvSpPr>
                  <a:spLocks/>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22" name="Freeform 36"/>
                <p:cNvSpPr>
                  <a:spLocks/>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123" name="Freeform 37"/>
                <p:cNvSpPr>
                  <a:spLocks/>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sp>
          <p:nvSpPr>
            <p:cNvPr id="110" name="TextBox 109"/>
            <p:cNvSpPr txBox="1"/>
            <p:nvPr/>
          </p:nvSpPr>
          <p:spPr>
            <a:xfrm>
              <a:off x="3471664" y="3272544"/>
              <a:ext cx="404278" cy="338554"/>
            </a:xfrm>
            <a:prstGeom prst="rect">
              <a:avLst/>
            </a:prstGeom>
            <a:noFill/>
          </p:spPr>
          <p:txBody>
            <a:bodyPr wrap="none" rtlCol="0">
              <a:spAutoFit/>
            </a:bodyPr>
            <a:lstStyle/>
            <a:p>
              <a:r>
                <a:rPr lang="en-US" altLang="zh-CN" sz="1600" dirty="0" smtClean="0">
                  <a:solidFill>
                    <a:schemeClr val="bg1"/>
                  </a:solidFill>
                  <a:latin typeface="Impact" pitchFamily="34" charset="0"/>
                </a:rPr>
                <a:t>05</a:t>
              </a:r>
              <a:endParaRPr lang="zh-CN" altLang="en-US" sz="1600" dirty="0">
                <a:solidFill>
                  <a:schemeClr val="bg1"/>
                </a:solidFill>
                <a:latin typeface="Impact" pitchFamily="34" charset="0"/>
              </a:endParaRPr>
            </a:p>
          </p:txBody>
        </p:sp>
      </p:grpSp>
      <p:grpSp>
        <p:nvGrpSpPr>
          <p:cNvPr id="124" name="组合 123"/>
          <p:cNvGrpSpPr/>
          <p:nvPr/>
        </p:nvGrpSpPr>
        <p:grpSpPr>
          <a:xfrm>
            <a:off x="2822972" y="2113539"/>
            <a:ext cx="1029941" cy="1191173"/>
            <a:chOff x="2843344" y="2115805"/>
            <a:chExt cx="1029941" cy="1191173"/>
          </a:xfrm>
        </p:grpSpPr>
        <p:grpSp>
          <p:nvGrpSpPr>
            <p:cNvPr id="125" name="组合 124"/>
            <p:cNvGrpSpPr/>
            <p:nvPr/>
          </p:nvGrpSpPr>
          <p:grpSpPr>
            <a:xfrm>
              <a:off x="2843344" y="2115805"/>
              <a:ext cx="1029941" cy="1191173"/>
              <a:chOff x="2843344" y="2115805"/>
              <a:chExt cx="1029941" cy="1191173"/>
            </a:xfrm>
          </p:grpSpPr>
          <p:sp>
            <p:nvSpPr>
              <p:cNvPr id="127" name="Freeform 6"/>
              <p:cNvSpPr>
                <a:spLocks/>
              </p:cNvSpPr>
              <p:nvPr/>
            </p:nvSpPr>
            <p:spPr bwMode="auto">
              <a:xfrm>
                <a:off x="2904135" y="2151048"/>
                <a:ext cx="453738" cy="203522"/>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3C53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sp>
            <p:nvSpPr>
              <p:cNvPr id="128" name="Freeform 7"/>
              <p:cNvSpPr>
                <a:spLocks/>
              </p:cNvSpPr>
              <p:nvPr/>
            </p:nvSpPr>
            <p:spPr bwMode="auto">
              <a:xfrm>
                <a:off x="2843344" y="2115805"/>
                <a:ext cx="1029941" cy="1191173"/>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solidFill>
                <a:srgbClr val="E74C2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129" name="Freeform 22"/>
              <p:cNvSpPr>
                <a:spLocks/>
              </p:cNvSpPr>
              <p:nvPr/>
            </p:nvSpPr>
            <p:spPr bwMode="auto">
              <a:xfrm>
                <a:off x="2904135" y="2151048"/>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130" name="组合 129"/>
              <p:cNvGrpSpPr/>
              <p:nvPr/>
            </p:nvGrpSpPr>
            <p:grpSpPr>
              <a:xfrm>
                <a:off x="3180247" y="2670214"/>
                <a:ext cx="346041" cy="321120"/>
                <a:chOff x="5278438" y="2973388"/>
                <a:chExt cx="1344613" cy="1247775"/>
              </a:xfrm>
              <a:solidFill>
                <a:schemeClr val="bg1"/>
              </a:solidFill>
            </p:grpSpPr>
            <p:sp>
              <p:nvSpPr>
                <p:cNvPr id="131"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rgbClr val="78A6B6"/>
                    </a:solidFill>
                  </a:endParaRPr>
                </a:p>
              </p:txBody>
            </p:sp>
            <p:sp>
              <p:nvSpPr>
                <p:cNvPr id="132"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rgbClr val="78A6B6"/>
                    </a:solidFill>
                  </a:endParaRPr>
                </a:p>
              </p:txBody>
            </p:sp>
            <p:sp>
              <p:nvSpPr>
                <p:cNvPr id="133"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rgbClr val="78A6B6"/>
                    </a:solidFill>
                  </a:endParaRPr>
                </a:p>
              </p:txBody>
            </p:sp>
            <p:sp>
              <p:nvSpPr>
                <p:cNvPr id="134"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rgbClr val="78A6B6"/>
                    </a:solidFill>
                  </a:endParaRPr>
                </a:p>
              </p:txBody>
            </p:sp>
          </p:grpSp>
        </p:grpSp>
        <p:sp>
          <p:nvSpPr>
            <p:cNvPr id="126" name="TextBox 125"/>
            <p:cNvSpPr txBox="1"/>
            <p:nvPr/>
          </p:nvSpPr>
          <p:spPr>
            <a:xfrm>
              <a:off x="2888568" y="2258753"/>
              <a:ext cx="404278" cy="338554"/>
            </a:xfrm>
            <a:prstGeom prst="rect">
              <a:avLst/>
            </a:prstGeom>
            <a:noFill/>
          </p:spPr>
          <p:txBody>
            <a:bodyPr wrap="none" rtlCol="0">
              <a:spAutoFit/>
            </a:bodyPr>
            <a:lstStyle/>
            <a:p>
              <a:r>
                <a:rPr lang="en-US" altLang="zh-CN" sz="1600" dirty="0" smtClean="0">
                  <a:solidFill>
                    <a:schemeClr val="bg1"/>
                  </a:solidFill>
                  <a:latin typeface="Impact" pitchFamily="34" charset="0"/>
                </a:rPr>
                <a:t>06</a:t>
              </a:r>
              <a:endParaRPr lang="zh-CN" altLang="en-US" sz="1600" dirty="0">
                <a:solidFill>
                  <a:schemeClr val="bg1"/>
                </a:solidFill>
                <a:latin typeface="Impact" pitchFamily="34" charset="0"/>
              </a:endParaRPr>
            </a:p>
          </p:txBody>
        </p:sp>
      </p:grpSp>
      <p:sp>
        <p:nvSpPr>
          <p:cNvPr id="140" name="TextBox 139"/>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141" name="TextBox 140"/>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367692922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fltVal val="0"/>
                                          </p:val>
                                        </p:tav>
                                        <p:tav tm="100000">
                                          <p:val>
                                            <p:strVal val="#ppt_w"/>
                                          </p:val>
                                        </p:tav>
                                      </p:tavLst>
                                    </p:anim>
                                    <p:anim calcmode="lin" valueType="num">
                                      <p:cBhvr>
                                        <p:cTn id="14" dur="500" fill="hold"/>
                                        <p:tgtEl>
                                          <p:spTgt spid="42"/>
                                        </p:tgtEl>
                                        <p:attrNameLst>
                                          <p:attrName>ppt_h</p:attrName>
                                        </p:attrNameLst>
                                      </p:cBhvr>
                                      <p:tavLst>
                                        <p:tav tm="0">
                                          <p:val>
                                            <p:fltVal val="0"/>
                                          </p:val>
                                        </p:tav>
                                        <p:tav tm="100000">
                                          <p:val>
                                            <p:strVal val="#ppt_h"/>
                                          </p:val>
                                        </p:tav>
                                      </p:tavLst>
                                    </p:anim>
                                    <p:animEffect transition="in" filter="fade">
                                      <p:cBhvr>
                                        <p:cTn id="15" dur="500"/>
                                        <p:tgtEl>
                                          <p:spTgt spid="42"/>
                                        </p:tgtEl>
                                      </p:cBhvr>
                                    </p:animEffect>
                                  </p:childTnLst>
                                </p:cTn>
                              </p:par>
                            </p:childTnLst>
                          </p:cTn>
                        </p:par>
                        <p:par>
                          <p:cTn id="16" fill="hold">
                            <p:stCondLst>
                              <p:cond delay="1000"/>
                            </p:stCondLst>
                            <p:childTnLst>
                              <p:par>
                                <p:cTn id="17" presetID="15"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2000" fill="hold"/>
                                        <p:tgtEl>
                                          <p:spTgt spid="57"/>
                                        </p:tgtEl>
                                        <p:attrNameLst>
                                          <p:attrName>ppt_w</p:attrName>
                                        </p:attrNameLst>
                                      </p:cBhvr>
                                      <p:tavLst>
                                        <p:tav tm="0">
                                          <p:val>
                                            <p:fltVal val="0"/>
                                          </p:val>
                                        </p:tav>
                                        <p:tav tm="100000">
                                          <p:val>
                                            <p:strVal val="#ppt_w"/>
                                          </p:val>
                                        </p:tav>
                                      </p:tavLst>
                                    </p:anim>
                                    <p:anim calcmode="lin" valueType="num">
                                      <p:cBhvr>
                                        <p:cTn id="20" dur="2000" fill="hold"/>
                                        <p:tgtEl>
                                          <p:spTgt spid="57"/>
                                        </p:tgtEl>
                                        <p:attrNameLst>
                                          <p:attrName>ppt_h</p:attrName>
                                        </p:attrNameLst>
                                      </p:cBhvr>
                                      <p:tavLst>
                                        <p:tav tm="0">
                                          <p:val>
                                            <p:fltVal val="0"/>
                                          </p:val>
                                        </p:tav>
                                        <p:tav tm="100000">
                                          <p:val>
                                            <p:strVal val="#ppt_h"/>
                                          </p:val>
                                        </p:tav>
                                      </p:tavLst>
                                    </p:anim>
                                    <p:anim calcmode="lin" valueType="num">
                                      <p:cBhvr>
                                        <p:cTn id="21" dur="2000" fill="hold"/>
                                        <p:tgtEl>
                                          <p:spTgt spid="57"/>
                                        </p:tgtEl>
                                        <p:attrNameLst>
                                          <p:attrName>ppt_x</p:attrName>
                                        </p:attrNameLst>
                                      </p:cBhvr>
                                      <p:tavLst>
                                        <p:tav tm="0" fmla="#ppt_x+(cos(-2*pi*(1-$))*-#ppt_x-sin(-2*pi*(1-$))*(1-#ppt_y))*(1-$)">
                                          <p:val>
                                            <p:fltVal val="0"/>
                                          </p:val>
                                        </p:tav>
                                        <p:tav tm="100000">
                                          <p:val>
                                            <p:fltVal val="1"/>
                                          </p:val>
                                        </p:tav>
                                      </p:tavLst>
                                    </p:anim>
                                    <p:anim calcmode="lin" valueType="num">
                                      <p:cBhvr>
                                        <p:cTn id="22" dur="2000" fill="hold"/>
                                        <p:tgtEl>
                                          <p:spTgt spid="57"/>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76"/>
                                        </p:tgtEl>
                                        <p:attrNameLst>
                                          <p:attrName>style.visibility</p:attrName>
                                        </p:attrNameLst>
                                      </p:cBhvr>
                                      <p:to>
                                        <p:strVal val="visible"/>
                                      </p:to>
                                    </p:set>
                                    <p:anim calcmode="lin" valueType="num">
                                      <p:cBhvr>
                                        <p:cTn id="25" dur="2000" fill="hold"/>
                                        <p:tgtEl>
                                          <p:spTgt spid="76"/>
                                        </p:tgtEl>
                                        <p:attrNameLst>
                                          <p:attrName>ppt_w</p:attrName>
                                        </p:attrNameLst>
                                      </p:cBhvr>
                                      <p:tavLst>
                                        <p:tav tm="0">
                                          <p:val>
                                            <p:fltVal val="0"/>
                                          </p:val>
                                        </p:tav>
                                        <p:tav tm="100000">
                                          <p:val>
                                            <p:strVal val="#ppt_w"/>
                                          </p:val>
                                        </p:tav>
                                      </p:tavLst>
                                    </p:anim>
                                    <p:anim calcmode="lin" valueType="num">
                                      <p:cBhvr>
                                        <p:cTn id="26" dur="2000" fill="hold"/>
                                        <p:tgtEl>
                                          <p:spTgt spid="76"/>
                                        </p:tgtEl>
                                        <p:attrNameLst>
                                          <p:attrName>ppt_h</p:attrName>
                                        </p:attrNameLst>
                                      </p:cBhvr>
                                      <p:tavLst>
                                        <p:tav tm="0">
                                          <p:val>
                                            <p:fltVal val="0"/>
                                          </p:val>
                                        </p:tav>
                                        <p:tav tm="100000">
                                          <p:val>
                                            <p:strVal val="#ppt_h"/>
                                          </p:val>
                                        </p:tav>
                                      </p:tavLst>
                                    </p:anim>
                                    <p:anim calcmode="lin" valueType="num">
                                      <p:cBhvr>
                                        <p:cTn id="27" dur="2000" fill="hold"/>
                                        <p:tgtEl>
                                          <p:spTgt spid="76"/>
                                        </p:tgtEl>
                                        <p:attrNameLst>
                                          <p:attrName>ppt_x</p:attrName>
                                        </p:attrNameLst>
                                      </p:cBhvr>
                                      <p:tavLst>
                                        <p:tav tm="0" fmla="#ppt_x+(cos(-2*pi*(1-$))*-#ppt_x-sin(-2*pi*(1-$))*(1-#ppt_y))*(1-$)">
                                          <p:val>
                                            <p:fltVal val="0"/>
                                          </p:val>
                                        </p:tav>
                                        <p:tav tm="100000">
                                          <p:val>
                                            <p:fltVal val="1"/>
                                          </p:val>
                                        </p:tav>
                                      </p:tavLst>
                                    </p:anim>
                                    <p:anim calcmode="lin" valueType="num">
                                      <p:cBhvr>
                                        <p:cTn id="28" dur="2000" fill="hold"/>
                                        <p:tgtEl>
                                          <p:spTgt spid="76"/>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0"/>
                                  </p:stCondLst>
                                  <p:childTnLst>
                                    <p:set>
                                      <p:cBhvr>
                                        <p:cTn id="30" dur="1" fill="hold">
                                          <p:stCondLst>
                                            <p:cond delay="0"/>
                                          </p:stCondLst>
                                        </p:cTn>
                                        <p:tgtEl>
                                          <p:spTgt spid="84"/>
                                        </p:tgtEl>
                                        <p:attrNameLst>
                                          <p:attrName>style.visibility</p:attrName>
                                        </p:attrNameLst>
                                      </p:cBhvr>
                                      <p:to>
                                        <p:strVal val="visible"/>
                                      </p:to>
                                    </p:set>
                                    <p:anim calcmode="lin" valueType="num">
                                      <p:cBhvr>
                                        <p:cTn id="31" dur="2000" fill="hold"/>
                                        <p:tgtEl>
                                          <p:spTgt spid="84"/>
                                        </p:tgtEl>
                                        <p:attrNameLst>
                                          <p:attrName>ppt_w</p:attrName>
                                        </p:attrNameLst>
                                      </p:cBhvr>
                                      <p:tavLst>
                                        <p:tav tm="0">
                                          <p:val>
                                            <p:fltVal val="0"/>
                                          </p:val>
                                        </p:tav>
                                        <p:tav tm="100000">
                                          <p:val>
                                            <p:strVal val="#ppt_w"/>
                                          </p:val>
                                        </p:tav>
                                      </p:tavLst>
                                    </p:anim>
                                    <p:anim calcmode="lin" valueType="num">
                                      <p:cBhvr>
                                        <p:cTn id="32" dur="2000" fill="hold"/>
                                        <p:tgtEl>
                                          <p:spTgt spid="84"/>
                                        </p:tgtEl>
                                        <p:attrNameLst>
                                          <p:attrName>ppt_h</p:attrName>
                                        </p:attrNameLst>
                                      </p:cBhvr>
                                      <p:tavLst>
                                        <p:tav tm="0">
                                          <p:val>
                                            <p:fltVal val="0"/>
                                          </p:val>
                                        </p:tav>
                                        <p:tav tm="100000">
                                          <p:val>
                                            <p:strVal val="#ppt_h"/>
                                          </p:val>
                                        </p:tav>
                                      </p:tavLst>
                                    </p:anim>
                                    <p:anim calcmode="lin" valueType="num">
                                      <p:cBhvr>
                                        <p:cTn id="33" dur="2000" fill="hold"/>
                                        <p:tgtEl>
                                          <p:spTgt spid="84"/>
                                        </p:tgtEl>
                                        <p:attrNameLst>
                                          <p:attrName>ppt_x</p:attrName>
                                        </p:attrNameLst>
                                      </p:cBhvr>
                                      <p:tavLst>
                                        <p:tav tm="0" fmla="#ppt_x+(cos(-2*pi*(1-$))*-#ppt_x-sin(-2*pi*(1-$))*(1-#ppt_y))*(1-$)">
                                          <p:val>
                                            <p:fltVal val="0"/>
                                          </p:val>
                                        </p:tav>
                                        <p:tav tm="100000">
                                          <p:val>
                                            <p:fltVal val="1"/>
                                          </p:val>
                                        </p:tav>
                                      </p:tavLst>
                                    </p:anim>
                                    <p:anim calcmode="lin" valueType="num">
                                      <p:cBhvr>
                                        <p:cTn id="34" dur="2000" fill="hold"/>
                                        <p:tgtEl>
                                          <p:spTgt spid="84"/>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0"/>
                                  </p:stCondLst>
                                  <p:childTnLst>
                                    <p:set>
                                      <p:cBhvr>
                                        <p:cTn id="36" dur="1" fill="hold">
                                          <p:stCondLst>
                                            <p:cond delay="0"/>
                                          </p:stCondLst>
                                        </p:cTn>
                                        <p:tgtEl>
                                          <p:spTgt spid="98"/>
                                        </p:tgtEl>
                                        <p:attrNameLst>
                                          <p:attrName>style.visibility</p:attrName>
                                        </p:attrNameLst>
                                      </p:cBhvr>
                                      <p:to>
                                        <p:strVal val="visible"/>
                                      </p:to>
                                    </p:set>
                                    <p:anim calcmode="lin" valueType="num">
                                      <p:cBhvr>
                                        <p:cTn id="37" dur="2000" fill="hold"/>
                                        <p:tgtEl>
                                          <p:spTgt spid="98"/>
                                        </p:tgtEl>
                                        <p:attrNameLst>
                                          <p:attrName>ppt_w</p:attrName>
                                        </p:attrNameLst>
                                      </p:cBhvr>
                                      <p:tavLst>
                                        <p:tav tm="0">
                                          <p:val>
                                            <p:fltVal val="0"/>
                                          </p:val>
                                        </p:tav>
                                        <p:tav tm="100000">
                                          <p:val>
                                            <p:strVal val="#ppt_w"/>
                                          </p:val>
                                        </p:tav>
                                      </p:tavLst>
                                    </p:anim>
                                    <p:anim calcmode="lin" valueType="num">
                                      <p:cBhvr>
                                        <p:cTn id="38" dur="2000" fill="hold"/>
                                        <p:tgtEl>
                                          <p:spTgt spid="98"/>
                                        </p:tgtEl>
                                        <p:attrNameLst>
                                          <p:attrName>ppt_h</p:attrName>
                                        </p:attrNameLst>
                                      </p:cBhvr>
                                      <p:tavLst>
                                        <p:tav tm="0">
                                          <p:val>
                                            <p:fltVal val="0"/>
                                          </p:val>
                                        </p:tav>
                                        <p:tav tm="100000">
                                          <p:val>
                                            <p:strVal val="#ppt_h"/>
                                          </p:val>
                                        </p:tav>
                                      </p:tavLst>
                                    </p:anim>
                                    <p:anim calcmode="lin" valueType="num">
                                      <p:cBhvr>
                                        <p:cTn id="39" dur="2000" fill="hold"/>
                                        <p:tgtEl>
                                          <p:spTgt spid="98"/>
                                        </p:tgtEl>
                                        <p:attrNameLst>
                                          <p:attrName>ppt_x</p:attrName>
                                        </p:attrNameLst>
                                      </p:cBhvr>
                                      <p:tavLst>
                                        <p:tav tm="0" fmla="#ppt_x+(cos(-2*pi*(1-$))*-#ppt_x-sin(-2*pi*(1-$))*(1-#ppt_y))*(1-$)">
                                          <p:val>
                                            <p:fltVal val="0"/>
                                          </p:val>
                                        </p:tav>
                                        <p:tav tm="100000">
                                          <p:val>
                                            <p:fltVal val="1"/>
                                          </p:val>
                                        </p:tav>
                                      </p:tavLst>
                                    </p:anim>
                                    <p:anim calcmode="lin" valueType="num">
                                      <p:cBhvr>
                                        <p:cTn id="40" dur="2000" fill="hold"/>
                                        <p:tgtEl>
                                          <p:spTgt spid="98"/>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nodeType="withEffect">
                                  <p:stCondLst>
                                    <p:cond delay="0"/>
                                  </p:stCondLst>
                                  <p:childTnLst>
                                    <p:set>
                                      <p:cBhvr>
                                        <p:cTn id="42" dur="1" fill="hold">
                                          <p:stCondLst>
                                            <p:cond delay="0"/>
                                          </p:stCondLst>
                                        </p:cTn>
                                        <p:tgtEl>
                                          <p:spTgt spid="108"/>
                                        </p:tgtEl>
                                        <p:attrNameLst>
                                          <p:attrName>style.visibility</p:attrName>
                                        </p:attrNameLst>
                                      </p:cBhvr>
                                      <p:to>
                                        <p:strVal val="visible"/>
                                      </p:to>
                                    </p:set>
                                    <p:anim calcmode="lin" valueType="num">
                                      <p:cBhvr>
                                        <p:cTn id="43" dur="2000" fill="hold"/>
                                        <p:tgtEl>
                                          <p:spTgt spid="108"/>
                                        </p:tgtEl>
                                        <p:attrNameLst>
                                          <p:attrName>ppt_w</p:attrName>
                                        </p:attrNameLst>
                                      </p:cBhvr>
                                      <p:tavLst>
                                        <p:tav tm="0">
                                          <p:val>
                                            <p:fltVal val="0"/>
                                          </p:val>
                                        </p:tav>
                                        <p:tav tm="100000">
                                          <p:val>
                                            <p:strVal val="#ppt_w"/>
                                          </p:val>
                                        </p:tav>
                                      </p:tavLst>
                                    </p:anim>
                                    <p:anim calcmode="lin" valueType="num">
                                      <p:cBhvr>
                                        <p:cTn id="44" dur="2000" fill="hold"/>
                                        <p:tgtEl>
                                          <p:spTgt spid="108"/>
                                        </p:tgtEl>
                                        <p:attrNameLst>
                                          <p:attrName>ppt_h</p:attrName>
                                        </p:attrNameLst>
                                      </p:cBhvr>
                                      <p:tavLst>
                                        <p:tav tm="0">
                                          <p:val>
                                            <p:fltVal val="0"/>
                                          </p:val>
                                        </p:tav>
                                        <p:tav tm="100000">
                                          <p:val>
                                            <p:strVal val="#ppt_h"/>
                                          </p:val>
                                        </p:tav>
                                      </p:tavLst>
                                    </p:anim>
                                    <p:anim calcmode="lin" valueType="num">
                                      <p:cBhvr>
                                        <p:cTn id="45" dur="2000" fill="hold"/>
                                        <p:tgtEl>
                                          <p:spTgt spid="108"/>
                                        </p:tgtEl>
                                        <p:attrNameLst>
                                          <p:attrName>ppt_x</p:attrName>
                                        </p:attrNameLst>
                                      </p:cBhvr>
                                      <p:tavLst>
                                        <p:tav tm="0" fmla="#ppt_x+(cos(-2*pi*(1-$))*-#ppt_x-sin(-2*pi*(1-$))*(1-#ppt_y))*(1-$)">
                                          <p:val>
                                            <p:fltVal val="0"/>
                                          </p:val>
                                        </p:tav>
                                        <p:tav tm="100000">
                                          <p:val>
                                            <p:fltVal val="1"/>
                                          </p:val>
                                        </p:tav>
                                      </p:tavLst>
                                    </p:anim>
                                    <p:anim calcmode="lin" valueType="num">
                                      <p:cBhvr>
                                        <p:cTn id="46" dur="2000" fill="hold"/>
                                        <p:tgtEl>
                                          <p:spTgt spid="108"/>
                                        </p:tgtEl>
                                        <p:attrNameLst>
                                          <p:attrName>ppt_y</p:attrName>
                                        </p:attrNameLst>
                                      </p:cBhvr>
                                      <p:tavLst>
                                        <p:tav tm="0" fmla="#ppt_y+(sin(-2*pi*(1-$))*-#ppt_x+cos(-2*pi*(1-$))*(1-#ppt_y))*(1-$)">
                                          <p:val>
                                            <p:fltVal val="0"/>
                                          </p:val>
                                        </p:tav>
                                        <p:tav tm="100000">
                                          <p:val>
                                            <p:fltVal val="1"/>
                                          </p:val>
                                        </p:tav>
                                      </p:tavLst>
                                    </p:anim>
                                  </p:childTnLst>
                                </p:cTn>
                              </p:par>
                              <p:par>
                                <p:cTn id="47" presetID="15" presetClass="entr" presetSubtype="0" fill="hold" nodeType="withEffect">
                                  <p:stCondLst>
                                    <p:cond delay="0"/>
                                  </p:stCondLst>
                                  <p:childTnLst>
                                    <p:set>
                                      <p:cBhvr>
                                        <p:cTn id="48" dur="1" fill="hold">
                                          <p:stCondLst>
                                            <p:cond delay="0"/>
                                          </p:stCondLst>
                                        </p:cTn>
                                        <p:tgtEl>
                                          <p:spTgt spid="124"/>
                                        </p:tgtEl>
                                        <p:attrNameLst>
                                          <p:attrName>style.visibility</p:attrName>
                                        </p:attrNameLst>
                                      </p:cBhvr>
                                      <p:to>
                                        <p:strVal val="visible"/>
                                      </p:to>
                                    </p:set>
                                    <p:anim calcmode="lin" valueType="num">
                                      <p:cBhvr>
                                        <p:cTn id="49" dur="2000" fill="hold"/>
                                        <p:tgtEl>
                                          <p:spTgt spid="124"/>
                                        </p:tgtEl>
                                        <p:attrNameLst>
                                          <p:attrName>ppt_w</p:attrName>
                                        </p:attrNameLst>
                                      </p:cBhvr>
                                      <p:tavLst>
                                        <p:tav tm="0">
                                          <p:val>
                                            <p:fltVal val="0"/>
                                          </p:val>
                                        </p:tav>
                                        <p:tav tm="100000">
                                          <p:val>
                                            <p:strVal val="#ppt_w"/>
                                          </p:val>
                                        </p:tav>
                                      </p:tavLst>
                                    </p:anim>
                                    <p:anim calcmode="lin" valueType="num">
                                      <p:cBhvr>
                                        <p:cTn id="50" dur="2000" fill="hold"/>
                                        <p:tgtEl>
                                          <p:spTgt spid="124"/>
                                        </p:tgtEl>
                                        <p:attrNameLst>
                                          <p:attrName>ppt_h</p:attrName>
                                        </p:attrNameLst>
                                      </p:cBhvr>
                                      <p:tavLst>
                                        <p:tav tm="0">
                                          <p:val>
                                            <p:fltVal val="0"/>
                                          </p:val>
                                        </p:tav>
                                        <p:tav tm="100000">
                                          <p:val>
                                            <p:strVal val="#ppt_h"/>
                                          </p:val>
                                        </p:tav>
                                      </p:tavLst>
                                    </p:anim>
                                    <p:anim calcmode="lin" valueType="num">
                                      <p:cBhvr>
                                        <p:cTn id="51" dur="2000" fill="hold"/>
                                        <p:tgtEl>
                                          <p:spTgt spid="124"/>
                                        </p:tgtEl>
                                        <p:attrNameLst>
                                          <p:attrName>ppt_x</p:attrName>
                                        </p:attrNameLst>
                                      </p:cBhvr>
                                      <p:tavLst>
                                        <p:tav tm="0" fmla="#ppt_x+(cos(-2*pi*(1-$))*-#ppt_x-sin(-2*pi*(1-$))*(1-#ppt_y))*(1-$)">
                                          <p:val>
                                            <p:fltVal val="0"/>
                                          </p:val>
                                        </p:tav>
                                        <p:tav tm="100000">
                                          <p:val>
                                            <p:fltVal val="1"/>
                                          </p:val>
                                        </p:tav>
                                      </p:tavLst>
                                    </p:anim>
                                    <p:anim calcmode="lin" valueType="num">
                                      <p:cBhvr>
                                        <p:cTn id="52" dur="2000" fill="hold"/>
                                        <p:tgtEl>
                                          <p:spTgt spid="124"/>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3000"/>
                            </p:stCondLst>
                            <p:childTnLst>
                              <p:par>
                                <p:cTn id="54" presetID="15" presetClass="entr" presetSubtype="0" fill="hold" grpId="0" nodeType="afterEffect">
                                  <p:stCondLst>
                                    <p:cond delay="0"/>
                                  </p:stCondLst>
                                  <p:childTnLst>
                                    <p:set>
                                      <p:cBhvr>
                                        <p:cTn id="55" dur="1" fill="hold">
                                          <p:stCondLst>
                                            <p:cond delay="0"/>
                                          </p:stCondLst>
                                        </p:cTn>
                                        <p:tgtEl>
                                          <p:spTgt spid="52"/>
                                        </p:tgtEl>
                                        <p:attrNameLst>
                                          <p:attrName>style.visibility</p:attrName>
                                        </p:attrNameLst>
                                      </p:cBhvr>
                                      <p:to>
                                        <p:strVal val="visible"/>
                                      </p:to>
                                    </p:set>
                                    <p:anim calcmode="lin" valueType="num">
                                      <p:cBhvr>
                                        <p:cTn id="56" dur="1000" fill="hold"/>
                                        <p:tgtEl>
                                          <p:spTgt spid="52"/>
                                        </p:tgtEl>
                                        <p:attrNameLst>
                                          <p:attrName>ppt_w</p:attrName>
                                        </p:attrNameLst>
                                      </p:cBhvr>
                                      <p:tavLst>
                                        <p:tav tm="0">
                                          <p:val>
                                            <p:fltVal val="0"/>
                                          </p:val>
                                        </p:tav>
                                        <p:tav tm="100000">
                                          <p:val>
                                            <p:strVal val="#ppt_w"/>
                                          </p:val>
                                        </p:tav>
                                      </p:tavLst>
                                    </p:anim>
                                    <p:anim calcmode="lin" valueType="num">
                                      <p:cBhvr>
                                        <p:cTn id="57" dur="1000" fill="hold"/>
                                        <p:tgtEl>
                                          <p:spTgt spid="52"/>
                                        </p:tgtEl>
                                        <p:attrNameLst>
                                          <p:attrName>ppt_h</p:attrName>
                                        </p:attrNameLst>
                                      </p:cBhvr>
                                      <p:tavLst>
                                        <p:tav tm="0">
                                          <p:val>
                                            <p:fltVal val="0"/>
                                          </p:val>
                                        </p:tav>
                                        <p:tav tm="100000">
                                          <p:val>
                                            <p:strVal val="#ppt_h"/>
                                          </p:val>
                                        </p:tav>
                                      </p:tavLst>
                                    </p:anim>
                                    <p:anim calcmode="lin" valueType="num">
                                      <p:cBhvr>
                                        <p:cTn id="58" dur="1000" fill="hold"/>
                                        <p:tgtEl>
                                          <p:spTgt spid="52"/>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52"/>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 calcmode="lin" valueType="num">
                                      <p:cBhvr>
                                        <p:cTn id="62" dur="1000" fill="hold"/>
                                        <p:tgtEl>
                                          <p:spTgt spid="51"/>
                                        </p:tgtEl>
                                        <p:attrNameLst>
                                          <p:attrName>ppt_w</p:attrName>
                                        </p:attrNameLst>
                                      </p:cBhvr>
                                      <p:tavLst>
                                        <p:tav tm="0">
                                          <p:val>
                                            <p:fltVal val="0"/>
                                          </p:val>
                                        </p:tav>
                                        <p:tav tm="100000">
                                          <p:val>
                                            <p:strVal val="#ppt_w"/>
                                          </p:val>
                                        </p:tav>
                                      </p:tavLst>
                                    </p:anim>
                                    <p:anim calcmode="lin" valueType="num">
                                      <p:cBhvr>
                                        <p:cTn id="63" dur="1000" fill="hold"/>
                                        <p:tgtEl>
                                          <p:spTgt spid="51"/>
                                        </p:tgtEl>
                                        <p:attrNameLst>
                                          <p:attrName>ppt_h</p:attrName>
                                        </p:attrNameLst>
                                      </p:cBhvr>
                                      <p:tavLst>
                                        <p:tav tm="0">
                                          <p:val>
                                            <p:fltVal val="0"/>
                                          </p:val>
                                        </p:tav>
                                        <p:tav tm="100000">
                                          <p:val>
                                            <p:strVal val="#ppt_h"/>
                                          </p:val>
                                        </p:tav>
                                      </p:tavLst>
                                    </p:anim>
                                    <p:anim calcmode="lin" valueType="num">
                                      <p:cBhvr>
                                        <p:cTn id="64" dur="1000" fill="hold"/>
                                        <p:tgtEl>
                                          <p:spTgt spid="51"/>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51"/>
                                        </p:tgtEl>
                                        <p:attrNameLst>
                                          <p:attrName>ppt_y</p:attrName>
                                        </p:attrNameLst>
                                      </p:cBhvr>
                                      <p:tavLst>
                                        <p:tav tm="0" fmla="#ppt_y+(sin(-2*pi*(1-$))*-#ppt_x+cos(-2*pi*(1-$))*(1-#ppt_y))*(1-$)">
                                          <p:val>
                                            <p:fltVal val="0"/>
                                          </p:val>
                                        </p:tav>
                                        <p:tav tm="100000">
                                          <p:val>
                                            <p:fltVal val="1"/>
                                          </p:val>
                                        </p:tav>
                                      </p:tavLst>
                                    </p:anim>
                                  </p:childTnLst>
                                </p:cTn>
                              </p:par>
                              <p:par>
                                <p:cTn id="66" presetID="15" presetClass="entr" presetSubtype="0" fill="hold" grpId="0" nodeType="with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p:cTn id="68" dur="1000" fill="hold"/>
                                        <p:tgtEl>
                                          <p:spTgt spid="53"/>
                                        </p:tgtEl>
                                        <p:attrNameLst>
                                          <p:attrName>ppt_w</p:attrName>
                                        </p:attrNameLst>
                                      </p:cBhvr>
                                      <p:tavLst>
                                        <p:tav tm="0">
                                          <p:val>
                                            <p:fltVal val="0"/>
                                          </p:val>
                                        </p:tav>
                                        <p:tav tm="100000">
                                          <p:val>
                                            <p:strVal val="#ppt_w"/>
                                          </p:val>
                                        </p:tav>
                                      </p:tavLst>
                                    </p:anim>
                                    <p:anim calcmode="lin" valueType="num">
                                      <p:cBhvr>
                                        <p:cTn id="69" dur="1000" fill="hold"/>
                                        <p:tgtEl>
                                          <p:spTgt spid="53"/>
                                        </p:tgtEl>
                                        <p:attrNameLst>
                                          <p:attrName>ppt_h</p:attrName>
                                        </p:attrNameLst>
                                      </p:cBhvr>
                                      <p:tavLst>
                                        <p:tav tm="0">
                                          <p:val>
                                            <p:fltVal val="0"/>
                                          </p:val>
                                        </p:tav>
                                        <p:tav tm="100000">
                                          <p:val>
                                            <p:strVal val="#ppt_h"/>
                                          </p:val>
                                        </p:tav>
                                      </p:tavLst>
                                    </p:anim>
                                    <p:anim calcmode="lin" valueType="num">
                                      <p:cBhvr>
                                        <p:cTn id="70" dur="1000" fill="hold"/>
                                        <p:tgtEl>
                                          <p:spTgt spid="53"/>
                                        </p:tgtEl>
                                        <p:attrNameLst>
                                          <p:attrName>ppt_x</p:attrName>
                                        </p:attrNameLst>
                                      </p:cBhvr>
                                      <p:tavLst>
                                        <p:tav tm="0" fmla="#ppt_x+(cos(-2*pi*(1-$))*-#ppt_x-sin(-2*pi*(1-$))*(1-#ppt_y))*(1-$)">
                                          <p:val>
                                            <p:fltVal val="0"/>
                                          </p:val>
                                        </p:tav>
                                        <p:tav tm="100000">
                                          <p:val>
                                            <p:fltVal val="1"/>
                                          </p:val>
                                        </p:tav>
                                      </p:tavLst>
                                    </p:anim>
                                    <p:anim calcmode="lin" valueType="num">
                                      <p:cBhvr>
                                        <p:cTn id="71" dur="1000" fill="hold"/>
                                        <p:tgtEl>
                                          <p:spTgt spid="53"/>
                                        </p:tgtEl>
                                        <p:attrNameLst>
                                          <p:attrName>ppt_y</p:attrName>
                                        </p:attrNameLst>
                                      </p:cBhvr>
                                      <p:tavLst>
                                        <p:tav tm="0" fmla="#ppt_y+(sin(-2*pi*(1-$))*-#ppt_x+cos(-2*pi*(1-$))*(1-#ppt_y))*(1-$)">
                                          <p:val>
                                            <p:fltVal val="0"/>
                                          </p:val>
                                        </p:tav>
                                        <p:tav tm="100000">
                                          <p:val>
                                            <p:fltVal val="1"/>
                                          </p:val>
                                        </p:tav>
                                      </p:tavLst>
                                    </p:anim>
                                  </p:childTnLst>
                                </p:cTn>
                              </p:par>
                              <p:par>
                                <p:cTn id="72" presetID="15" presetClass="entr" presetSubtype="0"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p:cTn id="74" dur="1000" fill="hold"/>
                                        <p:tgtEl>
                                          <p:spTgt spid="54"/>
                                        </p:tgtEl>
                                        <p:attrNameLst>
                                          <p:attrName>ppt_w</p:attrName>
                                        </p:attrNameLst>
                                      </p:cBhvr>
                                      <p:tavLst>
                                        <p:tav tm="0">
                                          <p:val>
                                            <p:fltVal val="0"/>
                                          </p:val>
                                        </p:tav>
                                        <p:tav tm="100000">
                                          <p:val>
                                            <p:strVal val="#ppt_w"/>
                                          </p:val>
                                        </p:tav>
                                      </p:tavLst>
                                    </p:anim>
                                    <p:anim calcmode="lin" valueType="num">
                                      <p:cBhvr>
                                        <p:cTn id="75" dur="1000" fill="hold"/>
                                        <p:tgtEl>
                                          <p:spTgt spid="54"/>
                                        </p:tgtEl>
                                        <p:attrNameLst>
                                          <p:attrName>ppt_h</p:attrName>
                                        </p:attrNameLst>
                                      </p:cBhvr>
                                      <p:tavLst>
                                        <p:tav tm="0">
                                          <p:val>
                                            <p:fltVal val="0"/>
                                          </p:val>
                                        </p:tav>
                                        <p:tav tm="100000">
                                          <p:val>
                                            <p:strVal val="#ppt_h"/>
                                          </p:val>
                                        </p:tav>
                                      </p:tavLst>
                                    </p:anim>
                                    <p:anim calcmode="lin" valueType="num">
                                      <p:cBhvr>
                                        <p:cTn id="76" dur="1000" fill="hold"/>
                                        <p:tgtEl>
                                          <p:spTgt spid="54"/>
                                        </p:tgtEl>
                                        <p:attrNameLst>
                                          <p:attrName>ppt_x</p:attrName>
                                        </p:attrNameLst>
                                      </p:cBhvr>
                                      <p:tavLst>
                                        <p:tav tm="0" fmla="#ppt_x+(cos(-2*pi*(1-$))*-#ppt_x-sin(-2*pi*(1-$))*(1-#ppt_y))*(1-$)">
                                          <p:val>
                                            <p:fltVal val="0"/>
                                          </p:val>
                                        </p:tav>
                                        <p:tav tm="100000">
                                          <p:val>
                                            <p:fltVal val="1"/>
                                          </p:val>
                                        </p:tav>
                                      </p:tavLst>
                                    </p:anim>
                                    <p:anim calcmode="lin" valueType="num">
                                      <p:cBhvr>
                                        <p:cTn id="77" dur="1000" fill="hold"/>
                                        <p:tgtEl>
                                          <p:spTgt spid="54"/>
                                        </p:tgtEl>
                                        <p:attrNameLst>
                                          <p:attrName>ppt_y</p:attrName>
                                        </p:attrNameLst>
                                      </p:cBhvr>
                                      <p:tavLst>
                                        <p:tav tm="0" fmla="#ppt_y+(sin(-2*pi*(1-$))*-#ppt_x+cos(-2*pi*(1-$))*(1-#ppt_y))*(1-$)">
                                          <p:val>
                                            <p:fltVal val="0"/>
                                          </p:val>
                                        </p:tav>
                                        <p:tav tm="100000">
                                          <p:val>
                                            <p:fltVal val="1"/>
                                          </p:val>
                                        </p:tav>
                                      </p:tavLst>
                                    </p:anim>
                                  </p:childTnLst>
                                </p:cTn>
                              </p:par>
                              <p:par>
                                <p:cTn id="78" presetID="15" presetClass="entr" presetSubtype="0" fill="hold" grpId="0" nodeType="withEffect">
                                  <p:stCondLst>
                                    <p:cond delay="0"/>
                                  </p:stCondLst>
                                  <p:childTnLst>
                                    <p:set>
                                      <p:cBhvr>
                                        <p:cTn id="79" dur="1" fill="hold">
                                          <p:stCondLst>
                                            <p:cond delay="0"/>
                                          </p:stCondLst>
                                        </p:cTn>
                                        <p:tgtEl>
                                          <p:spTgt spid="56"/>
                                        </p:tgtEl>
                                        <p:attrNameLst>
                                          <p:attrName>style.visibility</p:attrName>
                                        </p:attrNameLst>
                                      </p:cBhvr>
                                      <p:to>
                                        <p:strVal val="visible"/>
                                      </p:to>
                                    </p:set>
                                    <p:anim calcmode="lin" valueType="num">
                                      <p:cBhvr>
                                        <p:cTn id="80" dur="1000" fill="hold"/>
                                        <p:tgtEl>
                                          <p:spTgt spid="56"/>
                                        </p:tgtEl>
                                        <p:attrNameLst>
                                          <p:attrName>ppt_w</p:attrName>
                                        </p:attrNameLst>
                                      </p:cBhvr>
                                      <p:tavLst>
                                        <p:tav tm="0">
                                          <p:val>
                                            <p:fltVal val="0"/>
                                          </p:val>
                                        </p:tav>
                                        <p:tav tm="100000">
                                          <p:val>
                                            <p:strVal val="#ppt_w"/>
                                          </p:val>
                                        </p:tav>
                                      </p:tavLst>
                                    </p:anim>
                                    <p:anim calcmode="lin" valueType="num">
                                      <p:cBhvr>
                                        <p:cTn id="81" dur="1000" fill="hold"/>
                                        <p:tgtEl>
                                          <p:spTgt spid="56"/>
                                        </p:tgtEl>
                                        <p:attrNameLst>
                                          <p:attrName>ppt_h</p:attrName>
                                        </p:attrNameLst>
                                      </p:cBhvr>
                                      <p:tavLst>
                                        <p:tav tm="0">
                                          <p:val>
                                            <p:fltVal val="0"/>
                                          </p:val>
                                        </p:tav>
                                        <p:tav tm="100000">
                                          <p:val>
                                            <p:strVal val="#ppt_h"/>
                                          </p:val>
                                        </p:tav>
                                      </p:tavLst>
                                    </p:anim>
                                    <p:anim calcmode="lin" valueType="num">
                                      <p:cBhvr>
                                        <p:cTn id="82" dur="1000" fill="hold"/>
                                        <p:tgtEl>
                                          <p:spTgt spid="56"/>
                                        </p:tgtEl>
                                        <p:attrNameLst>
                                          <p:attrName>ppt_x</p:attrName>
                                        </p:attrNameLst>
                                      </p:cBhvr>
                                      <p:tavLst>
                                        <p:tav tm="0" fmla="#ppt_x+(cos(-2*pi*(1-$))*-#ppt_x-sin(-2*pi*(1-$))*(1-#ppt_y))*(1-$)">
                                          <p:val>
                                            <p:fltVal val="0"/>
                                          </p:val>
                                        </p:tav>
                                        <p:tav tm="100000">
                                          <p:val>
                                            <p:fltVal val="1"/>
                                          </p:val>
                                        </p:tav>
                                      </p:tavLst>
                                    </p:anim>
                                    <p:anim calcmode="lin" valueType="num">
                                      <p:cBhvr>
                                        <p:cTn id="83" dur="1000" fill="hold"/>
                                        <p:tgtEl>
                                          <p:spTgt spid="56"/>
                                        </p:tgtEl>
                                        <p:attrNameLst>
                                          <p:attrName>ppt_y</p:attrName>
                                        </p:attrNameLst>
                                      </p:cBhvr>
                                      <p:tavLst>
                                        <p:tav tm="0" fmla="#ppt_y+(sin(-2*pi*(1-$))*-#ppt_x+cos(-2*pi*(1-$))*(1-#ppt_y))*(1-$)">
                                          <p:val>
                                            <p:fltVal val="0"/>
                                          </p:val>
                                        </p:tav>
                                        <p:tav tm="100000">
                                          <p:val>
                                            <p:fltVal val="1"/>
                                          </p:val>
                                        </p:tav>
                                      </p:tavLst>
                                    </p:anim>
                                  </p:childTnLst>
                                </p:cTn>
                              </p:par>
                              <p:par>
                                <p:cTn id="84" presetID="15" presetClass="entr" presetSubtype="0" fill="hold" grpId="0" nodeType="withEffect">
                                  <p:stCondLst>
                                    <p:cond delay="0"/>
                                  </p:stCondLst>
                                  <p:childTnLst>
                                    <p:set>
                                      <p:cBhvr>
                                        <p:cTn id="85" dur="1" fill="hold">
                                          <p:stCondLst>
                                            <p:cond delay="0"/>
                                          </p:stCondLst>
                                        </p:cTn>
                                        <p:tgtEl>
                                          <p:spTgt spid="55"/>
                                        </p:tgtEl>
                                        <p:attrNameLst>
                                          <p:attrName>style.visibility</p:attrName>
                                        </p:attrNameLst>
                                      </p:cBhvr>
                                      <p:to>
                                        <p:strVal val="visible"/>
                                      </p:to>
                                    </p:set>
                                    <p:anim calcmode="lin" valueType="num">
                                      <p:cBhvr>
                                        <p:cTn id="86" dur="1000" fill="hold"/>
                                        <p:tgtEl>
                                          <p:spTgt spid="55"/>
                                        </p:tgtEl>
                                        <p:attrNameLst>
                                          <p:attrName>ppt_w</p:attrName>
                                        </p:attrNameLst>
                                      </p:cBhvr>
                                      <p:tavLst>
                                        <p:tav tm="0">
                                          <p:val>
                                            <p:fltVal val="0"/>
                                          </p:val>
                                        </p:tav>
                                        <p:tav tm="100000">
                                          <p:val>
                                            <p:strVal val="#ppt_w"/>
                                          </p:val>
                                        </p:tav>
                                      </p:tavLst>
                                    </p:anim>
                                    <p:anim calcmode="lin" valueType="num">
                                      <p:cBhvr>
                                        <p:cTn id="87" dur="1000" fill="hold"/>
                                        <p:tgtEl>
                                          <p:spTgt spid="55"/>
                                        </p:tgtEl>
                                        <p:attrNameLst>
                                          <p:attrName>ppt_h</p:attrName>
                                        </p:attrNameLst>
                                      </p:cBhvr>
                                      <p:tavLst>
                                        <p:tav tm="0">
                                          <p:val>
                                            <p:fltVal val="0"/>
                                          </p:val>
                                        </p:tav>
                                        <p:tav tm="100000">
                                          <p:val>
                                            <p:strVal val="#ppt_h"/>
                                          </p:val>
                                        </p:tav>
                                      </p:tavLst>
                                    </p:anim>
                                    <p:anim calcmode="lin" valueType="num">
                                      <p:cBhvr>
                                        <p:cTn id="88" dur="1000" fill="hold"/>
                                        <p:tgtEl>
                                          <p:spTgt spid="55"/>
                                        </p:tgtEl>
                                        <p:attrNameLst>
                                          <p:attrName>ppt_x</p:attrName>
                                        </p:attrNameLst>
                                      </p:cBhvr>
                                      <p:tavLst>
                                        <p:tav tm="0" fmla="#ppt_x+(cos(-2*pi*(1-$))*-#ppt_x-sin(-2*pi*(1-$))*(1-#ppt_y))*(1-$)">
                                          <p:val>
                                            <p:fltVal val="0"/>
                                          </p:val>
                                        </p:tav>
                                        <p:tav tm="100000">
                                          <p:val>
                                            <p:fltVal val="1"/>
                                          </p:val>
                                        </p:tav>
                                      </p:tavLst>
                                    </p:anim>
                                    <p:anim calcmode="lin" valueType="num">
                                      <p:cBhvr>
                                        <p:cTn id="89" dur="1000" fill="hold"/>
                                        <p:tgtEl>
                                          <p:spTgt spid="5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1" grpId="0"/>
      <p:bldP spid="52" grpId="0"/>
      <p:bldP spid="53" grpId="0"/>
      <p:bldP spid="54" grpId="0"/>
      <p:bldP spid="55" grpId="0"/>
      <p:bldP spid="5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E124DC-6D26-4506-9E1D-57FAF4B9DECF}" type="datetime1">
              <a:rPr lang="zh-CN" altLang="en-US" smtClean="0"/>
              <a:t>2017/5/27</a:t>
            </a:fld>
            <a:endParaRPr lang="zh-CN" altLang="en-US"/>
          </a:p>
        </p:txBody>
      </p:sp>
      <p:grpSp>
        <p:nvGrpSpPr>
          <p:cNvPr id="4" name="组合 35"/>
          <p:cNvGrpSpPr/>
          <p:nvPr/>
        </p:nvGrpSpPr>
        <p:grpSpPr>
          <a:xfrm>
            <a:off x="611560" y="1330926"/>
            <a:ext cx="3021012" cy="2654301"/>
            <a:chOff x="1908178" y="1384300"/>
            <a:chExt cx="3021012" cy="2654301"/>
          </a:xfrm>
        </p:grpSpPr>
        <p:sp>
          <p:nvSpPr>
            <p:cNvPr id="5" name="Freeform 6"/>
            <p:cNvSpPr>
              <a:spLocks/>
            </p:cNvSpPr>
            <p:nvPr/>
          </p:nvSpPr>
          <p:spPr bwMode="auto">
            <a:xfrm>
              <a:off x="3103565" y="3779838"/>
              <a:ext cx="1019175" cy="258763"/>
            </a:xfrm>
            <a:custGeom>
              <a:avLst/>
              <a:gdLst/>
              <a:ahLst/>
              <a:cxnLst>
                <a:cxn ang="0">
                  <a:pos x="642" y="0"/>
                </a:cxn>
                <a:cxn ang="0">
                  <a:pos x="642" y="135"/>
                </a:cxn>
                <a:cxn ang="0">
                  <a:pos x="0" y="163"/>
                </a:cxn>
                <a:cxn ang="0">
                  <a:pos x="0" y="27"/>
                </a:cxn>
                <a:cxn ang="0">
                  <a:pos x="642" y="0"/>
                </a:cxn>
              </a:cxnLst>
              <a:rect l="0" t="0" r="r" b="b"/>
              <a:pathLst>
                <a:path w="642" h="163">
                  <a:moveTo>
                    <a:pt x="642" y="0"/>
                  </a:moveTo>
                  <a:lnTo>
                    <a:pt x="642" y="135"/>
                  </a:lnTo>
                  <a:lnTo>
                    <a:pt x="0" y="163"/>
                  </a:lnTo>
                  <a:lnTo>
                    <a:pt x="0" y="27"/>
                  </a:lnTo>
                  <a:lnTo>
                    <a:pt x="642" y="0"/>
                  </a:lnTo>
                  <a:close/>
                </a:path>
              </a:pathLst>
            </a:custGeom>
            <a:solidFill>
              <a:srgbClr val="0099B9"/>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 name="Freeform 7"/>
            <p:cNvSpPr>
              <a:spLocks/>
            </p:cNvSpPr>
            <p:nvPr/>
          </p:nvSpPr>
          <p:spPr bwMode="auto">
            <a:xfrm>
              <a:off x="2713040" y="3552825"/>
              <a:ext cx="390525" cy="485775"/>
            </a:xfrm>
            <a:custGeom>
              <a:avLst/>
              <a:gdLst/>
              <a:ahLst/>
              <a:cxnLst>
                <a:cxn ang="0">
                  <a:pos x="246" y="306"/>
                </a:cxn>
                <a:cxn ang="0">
                  <a:pos x="0" y="135"/>
                </a:cxn>
                <a:cxn ang="0">
                  <a:pos x="0" y="0"/>
                </a:cxn>
                <a:cxn ang="0">
                  <a:pos x="246" y="170"/>
                </a:cxn>
                <a:cxn ang="0">
                  <a:pos x="246" y="306"/>
                </a:cxn>
              </a:cxnLst>
              <a:rect l="0" t="0" r="r" b="b"/>
              <a:pathLst>
                <a:path w="246" h="306">
                  <a:moveTo>
                    <a:pt x="246" y="306"/>
                  </a:moveTo>
                  <a:lnTo>
                    <a:pt x="0" y="135"/>
                  </a:lnTo>
                  <a:lnTo>
                    <a:pt x="0" y="0"/>
                  </a:lnTo>
                  <a:lnTo>
                    <a:pt x="246" y="170"/>
                  </a:lnTo>
                  <a:lnTo>
                    <a:pt x="246" y="306"/>
                  </a:lnTo>
                  <a:close/>
                </a:path>
              </a:pathLst>
            </a:custGeom>
            <a:solidFill>
              <a:srgbClr val="04747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Freeform 8"/>
            <p:cNvSpPr>
              <a:spLocks/>
            </p:cNvSpPr>
            <p:nvPr/>
          </p:nvSpPr>
          <p:spPr bwMode="auto">
            <a:xfrm>
              <a:off x="2713040" y="3511550"/>
              <a:ext cx="1409700" cy="311150"/>
            </a:xfrm>
            <a:custGeom>
              <a:avLst/>
              <a:gdLst/>
              <a:ahLst/>
              <a:cxnLst>
                <a:cxn ang="0">
                  <a:pos x="246" y="196"/>
                </a:cxn>
                <a:cxn ang="0">
                  <a:pos x="0" y="26"/>
                </a:cxn>
                <a:cxn ang="0">
                  <a:pos x="631" y="0"/>
                </a:cxn>
                <a:cxn ang="0">
                  <a:pos x="888" y="169"/>
                </a:cxn>
                <a:cxn ang="0">
                  <a:pos x="246" y="196"/>
                </a:cxn>
              </a:cxnLst>
              <a:rect l="0" t="0" r="r" b="b"/>
              <a:pathLst>
                <a:path w="888" h="196">
                  <a:moveTo>
                    <a:pt x="246" y="196"/>
                  </a:moveTo>
                  <a:lnTo>
                    <a:pt x="0" y="26"/>
                  </a:lnTo>
                  <a:lnTo>
                    <a:pt x="631" y="0"/>
                  </a:lnTo>
                  <a:lnTo>
                    <a:pt x="888" y="169"/>
                  </a:lnTo>
                  <a:lnTo>
                    <a:pt x="246" y="196"/>
                  </a:lnTo>
                  <a:close/>
                </a:path>
              </a:pathLst>
            </a:custGeom>
            <a:solidFill>
              <a:srgbClr val="0289A1"/>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p:cNvSpPr>
            <p:nvPr/>
          </p:nvSpPr>
          <p:spPr bwMode="auto">
            <a:xfrm>
              <a:off x="2924178" y="3319463"/>
              <a:ext cx="1603375" cy="406400"/>
            </a:xfrm>
            <a:custGeom>
              <a:avLst/>
              <a:gdLst/>
              <a:ahLst/>
              <a:cxnLst>
                <a:cxn ang="0">
                  <a:pos x="1010" y="0"/>
                </a:cxn>
                <a:cxn ang="0">
                  <a:pos x="1010" y="212"/>
                </a:cxn>
                <a:cxn ang="0">
                  <a:pos x="0" y="256"/>
                </a:cxn>
                <a:cxn ang="0">
                  <a:pos x="0" y="42"/>
                </a:cxn>
                <a:cxn ang="0">
                  <a:pos x="1010" y="0"/>
                </a:cxn>
              </a:cxnLst>
              <a:rect l="0" t="0" r="r" b="b"/>
              <a:pathLst>
                <a:path w="1010" h="256">
                  <a:moveTo>
                    <a:pt x="1010" y="0"/>
                  </a:moveTo>
                  <a:lnTo>
                    <a:pt x="1010" y="212"/>
                  </a:lnTo>
                  <a:lnTo>
                    <a:pt x="0" y="256"/>
                  </a:lnTo>
                  <a:lnTo>
                    <a:pt x="0" y="42"/>
                  </a:lnTo>
                  <a:lnTo>
                    <a:pt x="1010" y="0"/>
                  </a:lnTo>
                  <a:close/>
                </a:path>
              </a:pathLst>
            </a:custGeom>
            <a:solidFill>
              <a:srgbClr val="E6E7E8"/>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0"/>
            <p:cNvSpPr>
              <a:spLocks/>
            </p:cNvSpPr>
            <p:nvPr/>
          </p:nvSpPr>
          <p:spPr bwMode="auto">
            <a:xfrm>
              <a:off x="2311403" y="2963863"/>
              <a:ext cx="612775" cy="762000"/>
            </a:xfrm>
            <a:custGeom>
              <a:avLst/>
              <a:gdLst/>
              <a:ahLst/>
              <a:cxnLst>
                <a:cxn ang="0">
                  <a:pos x="386" y="480"/>
                </a:cxn>
                <a:cxn ang="0">
                  <a:pos x="0" y="212"/>
                </a:cxn>
                <a:cxn ang="0">
                  <a:pos x="0" y="0"/>
                </a:cxn>
                <a:cxn ang="0">
                  <a:pos x="386" y="266"/>
                </a:cxn>
                <a:cxn ang="0">
                  <a:pos x="386" y="480"/>
                </a:cxn>
              </a:cxnLst>
              <a:rect l="0" t="0" r="r" b="b"/>
              <a:pathLst>
                <a:path w="386" h="480">
                  <a:moveTo>
                    <a:pt x="386" y="480"/>
                  </a:moveTo>
                  <a:lnTo>
                    <a:pt x="0" y="212"/>
                  </a:lnTo>
                  <a:lnTo>
                    <a:pt x="0" y="0"/>
                  </a:lnTo>
                  <a:lnTo>
                    <a:pt x="386" y="266"/>
                  </a:lnTo>
                  <a:lnTo>
                    <a:pt x="386" y="480"/>
                  </a:lnTo>
                  <a:close/>
                </a:path>
              </a:pathLst>
            </a:custGeom>
            <a:solidFill>
              <a:srgbClr val="BCBCBC"/>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1"/>
            <p:cNvSpPr>
              <a:spLocks/>
            </p:cNvSpPr>
            <p:nvPr/>
          </p:nvSpPr>
          <p:spPr bwMode="auto">
            <a:xfrm>
              <a:off x="2311403" y="2897188"/>
              <a:ext cx="2216150" cy="488950"/>
            </a:xfrm>
            <a:custGeom>
              <a:avLst/>
              <a:gdLst/>
              <a:ahLst/>
              <a:cxnLst>
                <a:cxn ang="0">
                  <a:pos x="386" y="308"/>
                </a:cxn>
                <a:cxn ang="0">
                  <a:pos x="0" y="42"/>
                </a:cxn>
                <a:cxn ang="0">
                  <a:pos x="991" y="0"/>
                </a:cxn>
                <a:cxn ang="0">
                  <a:pos x="1396" y="266"/>
                </a:cxn>
                <a:cxn ang="0">
                  <a:pos x="386" y="308"/>
                </a:cxn>
              </a:cxnLst>
              <a:rect l="0" t="0" r="r" b="b"/>
              <a:pathLst>
                <a:path w="1396" h="308">
                  <a:moveTo>
                    <a:pt x="386" y="308"/>
                  </a:moveTo>
                  <a:lnTo>
                    <a:pt x="0" y="42"/>
                  </a:lnTo>
                  <a:lnTo>
                    <a:pt x="991" y="0"/>
                  </a:lnTo>
                  <a:lnTo>
                    <a:pt x="1396" y="266"/>
                  </a:lnTo>
                  <a:lnTo>
                    <a:pt x="386" y="308"/>
                  </a:lnTo>
                  <a:close/>
                </a:path>
              </a:pathLst>
            </a:custGeom>
            <a:solidFill>
              <a:srgbClr val="D3D3D3"/>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2"/>
            <p:cNvSpPr>
              <a:spLocks/>
            </p:cNvSpPr>
            <p:nvPr/>
          </p:nvSpPr>
          <p:spPr bwMode="auto">
            <a:xfrm>
              <a:off x="3014665" y="2979738"/>
              <a:ext cx="1311275" cy="333375"/>
            </a:xfrm>
            <a:custGeom>
              <a:avLst/>
              <a:gdLst/>
              <a:ahLst/>
              <a:cxnLst>
                <a:cxn ang="0">
                  <a:pos x="826" y="0"/>
                </a:cxn>
                <a:cxn ang="0">
                  <a:pos x="826" y="174"/>
                </a:cxn>
                <a:cxn ang="0">
                  <a:pos x="0" y="210"/>
                </a:cxn>
                <a:cxn ang="0">
                  <a:pos x="0" y="36"/>
                </a:cxn>
                <a:cxn ang="0">
                  <a:pos x="826" y="0"/>
                </a:cxn>
              </a:cxnLst>
              <a:rect l="0" t="0" r="r" b="b"/>
              <a:pathLst>
                <a:path w="826" h="210">
                  <a:moveTo>
                    <a:pt x="826" y="0"/>
                  </a:moveTo>
                  <a:lnTo>
                    <a:pt x="826" y="174"/>
                  </a:lnTo>
                  <a:lnTo>
                    <a:pt x="0" y="210"/>
                  </a:lnTo>
                  <a:lnTo>
                    <a:pt x="0" y="36"/>
                  </a:lnTo>
                  <a:lnTo>
                    <a:pt x="826" y="0"/>
                  </a:lnTo>
                  <a:close/>
                </a:path>
              </a:pathLst>
            </a:custGeom>
            <a:solidFill>
              <a:srgbClr val="51566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3"/>
            <p:cNvSpPr>
              <a:spLocks/>
            </p:cNvSpPr>
            <p:nvPr/>
          </p:nvSpPr>
          <p:spPr bwMode="auto">
            <a:xfrm>
              <a:off x="2513015" y="2689225"/>
              <a:ext cx="501650" cy="623888"/>
            </a:xfrm>
            <a:custGeom>
              <a:avLst/>
              <a:gdLst/>
              <a:ahLst/>
              <a:cxnLst>
                <a:cxn ang="0">
                  <a:pos x="316" y="393"/>
                </a:cxn>
                <a:cxn ang="0">
                  <a:pos x="0" y="174"/>
                </a:cxn>
                <a:cxn ang="0">
                  <a:pos x="0" y="0"/>
                </a:cxn>
                <a:cxn ang="0">
                  <a:pos x="316" y="219"/>
                </a:cxn>
                <a:cxn ang="0">
                  <a:pos x="316" y="393"/>
                </a:cxn>
              </a:cxnLst>
              <a:rect l="0" t="0" r="r" b="b"/>
              <a:pathLst>
                <a:path w="316" h="393">
                  <a:moveTo>
                    <a:pt x="316" y="393"/>
                  </a:moveTo>
                  <a:lnTo>
                    <a:pt x="0" y="174"/>
                  </a:lnTo>
                  <a:lnTo>
                    <a:pt x="0" y="0"/>
                  </a:lnTo>
                  <a:lnTo>
                    <a:pt x="316" y="219"/>
                  </a:lnTo>
                  <a:lnTo>
                    <a:pt x="316" y="393"/>
                  </a:lnTo>
                  <a:close/>
                </a:path>
              </a:pathLst>
            </a:custGeom>
            <a:solidFill>
              <a:srgbClr val="3F4349"/>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4"/>
            <p:cNvSpPr>
              <a:spLocks/>
            </p:cNvSpPr>
            <p:nvPr/>
          </p:nvSpPr>
          <p:spPr bwMode="auto">
            <a:xfrm>
              <a:off x="2513015" y="2636838"/>
              <a:ext cx="1812925" cy="400050"/>
            </a:xfrm>
            <a:custGeom>
              <a:avLst/>
              <a:gdLst/>
              <a:ahLst/>
              <a:cxnLst>
                <a:cxn ang="0">
                  <a:pos x="316" y="252"/>
                </a:cxn>
                <a:cxn ang="0">
                  <a:pos x="0" y="33"/>
                </a:cxn>
                <a:cxn ang="0">
                  <a:pos x="811" y="0"/>
                </a:cxn>
                <a:cxn ang="0">
                  <a:pos x="1142" y="216"/>
                </a:cxn>
                <a:cxn ang="0">
                  <a:pos x="316" y="252"/>
                </a:cxn>
              </a:cxnLst>
              <a:rect l="0" t="0" r="r" b="b"/>
              <a:pathLst>
                <a:path w="1142" h="252">
                  <a:moveTo>
                    <a:pt x="316" y="252"/>
                  </a:moveTo>
                  <a:lnTo>
                    <a:pt x="0" y="33"/>
                  </a:lnTo>
                  <a:lnTo>
                    <a:pt x="811" y="0"/>
                  </a:lnTo>
                  <a:lnTo>
                    <a:pt x="1142" y="216"/>
                  </a:lnTo>
                  <a:lnTo>
                    <a:pt x="316" y="252"/>
                  </a:lnTo>
                  <a:close/>
                </a:path>
              </a:pathLst>
            </a:custGeom>
            <a:solidFill>
              <a:srgbClr val="464A51"/>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5"/>
            <p:cNvSpPr>
              <a:spLocks/>
            </p:cNvSpPr>
            <p:nvPr/>
          </p:nvSpPr>
          <p:spPr bwMode="auto">
            <a:xfrm>
              <a:off x="3014665" y="2979738"/>
              <a:ext cx="1311275" cy="333375"/>
            </a:xfrm>
            <a:custGeom>
              <a:avLst/>
              <a:gdLst/>
              <a:ahLst/>
              <a:cxnLst>
                <a:cxn ang="0">
                  <a:pos x="826" y="0"/>
                </a:cxn>
                <a:cxn ang="0">
                  <a:pos x="826" y="174"/>
                </a:cxn>
                <a:cxn ang="0">
                  <a:pos x="0" y="210"/>
                </a:cxn>
                <a:cxn ang="0">
                  <a:pos x="0" y="36"/>
                </a:cxn>
                <a:cxn ang="0">
                  <a:pos x="826" y="0"/>
                </a:cxn>
              </a:cxnLst>
              <a:rect l="0" t="0" r="r" b="b"/>
              <a:pathLst>
                <a:path w="826" h="210">
                  <a:moveTo>
                    <a:pt x="826" y="0"/>
                  </a:moveTo>
                  <a:lnTo>
                    <a:pt x="826" y="174"/>
                  </a:lnTo>
                  <a:lnTo>
                    <a:pt x="0" y="210"/>
                  </a:lnTo>
                  <a:lnTo>
                    <a:pt x="0" y="36"/>
                  </a:lnTo>
                  <a:lnTo>
                    <a:pt x="826" y="0"/>
                  </a:lnTo>
                  <a:close/>
                </a:path>
              </a:pathLst>
            </a:custGeom>
            <a:solidFill>
              <a:srgbClr val="51566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6"/>
            <p:cNvSpPr>
              <a:spLocks/>
            </p:cNvSpPr>
            <p:nvPr/>
          </p:nvSpPr>
          <p:spPr bwMode="auto">
            <a:xfrm>
              <a:off x="2513015" y="2689225"/>
              <a:ext cx="501650" cy="623888"/>
            </a:xfrm>
            <a:custGeom>
              <a:avLst/>
              <a:gdLst/>
              <a:ahLst/>
              <a:cxnLst>
                <a:cxn ang="0">
                  <a:pos x="316" y="393"/>
                </a:cxn>
                <a:cxn ang="0">
                  <a:pos x="0" y="174"/>
                </a:cxn>
                <a:cxn ang="0">
                  <a:pos x="0" y="0"/>
                </a:cxn>
                <a:cxn ang="0">
                  <a:pos x="316" y="219"/>
                </a:cxn>
                <a:cxn ang="0">
                  <a:pos x="316" y="393"/>
                </a:cxn>
              </a:cxnLst>
              <a:rect l="0" t="0" r="r" b="b"/>
              <a:pathLst>
                <a:path w="316" h="393">
                  <a:moveTo>
                    <a:pt x="316" y="393"/>
                  </a:moveTo>
                  <a:lnTo>
                    <a:pt x="0" y="174"/>
                  </a:lnTo>
                  <a:lnTo>
                    <a:pt x="0" y="0"/>
                  </a:lnTo>
                  <a:lnTo>
                    <a:pt x="316" y="219"/>
                  </a:lnTo>
                  <a:lnTo>
                    <a:pt x="316" y="393"/>
                  </a:lnTo>
                  <a:close/>
                </a:path>
              </a:pathLst>
            </a:custGeom>
            <a:solidFill>
              <a:srgbClr val="3F4349"/>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7"/>
            <p:cNvSpPr>
              <a:spLocks/>
            </p:cNvSpPr>
            <p:nvPr/>
          </p:nvSpPr>
          <p:spPr bwMode="auto">
            <a:xfrm>
              <a:off x="2513015" y="2636838"/>
              <a:ext cx="1812925" cy="400050"/>
            </a:xfrm>
            <a:custGeom>
              <a:avLst/>
              <a:gdLst/>
              <a:ahLst/>
              <a:cxnLst>
                <a:cxn ang="0">
                  <a:pos x="316" y="252"/>
                </a:cxn>
                <a:cxn ang="0">
                  <a:pos x="0" y="33"/>
                </a:cxn>
                <a:cxn ang="0">
                  <a:pos x="811" y="0"/>
                </a:cxn>
                <a:cxn ang="0">
                  <a:pos x="1142" y="216"/>
                </a:cxn>
                <a:cxn ang="0">
                  <a:pos x="316" y="252"/>
                </a:cxn>
              </a:cxnLst>
              <a:rect l="0" t="0" r="r" b="b"/>
              <a:pathLst>
                <a:path w="1142" h="252">
                  <a:moveTo>
                    <a:pt x="316" y="252"/>
                  </a:moveTo>
                  <a:lnTo>
                    <a:pt x="0" y="33"/>
                  </a:lnTo>
                  <a:lnTo>
                    <a:pt x="811" y="0"/>
                  </a:lnTo>
                  <a:lnTo>
                    <a:pt x="1142" y="216"/>
                  </a:lnTo>
                  <a:lnTo>
                    <a:pt x="316" y="252"/>
                  </a:lnTo>
                  <a:close/>
                </a:path>
              </a:pathLst>
            </a:custGeom>
            <a:solidFill>
              <a:srgbClr val="464A51"/>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18"/>
            <p:cNvSpPr>
              <a:spLocks/>
            </p:cNvSpPr>
            <p:nvPr/>
          </p:nvSpPr>
          <p:spPr bwMode="auto">
            <a:xfrm>
              <a:off x="2743203" y="2381250"/>
              <a:ext cx="2185987" cy="555625"/>
            </a:xfrm>
            <a:custGeom>
              <a:avLst/>
              <a:gdLst/>
              <a:ahLst/>
              <a:cxnLst>
                <a:cxn ang="0">
                  <a:pos x="1377" y="0"/>
                </a:cxn>
                <a:cxn ang="0">
                  <a:pos x="1377" y="290"/>
                </a:cxn>
                <a:cxn ang="0">
                  <a:pos x="0" y="350"/>
                </a:cxn>
                <a:cxn ang="0">
                  <a:pos x="0" y="59"/>
                </a:cxn>
                <a:cxn ang="0">
                  <a:pos x="1377" y="0"/>
                </a:cxn>
              </a:cxnLst>
              <a:rect l="0" t="0" r="r" b="b"/>
              <a:pathLst>
                <a:path w="1377" h="350">
                  <a:moveTo>
                    <a:pt x="1377" y="0"/>
                  </a:moveTo>
                  <a:lnTo>
                    <a:pt x="1377" y="290"/>
                  </a:lnTo>
                  <a:lnTo>
                    <a:pt x="0" y="350"/>
                  </a:lnTo>
                  <a:lnTo>
                    <a:pt x="0" y="59"/>
                  </a:lnTo>
                  <a:lnTo>
                    <a:pt x="1377" y="0"/>
                  </a:lnTo>
                  <a:close/>
                </a:path>
              </a:pathLst>
            </a:custGeom>
            <a:solidFill>
              <a:srgbClr val="F29B0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19"/>
            <p:cNvSpPr>
              <a:spLocks/>
            </p:cNvSpPr>
            <p:nvPr/>
          </p:nvSpPr>
          <p:spPr bwMode="auto">
            <a:xfrm>
              <a:off x="1908178" y="1897063"/>
              <a:ext cx="835025" cy="1039813"/>
            </a:xfrm>
            <a:custGeom>
              <a:avLst/>
              <a:gdLst/>
              <a:ahLst/>
              <a:cxnLst>
                <a:cxn ang="0">
                  <a:pos x="526" y="655"/>
                </a:cxn>
                <a:cxn ang="0">
                  <a:pos x="0" y="291"/>
                </a:cxn>
                <a:cxn ang="0">
                  <a:pos x="0" y="0"/>
                </a:cxn>
                <a:cxn ang="0">
                  <a:pos x="526" y="364"/>
                </a:cxn>
                <a:cxn ang="0">
                  <a:pos x="526" y="655"/>
                </a:cxn>
              </a:cxnLst>
              <a:rect l="0" t="0" r="r" b="b"/>
              <a:pathLst>
                <a:path w="526" h="655">
                  <a:moveTo>
                    <a:pt x="526" y="655"/>
                  </a:moveTo>
                  <a:lnTo>
                    <a:pt x="0" y="291"/>
                  </a:lnTo>
                  <a:lnTo>
                    <a:pt x="0" y="0"/>
                  </a:lnTo>
                  <a:lnTo>
                    <a:pt x="526" y="364"/>
                  </a:lnTo>
                  <a:lnTo>
                    <a:pt x="526" y="655"/>
                  </a:lnTo>
                  <a:close/>
                </a:path>
              </a:pathLst>
            </a:custGeom>
            <a:solidFill>
              <a:srgbClr val="AA650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0"/>
            <p:cNvSpPr>
              <a:spLocks/>
            </p:cNvSpPr>
            <p:nvPr/>
          </p:nvSpPr>
          <p:spPr bwMode="auto">
            <a:xfrm>
              <a:off x="1908178" y="1808163"/>
              <a:ext cx="3021012" cy="666750"/>
            </a:xfrm>
            <a:custGeom>
              <a:avLst/>
              <a:gdLst/>
              <a:ahLst/>
              <a:cxnLst>
                <a:cxn ang="0">
                  <a:pos x="526" y="420"/>
                </a:cxn>
                <a:cxn ang="0">
                  <a:pos x="0" y="56"/>
                </a:cxn>
                <a:cxn ang="0">
                  <a:pos x="1352" y="0"/>
                </a:cxn>
                <a:cxn ang="0">
                  <a:pos x="1903" y="361"/>
                </a:cxn>
                <a:cxn ang="0">
                  <a:pos x="526" y="420"/>
                </a:cxn>
              </a:cxnLst>
              <a:rect l="0" t="0" r="r" b="b"/>
              <a:pathLst>
                <a:path w="1903" h="420">
                  <a:moveTo>
                    <a:pt x="526" y="420"/>
                  </a:moveTo>
                  <a:lnTo>
                    <a:pt x="0" y="56"/>
                  </a:lnTo>
                  <a:lnTo>
                    <a:pt x="1352" y="0"/>
                  </a:lnTo>
                  <a:lnTo>
                    <a:pt x="1903" y="361"/>
                  </a:lnTo>
                  <a:lnTo>
                    <a:pt x="526" y="420"/>
                  </a:lnTo>
                  <a:close/>
                </a:path>
              </a:pathLst>
            </a:custGeom>
            <a:solidFill>
              <a:srgbClr val="D8850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1"/>
            <p:cNvSpPr>
              <a:spLocks/>
            </p:cNvSpPr>
            <p:nvPr/>
          </p:nvSpPr>
          <p:spPr bwMode="auto">
            <a:xfrm>
              <a:off x="2876553" y="1844675"/>
              <a:ext cx="1757362" cy="446088"/>
            </a:xfrm>
            <a:custGeom>
              <a:avLst/>
              <a:gdLst/>
              <a:ahLst/>
              <a:cxnLst>
                <a:cxn ang="0">
                  <a:pos x="1107" y="0"/>
                </a:cxn>
                <a:cxn ang="0">
                  <a:pos x="1107" y="234"/>
                </a:cxn>
                <a:cxn ang="0">
                  <a:pos x="0" y="281"/>
                </a:cxn>
                <a:cxn ang="0">
                  <a:pos x="0" y="47"/>
                </a:cxn>
                <a:cxn ang="0">
                  <a:pos x="1107" y="0"/>
                </a:cxn>
              </a:cxnLst>
              <a:rect l="0" t="0" r="r" b="b"/>
              <a:pathLst>
                <a:path w="1107" h="281">
                  <a:moveTo>
                    <a:pt x="1107" y="0"/>
                  </a:moveTo>
                  <a:lnTo>
                    <a:pt x="1107" y="234"/>
                  </a:lnTo>
                  <a:lnTo>
                    <a:pt x="0" y="281"/>
                  </a:lnTo>
                  <a:lnTo>
                    <a:pt x="0" y="47"/>
                  </a:lnTo>
                  <a:lnTo>
                    <a:pt x="1107" y="0"/>
                  </a:lnTo>
                  <a:close/>
                </a:path>
              </a:pathLst>
            </a:custGeom>
            <a:solidFill>
              <a:srgbClr val="F15A29"/>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2"/>
            <p:cNvSpPr>
              <a:spLocks/>
            </p:cNvSpPr>
            <p:nvPr/>
          </p:nvSpPr>
          <p:spPr bwMode="auto">
            <a:xfrm>
              <a:off x="2205040" y="1454150"/>
              <a:ext cx="671512" cy="836613"/>
            </a:xfrm>
            <a:custGeom>
              <a:avLst/>
              <a:gdLst/>
              <a:ahLst/>
              <a:cxnLst>
                <a:cxn ang="0">
                  <a:pos x="423" y="527"/>
                </a:cxn>
                <a:cxn ang="0">
                  <a:pos x="0" y="234"/>
                </a:cxn>
                <a:cxn ang="0">
                  <a:pos x="0" y="0"/>
                </a:cxn>
                <a:cxn ang="0">
                  <a:pos x="423" y="293"/>
                </a:cxn>
                <a:cxn ang="0">
                  <a:pos x="423" y="527"/>
                </a:cxn>
              </a:cxnLst>
              <a:rect l="0" t="0" r="r" b="b"/>
              <a:pathLst>
                <a:path w="423" h="527">
                  <a:moveTo>
                    <a:pt x="423" y="527"/>
                  </a:moveTo>
                  <a:lnTo>
                    <a:pt x="0" y="234"/>
                  </a:lnTo>
                  <a:lnTo>
                    <a:pt x="0" y="0"/>
                  </a:lnTo>
                  <a:lnTo>
                    <a:pt x="423" y="293"/>
                  </a:lnTo>
                  <a:lnTo>
                    <a:pt x="423" y="527"/>
                  </a:lnTo>
                  <a:close/>
                </a:path>
              </a:pathLst>
            </a:custGeom>
            <a:solidFill>
              <a:srgbClr val="C4340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3"/>
            <p:cNvSpPr>
              <a:spLocks/>
            </p:cNvSpPr>
            <p:nvPr/>
          </p:nvSpPr>
          <p:spPr bwMode="auto">
            <a:xfrm>
              <a:off x="2205040" y="1384300"/>
              <a:ext cx="2428875" cy="534988"/>
            </a:xfrm>
            <a:custGeom>
              <a:avLst/>
              <a:gdLst/>
              <a:ahLst/>
              <a:cxnLst>
                <a:cxn ang="0">
                  <a:pos x="423" y="337"/>
                </a:cxn>
                <a:cxn ang="0">
                  <a:pos x="0" y="44"/>
                </a:cxn>
                <a:cxn ang="0">
                  <a:pos x="1086" y="0"/>
                </a:cxn>
                <a:cxn ang="0">
                  <a:pos x="1530" y="290"/>
                </a:cxn>
                <a:cxn ang="0">
                  <a:pos x="423" y="337"/>
                </a:cxn>
              </a:cxnLst>
              <a:rect l="0" t="0" r="r" b="b"/>
              <a:pathLst>
                <a:path w="1530" h="337">
                  <a:moveTo>
                    <a:pt x="423" y="337"/>
                  </a:moveTo>
                  <a:lnTo>
                    <a:pt x="0" y="44"/>
                  </a:lnTo>
                  <a:lnTo>
                    <a:pt x="1086" y="0"/>
                  </a:lnTo>
                  <a:lnTo>
                    <a:pt x="1530" y="290"/>
                  </a:lnTo>
                  <a:lnTo>
                    <a:pt x="423" y="337"/>
                  </a:lnTo>
                  <a:close/>
                </a:path>
              </a:pathLst>
            </a:custGeom>
            <a:solidFill>
              <a:srgbClr val="F23806"/>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3621941" y="1203598"/>
            <a:ext cx="4587683" cy="767562"/>
            <a:chOff x="683568" y="1509667"/>
            <a:chExt cx="2574846" cy="767562"/>
          </a:xfrm>
        </p:grpSpPr>
        <p:sp>
          <p:nvSpPr>
            <p:cNvPr id="24" name="KSO_GN1"/>
            <p:cNvSpPr txBox="1"/>
            <p:nvPr/>
          </p:nvSpPr>
          <p:spPr>
            <a:xfrm>
              <a:off x="683568" y="1562447"/>
              <a:ext cx="360000" cy="360000"/>
            </a:xfrm>
            <a:prstGeom prst="rect">
              <a:avLst/>
            </a:prstGeom>
            <a:noFill/>
          </p:spPr>
          <p:txBody>
            <a:bodyPr wrap="square" lIns="0" tIns="0" rIns="0" bIns="0" rtlCol="0" anchor="t" anchorCtr="0">
              <a:noAutofit/>
            </a:bodyPr>
            <a:lstStyle/>
            <a:p>
              <a:pPr>
                <a:defRPr/>
              </a:pPr>
              <a:r>
                <a:rPr lang="en-US" altLang="zh-CN" sz="2400" b="1" kern="0" dirty="0">
                  <a:solidFill>
                    <a:srgbClr val="EC3730"/>
                  </a:solidFill>
                  <a:latin typeface="Arial" pitchFamily="34" charset="0"/>
                  <a:ea typeface="微软雅黑" pitchFamily="34" charset="-122"/>
                  <a:cs typeface="Arial" pitchFamily="34" charset="0"/>
                </a:rPr>
                <a:t>01</a:t>
              </a:r>
              <a:endParaRPr lang="zh-CN" altLang="en-US" sz="2400" b="1" kern="0" dirty="0">
                <a:solidFill>
                  <a:srgbClr val="EC3730"/>
                </a:solidFill>
                <a:latin typeface="Arial" pitchFamily="34" charset="0"/>
                <a:ea typeface="微软雅黑" pitchFamily="34" charset="-122"/>
                <a:cs typeface="Arial" pitchFamily="34" charset="0"/>
              </a:endParaRPr>
            </a:p>
          </p:txBody>
        </p:sp>
        <p:cxnSp>
          <p:nvCxnSpPr>
            <p:cNvPr id="25" name="直接连接符 24"/>
            <p:cNvCxnSpPr/>
            <p:nvPr/>
          </p:nvCxnSpPr>
          <p:spPr>
            <a:xfrm>
              <a:off x="683568" y="1509667"/>
              <a:ext cx="2574846"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sp>
          <p:nvSpPr>
            <p:cNvPr id="26" name="KSO_GT1.1.1"/>
            <p:cNvSpPr txBox="1"/>
            <p:nvPr/>
          </p:nvSpPr>
          <p:spPr>
            <a:xfrm>
              <a:off x="1048493" y="1564480"/>
              <a:ext cx="2190515" cy="712749"/>
            </a:xfrm>
            <a:prstGeom prst="rect">
              <a:avLst/>
            </a:prstGeom>
            <a:noFill/>
          </p:spPr>
          <p:txBody>
            <a:bodyPr wrap="square" lIns="0" tIns="0" rIns="0" bIns="0" rtlCol="0" anchor="t" anchorCtr="0">
              <a:noAutofit/>
            </a:bodyPr>
            <a:lstStyle/>
            <a:p>
              <a:pPr algn="just">
                <a:defRPr/>
              </a:pPr>
              <a:r>
                <a:rPr lang="zh-CN" altLang="en-US" sz="1000" kern="0" dirty="0">
                  <a:solidFill>
                    <a:srgbClr val="7D7D7D"/>
                  </a:solidFill>
                  <a:latin typeface="微软雅黑" panose="020B0503020204020204" pitchFamily="34" charset="-122"/>
                  <a:ea typeface="微软雅黑" panose="020B0503020204020204" pitchFamily="34" charset="-122"/>
                </a:rPr>
                <a:t>请在此处输入您的文本，或者将您的文本粘贴到此处。请在此处输入您的文本，或者将您的文本粘贴到此处。</a:t>
              </a:r>
              <a:endParaRPr lang="en-US" altLang="zh-CN" sz="1000" kern="0" dirty="0">
                <a:solidFill>
                  <a:srgbClr val="7D7D7D"/>
                </a:solidFill>
                <a:latin typeface="微软雅黑" panose="020B0503020204020204" pitchFamily="34" charset="-122"/>
                <a:ea typeface="微软雅黑" panose="020B0503020204020204" pitchFamily="34" charset="-122"/>
              </a:endParaRPr>
            </a:p>
            <a:p>
              <a:pPr lvl="0" algn="just">
                <a:defRPr/>
              </a:pPr>
              <a:endParaRPr lang="en-US" altLang="zh-CN" sz="1000" kern="0" dirty="0">
                <a:solidFill>
                  <a:srgbClr val="7D7D7D"/>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3621941" y="1971160"/>
            <a:ext cx="4587683" cy="800934"/>
            <a:chOff x="683568" y="1509667"/>
            <a:chExt cx="2574846" cy="800934"/>
          </a:xfrm>
        </p:grpSpPr>
        <p:sp>
          <p:nvSpPr>
            <p:cNvPr id="28" name="KSO_GN1"/>
            <p:cNvSpPr txBox="1"/>
            <p:nvPr/>
          </p:nvSpPr>
          <p:spPr>
            <a:xfrm>
              <a:off x="683568" y="1562447"/>
              <a:ext cx="360000" cy="360000"/>
            </a:xfrm>
            <a:prstGeom prst="rect">
              <a:avLst/>
            </a:prstGeom>
            <a:noFill/>
          </p:spPr>
          <p:txBody>
            <a:bodyPr wrap="square" lIns="0" tIns="0" rIns="0" bIns="0" rtlCol="0" anchor="t" anchorCtr="0">
              <a:noAutofit/>
            </a:bodyPr>
            <a:lstStyle/>
            <a:p>
              <a:pPr>
                <a:defRPr/>
              </a:pPr>
              <a:r>
                <a:rPr lang="en-US" altLang="zh-CN" sz="2400" b="1" kern="0" dirty="0" smtClean="0">
                  <a:solidFill>
                    <a:srgbClr val="EC3730"/>
                  </a:solidFill>
                  <a:latin typeface="Arial" pitchFamily="34" charset="0"/>
                  <a:ea typeface="微软雅黑" pitchFamily="34" charset="-122"/>
                  <a:cs typeface="Arial" pitchFamily="34" charset="0"/>
                </a:rPr>
                <a:t>02</a:t>
              </a:r>
              <a:endParaRPr lang="zh-CN" altLang="en-US" sz="2400" b="1" kern="0" dirty="0">
                <a:solidFill>
                  <a:srgbClr val="EC3730"/>
                </a:solidFill>
                <a:latin typeface="Arial" pitchFamily="34" charset="0"/>
                <a:ea typeface="微软雅黑" pitchFamily="34" charset="-122"/>
                <a:cs typeface="Arial" pitchFamily="34" charset="0"/>
              </a:endParaRPr>
            </a:p>
          </p:txBody>
        </p:sp>
        <p:cxnSp>
          <p:nvCxnSpPr>
            <p:cNvPr id="29" name="直接连接符 28"/>
            <p:cNvCxnSpPr/>
            <p:nvPr/>
          </p:nvCxnSpPr>
          <p:spPr>
            <a:xfrm>
              <a:off x="683568" y="1509667"/>
              <a:ext cx="2574846"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sp>
          <p:nvSpPr>
            <p:cNvPr id="30" name="KSO_GT1.1.1"/>
            <p:cNvSpPr txBox="1"/>
            <p:nvPr/>
          </p:nvSpPr>
          <p:spPr>
            <a:xfrm>
              <a:off x="1048493" y="1564480"/>
              <a:ext cx="2190515" cy="746121"/>
            </a:xfrm>
            <a:prstGeom prst="rect">
              <a:avLst/>
            </a:prstGeom>
            <a:noFill/>
          </p:spPr>
          <p:txBody>
            <a:bodyPr wrap="square" lIns="0" tIns="0" rIns="0" bIns="0" rtlCol="0" anchor="t" anchorCtr="0">
              <a:noAutofit/>
            </a:bodyPr>
            <a:lstStyle/>
            <a:p>
              <a:pPr algn="just">
                <a:defRPr/>
              </a:pPr>
              <a:r>
                <a:rPr lang="zh-CN" altLang="en-US" sz="1000" kern="0" dirty="0">
                  <a:solidFill>
                    <a:srgbClr val="7D7D7D"/>
                  </a:solidFill>
                  <a:latin typeface="微软雅黑" panose="020B0503020204020204" pitchFamily="34" charset="-122"/>
                  <a:ea typeface="微软雅黑" panose="020B0503020204020204" pitchFamily="34" charset="-122"/>
                </a:rPr>
                <a:t>请在此处输入您的文本，或者将您的文本粘贴到此处。请在此处输入您的文本，或者将您的文本粘贴到此处。</a:t>
              </a:r>
              <a:endParaRPr lang="en-US" altLang="zh-CN" sz="1000" kern="0" dirty="0">
                <a:solidFill>
                  <a:srgbClr val="7D7D7D"/>
                </a:solidFill>
                <a:latin typeface="微软雅黑" panose="020B0503020204020204" pitchFamily="34" charset="-122"/>
                <a:ea typeface="微软雅黑" panose="020B0503020204020204" pitchFamily="34" charset="-122"/>
              </a:endParaRPr>
            </a:p>
            <a:p>
              <a:pPr lvl="0" algn="just">
                <a:defRPr/>
              </a:pPr>
              <a:endParaRPr lang="en-US" altLang="zh-CN" sz="1000" kern="0" dirty="0">
                <a:solidFill>
                  <a:srgbClr val="7D7D7D"/>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3621941" y="2772094"/>
            <a:ext cx="4587683" cy="412780"/>
            <a:chOff x="683568" y="1509667"/>
            <a:chExt cx="2574846" cy="412780"/>
          </a:xfrm>
        </p:grpSpPr>
        <p:sp>
          <p:nvSpPr>
            <p:cNvPr id="32" name="KSO_GN1"/>
            <p:cNvSpPr txBox="1"/>
            <p:nvPr/>
          </p:nvSpPr>
          <p:spPr>
            <a:xfrm>
              <a:off x="683568" y="1562447"/>
              <a:ext cx="360000" cy="360000"/>
            </a:xfrm>
            <a:prstGeom prst="rect">
              <a:avLst/>
            </a:prstGeom>
            <a:noFill/>
          </p:spPr>
          <p:txBody>
            <a:bodyPr wrap="square" lIns="0" tIns="0" rIns="0" bIns="0" rtlCol="0" anchor="t" anchorCtr="0">
              <a:noAutofit/>
            </a:bodyPr>
            <a:lstStyle/>
            <a:p>
              <a:pPr>
                <a:defRPr/>
              </a:pPr>
              <a:r>
                <a:rPr lang="en-US" altLang="zh-CN" sz="2400" b="1" kern="0" dirty="0" smtClean="0">
                  <a:solidFill>
                    <a:srgbClr val="EC3730"/>
                  </a:solidFill>
                  <a:latin typeface="Arial" pitchFamily="34" charset="0"/>
                  <a:ea typeface="微软雅黑" pitchFamily="34" charset="-122"/>
                  <a:cs typeface="Arial" pitchFamily="34" charset="0"/>
                </a:rPr>
                <a:t>03</a:t>
              </a:r>
              <a:endParaRPr lang="zh-CN" altLang="en-US" sz="2400" b="1" kern="0" dirty="0">
                <a:solidFill>
                  <a:srgbClr val="EC3730"/>
                </a:solidFill>
                <a:latin typeface="Arial" pitchFamily="34" charset="0"/>
                <a:ea typeface="微软雅黑" pitchFamily="34" charset="-122"/>
                <a:cs typeface="Arial" pitchFamily="34" charset="0"/>
              </a:endParaRPr>
            </a:p>
          </p:txBody>
        </p:sp>
        <p:cxnSp>
          <p:nvCxnSpPr>
            <p:cNvPr id="33" name="直接连接符 32"/>
            <p:cNvCxnSpPr/>
            <p:nvPr/>
          </p:nvCxnSpPr>
          <p:spPr>
            <a:xfrm>
              <a:off x="683568" y="1509667"/>
              <a:ext cx="2574846"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sp>
          <p:nvSpPr>
            <p:cNvPr id="34" name="KSO_GT1.1.1"/>
            <p:cNvSpPr txBox="1"/>
            <p:nvPr/>
          </p:nvSpPr>
          <p:spPr>
            <a:xfrm>
              <a:off x="1048493" y="1564480"/>
              <a:ext cx="2190515" cy="352329"/>
            </a:xfrm>
            <a:prstGeom prst="rect">
              <a:avLst/>
            </a:prstGeom>
            <a:noFill/>
          </p:spPr>
          <p:txBody>
            <a:bodyPr wrap="square" lIns="0" tIns="0" rIns="0" bIns="0" rtlCol="0" anchor="t" anchorCtr="0">
              <a:noAutofit/>
            </a:bodyPr>
            <a:lstStyle/>
            <a:p>
              <a:pPr algn="just">
                <a:defRPr/>
              </a:pPr>
              <a:r>
                <a:rPr lang="zh-CN" altLang="en-US" sz="1000" kern="0" dirty="0">
                  <a:solidFill>
                    <a:srgbClr val="7D7D7D"/>
                  </a:solidFill>
                  <a:latin typeface="微软雅黑" panose="020B0503020204020204" pitchFamily="34" charset="-122"/>
                  <a:ea typeface="微软雅黑" panose="020B0503020204020204" pitchFamily="34" charset="-122"/>
                </a:rPr>
                <a:t>请在此处输入您的文本，或者将您的文本粘贴到此处。请在此处输入您的文本，或者将您的文本粘贴到此处。</a:t>
              </a:r>
              <a:endParaRPr lang="en-US" altLang="zh-CN" sz="1000" kern="0" dirty="0">
                <a:solidFill>
                  <a:srgbClr val="7D7D7D"/>
                </a:solidFill>
                <a:latin typeface="微软雅黑" panose="020B0503020204020204" pitchFamily="34" charset="-122"/>
                <a:ea typeface="微软雅黑" panose="020B0503020204020204" pitchFamily="34" charset="-122"/>
              </a:endParaRPr>
            </a:p>
            <a:p>
              <a:pPr lvl="0" algn="just">
                <a:defRPr/>
              </a:pPr>
              <a:endParaRPr lang="en-US" altLang="zh-CN" sz="1000" kern="0" dirty="0">
                <a:solidFill>
                  <a:srgbClr val="7D7D7D"/>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3621941" y="3179236"/>
            <a:ext cx="4587683" cy="500584"/>
            <a:chOff x="683568" y="1509667"/>
            <a:chExt cx="2574846" cy="500584"/>
          </a:xfrm>
        </p:grpSpPr>
        <p:sp>
          <p:nvSpPr>
            <p:cNvPr id="36" name="KSO_GN1"/>
            <p:cNvSpPr txBox="1"/>
            <p:nvPr/>
          </p:nvSpPr>
          <p:spPr>
            <a:xfrm>
              <a:off x="683568" y="1562447"/>
              <a:ext cx="360000" cy="360000"/>
            </a:xfrm>
            <a:prstGeom prst="rect">
              <a:avLst/>
            </a:prstGeom>
            <a:noFill/>
          </p:spPr>
          <p:txBody>
            <a:bodyPr wrap="square" lIns="0" tIns="0" rIns="0" bIns="0" rtlCol="0" anchor="t" anchorCtr="0">
              <a:noAutofit/>
            </a:bodyPr>
            <a:lstStyle/>
            <a:p>
              <a:pPr>
                <a:defRPr/>
              </a:pPr>
              <a:r>
                <a:rPr lang="en-US" altLang="zh-CN" sz="2400" b="1" kern="0" dirty="0" smtClean="0">
                  <a:solidFill>
                    <a:srgbClr val="EC3730"/>
                  </a:solidFill>
                  <a:latin typeface="Arial" pitchFamily="34" charset="0"/>
                  <a:ea typeface="微软雅黑" pitchFamily="34" charset="-122"/>
                  <a:cs typeface="Arial" pitchFamily="34" charset="0"/>
                </a:rPr>
                <a:t>04</a:t>
              </a:r>
              <a:endParaRPr lang="zh-CN" altLang="en-US" sz="2400" b="1" kern="0" dirty="0">
                <a:solidFill>
                  <a:srgbClr val="EC3730"/>
                </a:solidFill>
                <a:latin typeface="Arial" pitchFamily="34" charset="0"/>
                <a:ea typeface="微软雅黑" pitchFamily="34" charset="-122"/>
                <a:cs typeface="Arial" pitchFamily="34" charset="0"/>
              </a:endParaRPr>
            </a:p>
          </p:txBody>
        </p:sp>
        <p:cxnSp>
          <p:nvCxnSpPr>
            <p:cNvPr id="37" name="直接连接符 36"/>
            <p:cNvCxnSpPr/>
            <p:nvPr/>
          </p:nvCxnSpPr>
          <p:spPr>
            <a:xfrm>
              <a:off x="683568" y="1509667"/>
              <a:ext cx="2574846"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sp>
          <p:nvSpPr>
            <p:cNvPr id="38" name="KSO_GT1.1.1"/>
            <p:cNvSpPr txBox="1"/>
            <p:nvPr/>
          </p:nvSpPr>
          <p:spPr>
            <a:xfrm>
              <a:off x="1048493" y="1564480"/>
              <a:ext cx="2190515" cy="445771"/>
            </a:xfrm>
            <a:prstGeom prst="rect">
              <a:avLst/>
            </a:prstGeom>
            <a:noFill/>
          </p:spPr>
          <p:txBody>
            <a:bodyPr wrap="square" lIns="0" tIns="0" rIns="0" bIns="0" rtlCol="0" anchor="t" anchorCtr="0">
              <a:noAutofit/>
            </a:bodyPr>
            <a:lstStyle/>
            <a:p>
              <a:pPr algn="just">
                <a:defRPr/>
              </a:pPr>
              <a:r>
                <a:rPr lang="zh-CN" altLang="en-US" sz="1000" kern="0" dirty="0">
                  <a:solidFill>
                    <a:srgbClr val="7D7D7D"/>
                  </a:solidFill>
                  <a:latin typeface="微软雅黑" panose="020B0503020204020204" pitchFamily="34" charset="-122"/>
                  <a:ea typeface="微软雅黑" panose="020B0503020204020204" pitchFamily="34" charset="-122"/>
                </a:rPr>
                <a:t>请在此处输入您的文本，或者将您的文本粘贴到此处。请在此处输入您的文本，或者将您的文本粘贴到此处。</a:t>
              </a:r>
              <a:endParaRPr lang="en-US" altLang="zh-CN" sz="1000" kern="0" dirty="0">
                <a:solidFill>
                  <a:srgbClr val="7D7D7D"/>
                </a:solidFill>
                <a:latin typeface="微软雅黑" panose="020B0503020204020204" pitchFamily="34" charset="-122"/>
                <a:ea typeface="微软雅黑" panose="020B0503020204020204" pitchFamily="34" charset="-122"/>
              </a:endParaRPr>
            </a:p>
            <a:p>
              <a:pPr lvl="0" algn="just">
                <a:defRPr/>
              </a:pPr>
              <a:endParaRPr lang="en-US" altLang="zh-CN" sz="1000" kern="0" dirty="0">
                <a:solidFill>
                  <a:srgbClr val="7D7D7D"/>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3621941" y="3679820"/>
            <a:ext cx="4587683" cy="579149"/>
            <a:chOff x="683568" y="1509667"/>
            <a:chExt cx="2574846" cy="579149"/>
          </a:xfrm>
        </p:grpSpPr>
        <p:sp>
          <p:nvSpPr>
            <p:cNvPr id="40" name="KSO_GN1"/>
            <p:cNvSpPr txBox="1"/>
            <p:nvPr/>
          </p:nvSpPr>
          <p:spPr>
            <a:xfrm>
              <a:off x="683568" y="1562447"/>
              <a:ext cx="360000" cy="360000"/>
            </a:xfrm>
            <a:prstGeom prst="rect">
              <a:avLst/>
            </a:prstGeom>
            <a:noFill/>
          </p:spPr>
          <p:txBody>
            <a:bodyPr wrap="square" lIns="0" tIns="0" rIns="0" bIns="0" rtlCol="0" anchor="t" anchorCtr="0">
              <a:noAutofit/>
            </a:bodyPr>
            <a:lstStyle/>
            <a:p>
              <a:pPr>
                <a:defRPr/>
              </a:pPr>
              <a:r>
                <a:rPr lang="en-US" altLang="zh-CN" sz="2400" b="1" kern="0" dirty="0" smtClean="0">
                  <a:solidFill>
                    <a:srgbClr val="EC3730"/>
                  </a:solidFill>
                  <a:latin typeface="Arial" pitchFamily="34" charset="0"/>
                  <a:ea typeface="微软雅黑" pitchFamily="34" charset="-122"/>
                  <a:cs typeface="Arial" pitchFamily="34" charset="0"/>
                </a:rPr>
                <a:t>05</a:t>
              </a:r>
              <a:endParaRPr lang="zh-CN" altLang="en-US" sz="2400" b="1" kern="0" dirty="0">
                <a:solidFill>
                  <a:srgbClr val="EC3730"/>
                </a:solidFill>
                <a:latin typeface="Arial" pitchFamily="34" charset="0"/>
                <a:ea typeface="微软雅黑" pitchFamily="34" charset="-122"/>
                <a:cs typeface="Arial" pitchFamily="34" charset="0"/>
              </a:endParaRPr>
            </a:p>
          </p:txBody>
        </p:sp>
        <p:cxnSp>
          <p:nvCxnSpPr>
            <p:cNvPr id="41" name="直接连接符 40"/>
            <p:cNvCxnSpPr/>
            <p:nvPr/>
          </p:nvCxnSpPr>
          <p:spPr>
            <a:xfrm>
              <a:off x="683568" y="1509667"/>
              <a:ext cx="2574846" cy="0"/>
            </a:xfrm>
            <a:prstGeom prst="line">
              <a:avLst/>
            </a:prstGeom>
            <a:ln>
              <a:solidFill>
                <a:srgbClr val="C7C7C7"/>
              </a:solidFill>
            </a:ln>
          </p:spPr>
          <p:style>
            <a:lnRef idx="1">
              <a:schemeClr val="accent1"/>
            </a:lnRef>
            <a:fillRef idx="0">
              <a:schemeClr val="accent1"/>
            </a:fillRef>
            <a:effectRef idx="0">
              <a:schemeClr val="accent1"/>
            </a:effectRef>
            <a:fontRef idx="minor">
              <a:schemeClr val="tx1"/>
            </a:fontRef>
          </p:style>
        </p:cxnSp>
        <p:sp>
          <p:nvSpPr>
            <p:cNvPr id="42" name="KSO_GT1.1.1"/>
            <p:cNvSpPr txBox="1"/>
            <p:nvPr/>
          </p:nvSpPr>
          <p:spPr>
            <a:xfrm>
              <a:off x="1048493" y="1564480"/>
              <a:ext cx="2190515" cy="524336"/>
            </a:xfrm>
            <a:prstGeom prst="rect">
              <a:avLst/>
            </a:prstGeom>
            <a:noFill/>
          </p:spPr>
          <p:txBody>
            <a:bodyPr wrap="square" lIns="0" tIns="0" rIns="0" bIns="0" rtlCol="0" anchor="t" anchorCtr="0">
              <a:noAutofit/>
            </a:bodyPr>
            <a:lstStyle/>
            <a:p>
              <a:pPr algn="just">
                <a:defRPr/>
              </a:pPr>
              <a:r>
                <a:rPr lang="zh-CN" altLang="en-US" sz="1000" kern="0" dirty="0">
                  <a:solidFill>
                    <a:srgbClr val="7D7D7D"/>
                  </a:solidFill>
                  <a:latin typeface="微软雅黑" panose="020B0503020204020204" pitchFamily="34" charset="-122"/>
                  <a:ea typeface="微软雅黑" panose="020B0503020204020204" pitchFamily="34" charset="-122"/>
                </a:rPr>
                <a:t>请在此处输入您的文本，或者将您的文本粘贴到此处。请在此处输入您的文本，或者将您的文本粘贴到此处。</a:t>
              </a:r>
              <a:endParaRPr lang="en-US" altLang="zh-CN" sz="1000" kern="0" dirty="0">
                <a:solidFill>
                  <a:srgbClr val="7D7D7D"/>
                </a:solidFill>
                <a:latin typeface="微软雅黑" panose="020B0503020204020204" pitchFamily="34" charset="-122"/>
                <a:ea typeface="微软雅黑" panose="020B0503020204020204" pitchFamily="34" charset="-122"/>
              </a:endParaRPr>
            </a:p>
            <a:p>
              <a:pPr lvl="0" algn="just">
                <a:defRPr/>
              </a:pPr>
              <a:endParaRPr lang="en-US" altLang="zh-CN" sz="1000" kern="0" dirty="0">
                <a:solidFill>
                  <a:srgbClr val="7D7D7D"/>
                </a:solidFill>
                <a:latin typeface="微软雅黑" panose="020B0503020204020204" pitchFamily="34" charset="-122"/>
                <a:ea typeface="微软雅黑" panose="020B0503020204020204" pitchFamily="34" charset="-122"/>
              </a:endParaRPr>
            </a:p>
          </p:txBody>
        </p:sp>
      </p:grpSp>
      <p:sp>
        <p:nvSpPr>
          <p:cNvPr id="48" name="TextBox 47"/>
          <p:cNvSpPr txBox="1"/>
          <p:nvPr/>
        </p:nvSpPr>
        <p:spPr>
          <a:xfrm>
            <a:off x="7956376" y="195486"/>
            <a:ext cx="903774" cy="523220"/>
          </a:xfrm>
          <a:prstGeom prst="rect">
            <a:avLst/>
          </a:prstGeom>
          <a:noFill/>
        </p:spPr>
        <p:txBody>
          <a:bodyPr wrap="none" rtlCol="0">
            <a:spAutoFit/>
          </a:bodyPr>
          <a:lstStyle/>
          <a:p>
            <a:r>
              <a:rPr lang="en-US" altLang="zh-CN" sz="2800" dirty="0" smtClean="0">
                <a:solidFill>
                  <a:srgbClr val="C00000"/>
                </a:solidFill>
                <a:latin typeface="Impact" pitchFamily="34" charset="0"/>
              </a:rPr>
              <a:t>LOGO</a:t>
            </a:r>
            <a:endParaRPr lang="zh-CN" altLang="en-US" sz="2800" dirty="0">
              <a:solidFill>
                <a:srgbClr val="C00000"/>
              </a:solidFill>
              <a:latin typeface="Impact" pitchFamily="34" charset="0"/>
            </a:endParaRPr>
          </a:p>
        </p:txBody>
      </p:sp>
      <p:sp>
        <p:nvSpPr>
          <p:cNvPr id="49" name="TextBox 48"/>
          <p:cNvSpPr txBox="1"/>
          <p:nvPr/>
        </p:nvSpPr>
        <p:spPr>
          <a:xfrm>
            <a:off x="1133724" y="221623"/>
            <a:ext cx="2031326" cy="338554"/>
          </a:xfrm>
          <a:prstGeom prst="rect">
            <a:avLst/>
          </a:prstGeom>
          <a:noFill/>
        </p:spPr>
        <p:txBody>
          <a:bodyPr wrap="none" rtlCol="0">
            <a:spAutoFit/>
          </a:bodyPr>
          <a:lstStyle/>
          <a:p>
            <a:pPr algn="ctr"/>
            <a:r>
              <a:rPr lang="zh-CN" altLang="en-US" sz="1600" b="1" dirty="0">
                <a:solidFill>
                  <a:srgbClr val="E74C2E"/>
                </a:solidFill>
                <a:latin typeface="微软雅黑" pitchFamily="34" charset="-122"/>
                <a:ea typeface="微软雅黑" pitchFamily="34" charset="-122"/>
              </a:rPr>
              <a:t>请在此输入你的标题</a:t>
            </a:r>
            <a:endParaRPr lang="en-US" altLang="zh-CN" sz="1600" b="1" dirty="0">
              <a:solidFill>
                <a:srgbClr val="E74C2E"/>
              </a:solidFill>
              <a:latin typeface="微软雅黑" pitchFamily="34" charset="-122"/>
              <a:ea typeface="微软雅黑" pitchFamily="34" charset="-122"/>
            </a:endParaRPr>
          </a:p>
        </p:txBody>
      </p:sp>
    </p:spTree>
    <p:extLst>
      <p:ext uri="{BB962C8B-B14F-4D97-AF65-F5344CB8AC3E}">
        <p14:creationId xmlns:p14="http://schemas.microsoft.com/office/powerpoint/2010/main" val="344000985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ppt_x"/>
                                          </p:val>
                                        </p:tav>
                                        <p:tav tm="100000">
                                          <p:val>
                                            <p:strVal val="#ppt_x"/>
                                          </p:val>
                                        </p:tav>
                                      </p:tavLst>
                                    </p:anim>
                                    <p:anim calcmode="lin" valueType="num">
                                      <p:cBhvr additive="base">
                                        <p:cTn id="19" dur="500" fill="hold"/>
                                        <p:tgtEl>
                                          <p:spTgt spid="27"/>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ppt_x"/>
                                          </p:val>
                                        </p:tav>
                                        <p:tav tm="100000">
                                          <p:val>
                                            <p:strVal val="#ppt_x"/>
                                          </p:val>
                                        </p:tav>
                                      </p:tavLst>
                                    </p:anim>
                                    <p:anim calcmode="lin" valueType="num">
                                      <p:cBhvr additive="base">
                                        <p:cTn id="24" dur="500" fill="hold"/>
                                        <p:tgtEl>
                                          <p:spTgt spid="31"/>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ppt_x"/>
                                          </p:val>
                                        </p:tav>
                                        <p:tav tm="100000">
                                          <p:val>
                                            <p:strVal val="#ppt_x"/>
                                          </p:val>
                                        </p:tav>
                                      </p:tavLst>
                                    </p:anim>
                                    <p:anim calcmode="lin" valueType="num">
                                      <p:cBhvr additive="base">
                                        <p:cTn id="29" dur="500" fill="hold"/>
                                        <p:tgtEl>
                                          <p:spTgt spid="35"/>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fill="hold"/>
                                        <p:tgtEl>
                                          <p:spTgt spid="39"/>
                                        </p:tgtEl>
                                        <p:attrNameLst>
                                          <p:attrName>ppt_x</p:attrName>
                                        </p:attrNameLst>
                                      </p:cBhvr>
                                      <p:tavLst>
                                        <p:tav tm="0">
                                          <p:val>
                                            <p:strVal val="#ppt_x"/>
                                          </p:val>
                                        </p:tav>
                                        <p:tav tm="100000">
                                          <p:val>
                                            <p:strVal val="#ppt_x"/>
                                          </p:val>
                                        </p:tav>
                                      </p:tavLst>
                                    </p:anim>
                                    <p:anim calcmode="lin" valueType="num">
                                      <p:cBhvr additive="base">
                                        <p:cTn id="34"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1"/>
  <p:tag name="ISPRING_SCORM_RATE_QUIZZES" val="0"/>
  <p:tag name="ISPRING_SCORM_PASSING_SCORE" val="100.0000000000"/>
  <p:tag name="GENSWF_OUTPUT_FILE_NAME" val="PowerPoint 演示文稿587"/>
  <p:tag name="ISPRING_RESOURCE_PATHS_HASH_2" val="5b37393fd5773ed29489cb3f16c84cbb9febe1d"/>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456</TotalTime>
  <Words>3605</Words>
  <Application>Microsoft Office PowerPoint</Application>
  <PresentationFormat>全屏显示(16:9)</PresentationFormat>
  <Paragraphs>623</Paragraphs>
  <Slides>36</Slides>
  <Notes>36</Notes>
  <HiddenSlides>0</HiddenSlides>
  <MMClips>0</MMClips>
  <ScaleCrop>false</ScaleCrop>
  <HeadingPairs>
    <vt:vector size="4" baseType="variant">
      <vt:variant>
        <vt:lpstr>主题</vt:lpstr>
      </vt:variant>
      <vt:variant>
        <vt:i4>1</vt:i4>
      </vt:variant>
      <vt:variant>
        <vt:lpstr>幻灯片标题</vt:lpstr>
      </vt:variant>
      <vt:variant>
        <vt:i4>36</vt:i4>
      </vt:variant>
    </vt:vector>
  </HeadingPairs>
  <TitlesOfParts>
    <vt:vector size="37"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caitan</cp:lastModifiedBy>
  <cp:revision>118</cp:revision>
  <dcterms:created xsi:type="dcterms:W3CDTF">2015-03-22T11:03:27Z</dcterms:created>
  <dcterms:modified xsi:type="dcterms:W3CDTF">2017-05-27T07:08:37Z</dcterms:modified>
</cp:coreProperties>
</file>