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7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3"/>
      <p:bold r:id="rId24"/>
    </p:embeddedFont>
    <p:embeddedFont>
      <p:font typeface="Arial Unicode MS" panose="020B0604020202020204" pitchFamily="34" charset="-122"/>
      <p:regular r:id="rId25"/>
    </p:embeddedFont>
    <p:embeddedFont>
      <p:font typeface="Open Sans" panose="02010600030101010101" charset="-122"/>
      <p:regular r:id="rId26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38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微软雅黑" panose="020B0503020204020204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B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0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1775"/>
            <a:ext cx="8737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anose="020B0503020204020204" pitchFamily="34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微软雅黑" panose="020B0503020204020204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anose="020B0503020204020204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/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2058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9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0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1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2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88 w 4177700"/>
                <a:gd name="T1" fmla="*/ 82550 h 762222"/>
                <a:gd name="T2" fmla="*/ 3726838 w 4177700"/>
                <a:gd name="T3" fmla="*/ 285750 h 762222"/>
                <a:gd name="T4" fmla="*/ 3783988 w 4177700"/>
                <a:gd name="T5" fmla="*/ 349250 h 762222"/>
                <a:gd name="T6" fmla="*/ 3783988 w 4177700"/>
                <a:gd name="T7" fmla="*/ 558804 h 762222"/>
                <a:gd name="T8" fmla="*/ 3453792 w 4177700"/>
                <a:gd name="T9" fmla="*/ 558804 h 762222"/>
                <a:gd name="T10" fmla="*/ 3453792 w 4177700"/>
                <a:gd name="T11" fmla="*/ 349250 h 762222"/>
                <a:gd name="T12" fmla="*/ 3529988 w 4177700"/>
                <a:gd name="T13" fmla="*/ 292100 h 762222"/>
                <a:gd name="T14" fmla="*/ 3015642 w 4177700"/>
                <a:gd name="T15" fmla="*/ 63500 h 762222"/>
                <a:gd name="T16" fmla="*/ 2971192 w 4177700"/>
                <a:gd name="T17" fmla="*/ 95250 h 762222"/>
                <a:gd name="T18" fmla="*/ 2844192 w 4177700"/>
                <a:gd name="T19" fmla="*/ 38100 h 762222"/>
                <a:gd name="T20" fmla="*/ 2844192 w 4177700"/>
                <a:gd name="T21" fmla="*/ 406404 h 762222"/>
                <a:gd name="T22" fmla="*/ 2469542 w 4177700"/>
                <a:gd name="T23" fmla="*/ 406404 h 762222"/>
                <a:gd name="T24" fmla="*/ 2469542 w 4177700"/>
                <a:gd name="T25" fmla="*/ 177800 h 762222"/>
                <a:gd name="T26" fmla="*/ 2539392 w 4177700"/>
                <a:gd name="T27" fmla="*/ 133350 h 762222"/>
                <a:gd name="T28" fmla="*/ 2164742 w 4177700"/>
                <a:gd name="T29" fmla="*/ 0 h 762222"/>
                <a:gd name="T30" fmla="*/ 1393607 w 4177700"/>
                <a:gd name="T31" fmla="*/ 225011 h 762222"/>
                <a:gd name="T32" fmla="*/ 1479803 w 4177700"/>
                <a:gd name="T33" fmla="*/ 301066 h 762222"/>
                <a:gd name="T34" fmla="*/ 1482339 w 4177700"/>
                <a:gd name="T35" fmla="*/ 478531 h 762222"/>
                <a:gd name="T36" fmla="*/ 0 w 4177700"/>
                <a:gd name="T37" fmla="*/ 762226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3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6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最新论文答辩</a:t>
            </a:r>
            <a:r>
              <a:rPr lang="en-US" altLang="zh-CN" sz="3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模板（主题）</a:t>
            </a:r>
            <a:endParaRPr lang="zh-CN" altLang="en-US" sz="3200" dirty="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8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 dirty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</a:t>
            </a:r>
            <a:r>
              <a:rPr lang="zh-CN" altLang="en-US" sz="1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：职业圈        导师：职业圈</a:t>
            </a:r>
            <a:endParaRPr lang="zh-CN" altLang="en-US" sz="1200" dirty="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bldLvl="0" autoUpdateAnimBg="0"/>
      <p:bldP spid="308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126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129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126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128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国内研究现状</a:t>
              </a:r>
            </a:p>
          </p:txBody>
        </p:sp>
        <p:sp>
          <p:nvSpPr>
            <p:cNvPr id="1129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2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13327" name="组合 5"/>
          <p:cNvGrpSpPr/>
          <p:nvPr/>
        </p:nvGrpSpPr>
        <p:grpSpPr bwMode="auto">
          <a:xfrm>
            <a:off x="1528763" y="2201863"/>
            <a:ext cx="1423987" cy="1422400"/>
            <a:chOff x="0" y="0"/>
            <a:chExt cx="1422722" cy="1422722"/>
          </a:xfrm>
        </p:grpSpPr>
        <p:sp>
          <p:nvSpPr>
            <p:cNvPr id="11287" name="圆角矩形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8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90978 w 790121"/>
                <a:gd name="T1" fmla="*/ 284041 h 733367"/>
                <a:gd name="T2" fmla="*/ 121304 w 790121"/>
                <a:gd name="T3" fmla="*/ 314366 h 733367"/>
                <a:gd name="T4" fmla="*/ 90978 w 790121"/>
                <a:gd name="T5" fmla="*/ 344692 h 733367"/>
                <a:gd name="T6" fmla="*/ 60651 w 790121"/>
                <a:gd name="T7" fmla="*/ 314366 h 733367"/>
                <a:gd name="T8" fmla="*/ 90978 w 790121"/>
                <a:gd name="T9" fmla="*/ 284041 h 733367"/>
                <a:gd name="T10" fmla="*/ 35981 w 790121"/>
                <a:gd name="T11" fmla="*/ 259371 h 733367"/>
                <a:gd name="T12" fmla="*/ 35981 w 790121"/>
                <a:gd name="T13" fmla="*/ 369362 h 733367"/>
                <a:gd name="T14" fmla="*/ 145974 w 790121"/>
                <a:gd name="T15" fmla="*/ 369362 h 733367"/>
                <a:gd name="T16" fmla="*/ 145974 w 790121"/>
                <a:gd name="T17" fmla="*/ 259371 h 733367"/>
                <a:gd name="T18" fmla="*/ 35981 w 790121"/>
                <a:gd name="T19" fmla="*/ 259371 h 733367"/>
                <a:gd name="T20" fmla="*/ 222390 w 790121"/>
                <a:gd name="T21" fmla="*/ 223388 h 733367"/>
                <a:gd name="T22" fmla="*/ 404346 w 790121"/>
                <a:gd name="T23" fmla="*/ 223388 h 733367"/>
                <a:gd name="T24" fmla="*/ 404346 w 790121"/>
                <a:gd name="T25" fmla="*/ 405344 h 733367"/>
                <a:gd name="T26" fmla="*/ 222390 w 790121"/>
                <a:gd name="T27" fmla="*/ 405344 h 733367"/>
                <a:gd name="T28" fmla="*/ 222390 w 790121"/>
                <a:gd name="T29" fmla="*/ 223388 h 733367"/>
                <a:gd name="T30" fmla="*/ 0 w 790121"/>
                <a:gd name="T31" fmla="*/ 223388 h 733367"/>
                <a:gd name="T32" fmla="*/ 181956 w 790121"/>
                <a:gd name="T33" fmla="*/ 223388 h 733367"/>
                <a:gd name="T34" fmla="*/ 181956 w 790121"/>
                <a:gd name="T35" fmla="*/ 405344 h 733367"/>
                <a:gd name="T36" fmla="*/ 0 w 790121"/>
                <a:gd name="T37" fmla="*/ 405344 h 733367"/>
                <a:gd name="T38" fmla="*/ 0 w 790121"/>
                <a:gd name="T39" fmla="*/ 223388 h 733367"/>
                <a:gd name="T40" fmla="*/ 35981 w 790121"/>
                <a:gd name="T41" fmla="*/ 36979 h 733367"/>
                <a:gd name="T42" fmla="*/ 35981 w 790121"/>
                <a:gd name="T43" fmla="*/ 146972 h 733367"/>
                <a:gd name="T44" fmla="*/ 145974 w 790121"/>
                <a:gd name="T45" fmla="*/ 146972 h 733367"/>
                <a:gd name="T46" fmla="*/ 145974 w 790121"/>
                <a:gd name="T47" fmla="*/ 36979 h 733367"/>
                <a:gd name="T48" fmla="*/ 35981 w 790121"/>
                <a:gd name="T49" fmla="*/ 36979 h 733367"/>
                <a:gd name="T50" fmla="*/ 222390 w 790121"/>
                <a:gd name="T51" fmla="*/ 998 h 733367"/>
                <a:gd name="T52" fmla="*/ 401650 w 790121"/>
                <a:gd name="T53" fmla="*/ 998 h 733367"/>
                <a:gd name="T54" fmla="*/ 367726 w 790121"/>
                <a:gd name="T55" fmla="*/ 36980 h 733367"/>
                <a:gd name="T56" fmla="*/ 258373 w 790121"/>
                <a:gd name="T57" fmla="*/ 36980 h 733367"/>
                <a:gd name="T58" fmla="*/ 258373 w 790121"/>
                <a:gd name="T59" fmla="*/ 146973 h 733367"/>
                <a:gd name="T60" fmla="*/ 368364 w 790121"/>
                <a:gd name="T61" fmla="*/ 146973 h 733367"/>
                <a:gd name="T62" fmla="*/ 368364 w 790121"/>
                <a:gd name="T63" fmla="*/ 104107 h 733367"/>
                <a:gd name="T64" fmla="*/ 404346 w 790121"/>
                <a:gd name="T65" fmla="*/ 65942 h 733367"/>
                <a:gd name="T66" fmla="*/ 404346 w 790121"/>
                <a:gd name="T67" fmla="*/ 182955 h 733367"/>
                <a:gd name="T68" fmla="*/ 222390 w 790121"/>
                <a:gd name="T69" fmla="*/ 182955 h 733367"/>
                <a:gd name="T70" fmla="*/ 222390 w 790121"/>
                <a:gd name="T71" fmla="*/ 998 h 733367"/>
                <a:gd name="T72" fmla="*/ 0 w 790121"/>
                <a:gd name="T73" fmla="*/ 997 h 733367"/>
                <a:gd name="T74" fmla="*/ 181956 w 790121"/>
                <a:gd name="T75" fmla="*/ 997 h 733367"/>
                <a:gd name="T76" fmla="*/ 181956 w 790121"/>
                <a:gd name="T77" fmla="*/ 182954 h 733367"/>
                <a:gd name="T78" fmla="*/ 0 w 790121"/>
                <a:gd name="T79" fmla="*/ 182954 h 733367"/>
                <a:gd name="T80" fmla="*/ 0 w 790121"/>
                <a:gd name="T81" fmla="*/ 997 h 733367"/>
                <a:gd name="T82" fmla="*/ 422507 w 790121"/>
                <a:gd name="T83" fmla="*/ 0 h 733367"/>
                <a:gd name="T84" fmla="*/ 436713 w 790121"/>
                <a:gd name="T85" fmla="*/ 14207 h 733367"/>
                <a:gd name="T86" fmla="*/ 331661 w 790121"/>
                <a:gd name="T87" fmla="*/ 119258 h 733367"/>
                <a:gd name="T88" fmla="*/ 331825 w 790121"/>
                <a:gd name="T89" fmla="*/ 119420 h 733367"/>
                <a:gd name="T90" fmla="*/ 318541 w 790121"/>
                <a:gd name="T91" fmla="*/ 132705 h 733367"/>
                <a:gd name="T92" fmla="*/ 265955 w 790121"/>
                <a:gd name="T93" fmla="*/ 80118 h 733367"/>
                <a:gd name="T94" fmla="*/ 279238 w 790121"/>
                <a:gd name="T95" fmla="*/ 66834 h 733367"/>
                <a:gd name="T96" fmla="*/ 317456 w 790121"/>
                <a:gd name="T97" fmla="*/ 105051 h 733367"/>
                <a:gd name="T98" fmla="*/ 422507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0" name="组合 8"/>
          <p:cNvGrpSpPr/>
          <p:nvPr/>
        </p:nvGrpSpPr>
        <p:grpSpPr bwMode="auto">
          <a:xfrm>
            <a:off x="2970213" y="2032000"/>
            <a:ext cx="661987" cy="660400"/>
            <a:chOff x="0" y="0"/>
            <a:chExt cx="661926" cy="661926"/>
          </a:xfrm>
        </p:grpSpPr>
        <p:sp>
          <p:nvSpPr>
            <p:cNvPr id="11285" name="圆角矩形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6" name="圆角矩形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54042 w 836083"/>
                <a:gd name="T1" fmla="*/ 27084 h 836083"/>
                <a:gd name="T2" fmla="*/ 54042 w 836083"/>
                <a:gd name="T3" fmla="*/ 33202 h 836083"/>
                <a:gd name="T4" fmla="*/ 40105 w 836083"/>
                <a:gd name="T5" fmla="*/ 33202 h 836083"/>
                <a:gd name="T6" fmla="*/ 40105 w 836083"/>
                <a:gd name="T7" fmla="*/ 33219 h 836083"/>
                <a:gd name="T8" fmla="*/ 30501 w 836083"/>
                <a:gd name="T9" fmla="*/ 38793 h 836083"/>
                <a:gd name="T10" fmla="*/ 30573 w 836083"/>
                <a:gd name="T11" fmla="*/ 49897 h 836083"/>
                <a:gd name="T12" fmla="*/ 40249 w 836083"/>
                <a:gd name="T13" fmla="*/ 55345 h 836083"/>
                <a:gd name="T14" fmla="*/ 40249 w 836083"/>
                <a:gd name="T15" fmla="*/ 55363 h 836083"/>
                <a:gd name="T16" fmla="*/ 54042 w 836083"/>
                <a:gd name="T17" fmla="*/ 55363 h 836083"/>
                <a:gd name="T18" fmla="*/ 54042 w 836083"/>
                <a:gd name="T19" fmla="*/ 61481 h 836083"/>
                <a:gd name="T20" fmla="*/ 39467 w 836083"/>
                <a:gd name="T21" fmla="*/ 61481 h 836083"/>
                <a:gd name="T22" fmla="*/ 39467 w 836083"/>
                <a:gd name="T23" fmla="*/ 61376 h 836083"/>
                <a:gd name="T24" fmla="*/ 25287 w 836083"/>
                <a:gd name="T25" fmla="*/ 53010 h 836083"/>
                <a:gd name="T26" fmla="*/ 23314 w 836083"/>
                <a:gd name="T27" fmla="*/ 47342 h 836083"/>
                <a:gd name="T28" fmla="*/ 19228 w 836083"/>
                <a:gd name="T29" fmla="*/ 47342 h 836083"/>
                <a:gd name="T30" fmla="*/ 19228 w 836083"/>
                <a:gd name="T31" fmla="*/ 55363 h 836083"/>
                <a:gd name="T32" fmla="*/ 16169 w 836083"/>
                <a:gd name="T33" fmla="*/ 55363 h 836083"/>
                <a:gd name="T34" fmla="*/ 16169 w 836083"/>
                <a:gd name="T35" fmla="*/ 33202 h 836083"/>
                <a:gd name="T36" fmla="*/ 19228 w 836083"/>
                <a:gd name="T37" fmla="*/ 33202 h 836083"/>
                <a:gd name="T38" fmla="*/ 19228 w 836083"/>
                <a:gd name="T39" fmla="*/ 41224 h 836083"/>
                <a:gd name="T40" fmla="*/ 23302 w 836083"/>
                <a:gd name="T41" fmla="*/ 41224 h 836083"/>
                <a:gd name="T42" fmla="*/ 25175 w 836083"/>
                <a:gd name="T43" fmla="*/ 35748 h 836083"/>
                <a:gd name="T44" fmla="*/ 39467 w 836083"/>
                <a:gd name="T45" fmla="*/ 27170 h 836083"/>
                <a:gd name="T46" fmla="*/ 39467 w 836083"/>
                <a:gd name="T47" fmla="*/ 27084 h 836083"/>
                <a:gd name="T48" fmla="*/ 40105 w 836083"/>
                <a:gd name="T49" fmla="*/ 27084 h 836083"/>
                <a:gd name="T50" fmla="*/ 54042 w 836083"/>
                <a:gd name="T51" fmla="*/ 27084 h 836083"/>
                <a:gd name="T52" fmla="*/ 72394 w 836083"/>
                <a:gd name="T53" fmla="*/ 44283 h 836083"/>
                <a:gd name="T54" fmla="*/ 62845 w 836083"/>
                <a:gd name="T55" fmla="*/ 53832 h 836083"/>
                <a:gd name="T56" fmla="*/ 40390 w 836083"/>
                <a:gd name="T57" fmla="*/ 53832 h 836083"/>
                <a:gd name="T58" fmla="*/ 30840 w 836083"/>
                <a:gd name="T59" fmla="*/ 44283 h 836083"/>
                <a:gd name="T60" fmla="*/ 40390 w 836083"/>
                <a:gd name="T61" fmla="*/ 34733 h 836083"/>
                <a:gd name="T62" fmla="*/ 62845 w 836083"/>
                <a:gd name="T63" fmla="*/ 34733 h 836083"/>
                <a:gd name="T64" fmla="*/ 72394 w 836083"/>
                <a:gd name="T65" fmla="*/ 44283 h 836083"/>
                <a:gd name="T66" fmla="*/ 81078 w 836083"/>
                <a:gd name="T67" fmla="*/ 44283 h 836083"/>
                <a:gd name="T68" fmla="*/ 44282 w 836083"/>
                <a:gd name="T69" fmla="*/ 7485 h 836083"/>
                <a:gd name="T70" fmla="*/ 7485 w 836083"/>
                <a:gd name="T71" fmla="*/ 44283 h 836083"/>
                <a:gd name="T72" fmla="*/ 44282 w 836083"/>
                <a:gd name="T73" fmla="*/ 81080 h 836083"/>
                <a:gd name="T74" fmla="*/ 81078 w 836083"/>
                <a:gd name="T75" fmla="*/ 44283 h 836083"/>
                <a:gd name="T76" fmla="*/ 88563 w 836083"/>
                <a:gd name="T77" fmla="*/ 44283 h 836083"/>
                <a:gd name="T78" fmla="*/ 44282 w 836083"/>
                <a:gd name="T79" fmla="*/ 88565 h 836083"/>
                <a:gd name="T80" fmla="*/ 0 w 836083"/>
                <a:gd name="T81" fmla="*/ 44283 h 836083"/>
                <a:gd name="T82" fmla="*/ 44282 w 836083"/>
                <a:gd name="T83" fmla="*/ 0 h 836083"/>
                <a:gd name="T84" fmla="*/ 88563 w 836083"/>
                <a:gd name="T85" fmla="*/ 44283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3" name="组合 11"/>
          <p:cNvGrpSpPr/>
          <p:nvPr/>
        </p:nvGrpSpPr>
        <p:grpSpPr bwMode="auto">
          <a:xfrm>
            <a:off x="3544888" y="2444750"/>
            <a:ext cx="935037" cy="936625"/>
            <a:chOff x="0" y="0"/>
            <a:chExt cx="661926" cy="661926"/>
          </a:xfrm>
        </p:grpSpPr>
        <p:sp>
          <p:nvSpPr>
            <p:cNvPr id="11283" name="圆角矩形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4" name="椭圆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33455 w 944830"/>
                <a:gd name="T1" fmla="*/ 0 h 944830"/>
                <a:gd name="T2" fmla="*/ 45796 w 944830"/>
                <a:gd name="T3" fmla="*/ 12341 h 944830"/>
                <a:gd name="T4" fmla="*/ 53563 w 944830"/>
                <a:gd name="T5" fmla="*/ 6599 h 944830"/>
                <a:gd name="T6" fmla="*/ 61843 w 944830"/>
                <a:gd name="T7" fmla="*/ 14878 h 944830"/>
                <a:gd name="T8" fmla="*/ 56101 w 944830"/>
                <a:gd name="T9" fmla="*/ 22646 h 944830"/>
                <a:gd name="T10" fmla="*/ 66910 w 944830"/>
                <a:gd name="T11" fmla="*/ 33455 h 944830"/>
                <a:gd name="T12" fmla="*/ 55774 w 944830"/>
                <a:gd name="T13" fmla="*/ 44591 h 944830"/>
                <a:gd name="T14" fmla="*/ 48832 w 944830"/>
                <a:gd name="T15" fmla="*/ 40552 h 944830"/>
                <a:gd name="T16" fmla="*/ 40552 w 944830"/>
                <a:gd name="T17" fmla="*/ 48832 h 944830"/>
                <a:gd name="T18" fmla="*/ 44591 w 944830"/>
                <a:gd name="T19" fmla="*/ 55774 h 944830"/>
                <a:gd name="T20" fmla="*/ 33455 w 944830"/>
                <a:gd name="T21" fmla="*/ 66910 h 944830"/>
                <a:gd name="T22" fmla="*/ 22319 w 944830"/>
                <a:gd name="T23" fmla="*/ 55774 h 944830"/>
                <a:gd name="T24" fmla="*/ 26358 w 944830"/>
                <a:gd name="T25" fmla="*/ 48832 h 944830"/>
                <a:gd name="T26" fmla="*/ 18079 w 944830"/>
                <a:gd name="T27" fmla="*/ 40552 h 944830"/>
                <a:gd name="T28" fmla="*/ 11136 w 944830"/>
                <a:gd name="T29" fmla="*/ 44591 h 944830"/>
                <a:gd name="T30" fmla="*/ 0 w 944830"/>
                <a:gd name="T31" fmla="*/ 33455 h 944830"/>
                <a:gd name="T32" fmla="*/ 10809 w 944830"/>
                <a:gd name="T33" fmla="*/ 22646 h 944830"/>
                <a:gd name="T34" fmla="*/ 5067 w 944830"/>
                <a:gd name="T35" fmla="*/ 14878 h 944830"/>
                <a:gd name="T36" fmla="*/ 13347 w 944830"/>
                <a:gd name="T37" fmla="*/ 6599 h 944830"/>
                <a:gd name="T38" fmla="*/ 21115 w 944830"/>
                <a:gd name="T39" fmla="*/ 12341 h 944830"/>
                <a:gd name="T40" fmla="*/ 33455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336" name="TextBox 14"/>
          <p:cNvSpPr>
            <a:spLocks noChangeArrowheads="1"/>
          </p:cNvSpPr>
          <p:nvPr/>
        </p:nvSpPr>
        <p:spPr bwMode="auto">
          <a:xfrm>
            <a:off x="5029200" y="1774825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7" name="Rectangle 42"/>
          <p:cNvSpPr>
            <a:spLocks noChangeArrowheads="1"/>
          </p:cNvSpPr>
          <p:nvPr/>
        </p:nvSpPr>
        <p:spPr bwMode="auto">
          <a:xfrm>
            <a:off x="4810125" y="1819275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3338" name="TextBox 16"/>
          <p:cNvSpPr>
            <a:spLocks noChangeArrowheads="1"/>
          </p:cNvSpPr>
          <p:nvPr/>
        </p:nvSpPr>
        <p:spPr bwMode="auto">
          <a:xfrm>
            <a:off x="5029200" y="2720975"/>
            <a:ext cx="29273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0066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0066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9" name="Rectangle 42"/>
          <p:cNvSpPr>
            <a:spLocks noChangeArrowheads="1"/>
          </p:cNvSpPr>
          <p:nvPr/>
        </p:nvSpPr>
        <p:spPr bwMode="auto">
          <a:xfrm>
            <a:off x="4810125" y="276542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3340" name="TextBox 18"/>
          <p:cNvSpPr>
            <a:spLocks noChangeArrowheads="1"/>
          </p:cNvSpPr>
          <p:nvPr/>
        </p:nvSpPr>
        <p:spPr bwMode="auto">
          <a:xfrm>
            <a:off x="5029200" y="3638550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41" name="Rectangle 42"/>
          <p:cNvSpPr>
            <a:spLocks noChangeArrowheads="1"/>
          </p:cNvSpPr>
          <p:nvPr/>
        </p:nvSpPr>
        <p:spPr bwMode="auto">
          <a:xfrm>
            <a:off x="4810125" y="36830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grpSp>
        <p:nvGrpSpPr>
          <p:cNvPr id="13342" name="组合 20"/>
          <p:cNvGrpSpPr/>
          <p:nvPr/>
        </p:nvGrpSpPr>
        <p:grpSpPr bwMode="auto">
          <a:xfrm>
            <a:off x="2970213" y="3119438"/>
            <a:ext cx="661987" cy="661987"/>
            <a:chOff x="0" y="0"/>
            <a:chExt cx="661926" cy="661926"/>
          </a:xfrm>
        </p:grpSpPr>
        <p:sp>
          <p:nvSpPr>
            <p:cNvPr id="11281" name="圆角矩形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2" name="圆角矩形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22307 w 978088"/>
                <a:gd name="T1" fmla="*/ 0 h 630163"/>
                <a:gd name="T2" fmla="*/ 36141 w 978088"/>
                <a:gd name="T3" fmla="*/ 8515 h 630163"/>
                <a:gd name="T4" fmla="*/ 42100 w 978088"/>
                <a:gd name="T5" fmla="*/ 6137 h 630163"/>
                <a:gd name="T6" fmla="*/ 51023 w 978088"/>
                <a:gd name="T7" fmla="*/ 15060 h 630163"/>
                <a:gd name="T8" fmla="*/ 50866 w 978088"/>
                <a:gd name="T9" fmla="*/ 15837 h 630163"/>
                <a:gd name="T10" fmla="*/ 57999 w 978088"/>
                <a:gd name="T11" fmla="*/ 26214 h 630163"/>
                <a:gd name="T12" fmla="*/ 46845 w 978088"/>
                <a:gd name="T13" fmla="*/ 37368 h 630163"/>
                <a:gd name="T14" fmla="*/ 11153 w 978088"/>
                <a:gd name="T15" fmla="*/ 37368 h 630163"/>
                <a:gd name="T16" fmla="*/ 0 w 978088"/>
                <a:gd name="T17" fmla="*/ 26214 h 630163"/>
                <a:gd name="T18" fmla="*/ 6730 w 978088"/>
                <a:gd name="T19" fmla="*/ 15992 h 630163"/>
                <a:gd name="T20" fmla="*/ 6692 w 978088"/>
                <a:gd name="T21" fmla="*/ 15615 h 630163"/>
                <a:gd name="T22" fmla="*/ 22307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bldLvl="0" animBg="1" autoUpdateAnimBg="0"/>
      <p:bldP spid="13336" grpId="0" bldLvl="0" autoUpdateAnimBg="0"/>
      <p:bldP spid="13337" grpId="0" bldLvl="0" animBg="1" autoUpdateAnimBg="0"/>
      <p:bldP spid="13338" grpId="0" bldLvl="0" autoUpdateAnimBg="0"/>
      <p:bldP spid="13339" grpId="0" bldLvl="0" animBg="1" autoUpdateAnimBg="0"/>
      <p:bldP spid="13340" grpId="0" bldLvl="0" autoUpdateAnimBg="0"/>
      <p:bldP spid="133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229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231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1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229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231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理论与框架</a:t>
              </a:r>
            </a:p>
          </p:txBody>
        </p:sp>
        <p:sp>
          <p:nvSpPr>
            <p:cNvPr id="1231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35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/>
          </a:p>
        </p:txBody>
      </p:sp>
      <p:grpSp>
        <p:nvGrpSpPr>
          <p:cNvPr id="14351" name="组合 5"/>
          <p:cNvGrpSpPr/>
          <p:nvPr/>
        </p:nvGrpSpPr>
        <p:grpSpPr bwMode="auto">
          <a:xfrm>
            <a:off x="1382713" y="1708150"/>
            <a:ext cx="1439862" cy="2519363"/>
            <a:chOff x="0" y="0"/>
            <a:chExt cx="1440160" cy="2520280"/>
          </a:xfrm>
        </p:grpSpPr>
        <p:sp>
          <p:nvSpPr>
            <p:cNvPr id="12312" name="矩形 6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4890A8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13" name="TextBox 7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400">
                  <a:solidFill>
                    <a:srgbClr val="4890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理论一</a:t>
              </a:r>
              <a:endParaRPr lang="en-US" sz="14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</a:t>
              </a:r>
              <a:endParaRPr 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本，尽量与标题文本语</a:t>
              </a:r>
              <a:endParaRPr 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言风格相符合</a:t>
              </a:r>
              <a:r>
                <a:rPr lang="en-US" altLang="zh-CN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语言描述</a:t>
              </a:r>
              <a:endParaRPr 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尽量简洁生动，尽可能</a:t>
              </a:r>
              <a:endParaRPr 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概括出段落内容。</a:t>
              </a:r>
            </a:p>
          </p:txBody>
        </p:sp>
        <p:sp>
          <p:nvSpPr>
            <p:cNvPr id="12314" name="椭圆 8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15" name="Picture 6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0" y="508909"/>
              <a:ext cx="447398" cy="46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56" name="组合 10"/>
          <p:cNvGrpSpPr/>
          <p:nvPr/>
        </p:nvGrpSpPr>
        <p:grpSpPr bwMode="auto">
          <a:xfrm>
            <a:off x="3043238" y="1708150"/>
            <a:ext cx="1439862" cy="2519363"/>
            <a:chOff x="0" y="0"/>
            <a:chExt cx="1440160" cy="2520280"/>
          </a:xfrm>
        </p:grpSpPr>
        <p:sp>
          <p:nvSpPr>
            <p:cNvPr id="12308" name="矩形 11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09" name="TextBox 12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40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理论二</a:t>
              </a:r>
              <a:endParaRPr lang="en-US" sz="14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本，尽量与标题文本语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语言描述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尽量简洁生动，尽可能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概括出段落内容。</a:t>
              </a:r>
            </a:p>
          </p:txBody>
        </p:sp>
        <p:sp>
          <p:nvSpPr>
            <p:cNvPr id="12310" name="椭圆 13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11" name="Picture 7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11" y="510922"/>
              <a:ext cx="492138" cy="418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61" name="组合 15"/>
          <p:cNvGrpSpPr/>
          <p:nvPr/>
        </p:nvGrpSpPr>
        <p:grpSpPr bwMode="auto">
          <a:xfrm>
            <a:off x="4703763" y="1708150"/>
            <a:ext cx="1439862" cy="2519363"/>
            <a:chOff x="0" y="0"/>
            <a:chExt cx="1440160" cy="2520280"/>
          </a:xfrm>
        </p:grpSpPr>
        <p:grpSp>
          <p:nvGrpSpPr>
            <p:cNvPr id="12303" name="组合 16"/>
            <p:cNvGrpSpPr/>
            <p:nvPr/>
          </p:nvGrpSpPr>
          <p:grpSpPr bwMode="auto">
            <a:xfrm>
              <a:off x="0" y="0"/>
              <a:ext cx="1440160" cy="2520280"/>
              <a:chOff x="0" y="0"/>
              <a:chExt cx="1440160" cy="2520280"/>
            </a:xfrm>
          </p:grpSpPr>
          <p:sp>
            <p:nvSpPr>
              <p:cNvPr id="12305" name="矩形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520280"/>
              </a:xfrm>
              <a:prstGeom prst="rect">
                <a:avLst/>
              </a:prstGeom>
              <a:noFill/>
              <a:ln w="12700">
                <a:solidFill>
                  <a:srgbClr val="85ADBC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2306" name="TextBox 19"/>
              <p:cNvSpPr>
                <a:spLocks noChangeArrowheads="1"/>
              </p:cNvSpPr>
              <p:nvPr/>
            </p:nvSpPr>
            <p:spPr bwMode="auto">
              <a:xfrm>
                <a:off x="0" y="1224136"/>
                <a:ext cx="1440160" cy="1046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400">
                    <a:solidFill>
                      <a:srgbClr val="85ADB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理论三</a:t>
                </a:r>
                <a:endParaRPr lang="en-US" sz="1400">
                  <a:solidFill>
                    <a:srgbClr val="85ADB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endParaRPr lang="zh-CN" alt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在此处添加详细描述文</a:t>
                </a:r>
                <a:endParaRPr 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本，尽量与标题文本语</a:t>
                </a:r>
                <a:endParaRPr 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言风格相符合</a:t>
                </a:r>
                <a:r>
                  <a:rPr lang="en-US" altLang="zh-CN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,</a:t>
                </a:r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语言描述</a:t>
                </a:r>
                <a:endParaRPr 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尽量简洁生动，尽可能</a:t>
                </a:r>
                <a:endParaRPr lang="en-US" sz="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/>
                <a:r>
                  <a:rPr lang="zh-CN" altLang="en-US" sz="8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概括出段落内容。</a:t>
                </a:r>
              </a:p>
            </p:txBody>
          </p:sp>
          <p:sp>
            <p:nvSpPr>
              <p:cNvPr id="12307" name="椭圆 20"/>
              <p:cNvSpPr>
                <a:spLocks noChangeArrowheads="1"/>
              </p:cNvSpPr>
              <p:nvPr/>
            </p:nvSpPr>
            <p:spPr bwMode="auto">
              <a:xfrm>
                <a:off x="360040" y="360040"/>
                <a:ext cx="720080" cy="720080"/>
              </a:xfrm>
              <a:prstGeom prst="ellipse">
                <a:avLst/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12304" name="图片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77" y="536179"/>
              <a:ext cx="365406" cy="36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67" name="组合 21"/>
          <p:cNvGrpSpPr/>
          <p:nvPr/>
        </p:nvGrpSpPr>
        <p:grpSpPr bwMode="auto">
          <a:xfrm>
            <a:off x="6364288" y="1708150"/>
            <a:ext cx="1439862" cy="2519363"/>
            <a:chOff x="0" y="0"/>
            <a:chExt cx="1440160" cy="2520280"/>
          </a:xfrm>
        </p:grpSpPr>
        <p:sp>
          <p:nvSpPr>
            <p:cNvPr id="12299" name="矩形 22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00" name="TextBox 23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40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理论四</a:t>
              </a:r>
              <a:endParaRPr lang="en-US" sz="14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本，尽量与标题文本语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语言描述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尽量简洁生动，尽可能</a:t>
              </a:r>
              <a:endParaRPr 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8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概括出段落内容。</a:t>
              </a:r>
            </a:p>
          </p:txBody>
        </p:sp>
        <p:sp>
          <p:nvSpPr>
            <p:cNvPr id="12301" name="椭圆 24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02" name="Picture 4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84" y="569414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3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7" dur="500" tmFilter="0, 0; .2, .5; .8, .5; 1, 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3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5" dur="500" tmFilter="0, 0; .2, .5; .8, .5; 1, 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331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333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4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331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333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研究进程</a:t>
              </a:r>
            </a:p>
          </p:txBody>
        </p:sp>
        <p:sp>
          <p:nvSpPr>
            <p:cNvPr id="1333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37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5375" name="Straight Connector 15"/>
          <p:cNvSpPr>
            <a:spLocks noChangeShapeType="1"/>
          </p:cNvSpPr>
          <p:nvPr/>
        </p:nvSpPr>
        <p:spPr bwMode="auto">
          <a:xfrm>
            <a:off x="4891088" y="2043113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Straight Connector 19"/>
          <p:cNvSpPr>
            <a:spLocks noChangeShapeType="1"/>
          </p:cNvSpPr>
          <p:nvPr/>
        </p:nvSpPr>
        <p:spPr bwMode="auto">
          <a:xfrm>
            <a:off x="4891088" y="3132138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7"/>
          <p:cNvSpPr>
            <a:spLocks noChangeArrowheads="1"/>
          </p:cNvSpPr>
          <p:nvPr/>
        </p:nvSpPr>
        <p:spPr bwMode="auto">
          <a:xfrm>
            <a:off x="1511300" y="1876425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78" name="TextBox 8"/>
          <p:cNvSpPr>
            <a:spLocks noChangeArrowheads="1"/>
          </p:cNvSpPr>
          <p:nvPr/>
        </p:nvSpPr>
        <p:spPr bwMode="auto">
          <a:xfrm>
            <a:off x="3624263" y="1570038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sz="8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79" name="Rectangle 42"/>
          <p:cNvSpPr>
            <a:spLocks noChangeArrowheads="1"/>
          </p:cNvSpPr>
          <p:nvPr/>
        </p:nvSpPr>
        <p:spPr bwMode="auto">
          <a:xfrm>
            <a:off x="3448050" y="1601788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5380" name="TextBox 10"/>
          <p:cNvSpPr>
            <a:spLocks noChangeArrowheads="1"/>
          </p:cNvSpPr>
          <p:nvPr/>
        </p:nvSpPr>
        <p:spPr bwMode="auto">
          <a:xfrm>
            <a:off x="1511300" y="3513138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1" name="TextBox 11"/>
          <p:cNvSpPr>
            <a:spLocks noChangeArrowheads="1"/>
          </p:cNvSpPr>
          <p:nvPr/>
        </p:nvSpPr>
        <p:spPr bwMode="auto">
          <a:xfrm>
            <a:off x="3624263" y="3206750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sz="8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2" name="Rectangle 42"/>
          <p:cNvSpPr>
            <a:spLocks noChangeArrowheads="1"/>
          </p:cNvSpPr>
          <p:nvPr/>
        </p:nvSpPr>
        <p:spPr bwMode="auto">
          <a:xfrm>
            <a:off x="3448050" y="32385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5383" name="TextBox 13"/>
          <p:cNvSpPr>
            <a:spLocks noChangeArrowheads="1"/>
          </p:cNvSpPr>
          <p:nvPr/>
        </p:nvSpPr>
        <p:spPr bwMode="auto">
          <a:xfrm>
            <a:off x="5264150" y="2647950"/>
            <a:ext cx="3051175" cy="931863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4" name="TextBox 14"/>
          <p:cNvSpPr>
            <a:spLocks noChangeArrowheads="1"/>
          </p:cNvSpPr>
          <p:nvPr/>
        </p:nvSpPr>
        <p:spPr bwMode="auto">
          <a:xfrm>
            <a:off x="5422900" y="2343150"/>
            <a:ext cx="10429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sz="8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5" name="Rectangle 42"/>
          <p:cNvSpPr>
            <a:spLocks noChangeArrowheads="1"/>
          </p:cNvSpPr>
          <p:nvPr/>
        </p:nvSpPr>
        <p:spPr bwMode="auto">
          <a:xfrm>
            <a:off x="5248275" y="23749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pic>
        <p:nvPicPr>
          <p:cNvPr id="15386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9863"/>
            <a:ext cx="447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5387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3768725"/>
            <a:ext cx="4921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5388" name="图片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2651125"/>
            <a:ext cx="365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bldLvl="0" animBg="1" autoUpdateAnimBg="0"/>
      <p:bldP spid="15375" grpId="0" animBg="1"/>
      <p:bldP spid="15376" grpId="0" animBg="1"/>
      <p:bldP spid="15377" grpId="0" bldLvl="0" animBg="1" autoUpdateAnimBg="0"/>
      <p:bldP spid="15378" grpId="0" bldLvl="0" autoUpdateAnimBg="0"/>
      <p:bldP spid="15379" grpId="0" bldLvl="0" animBg="1" autoUpdateAnimBg="0"/>
      <p:bldP spid="15380" grpId="0" bldLvl="0" animBg="1" autoUpdateAnimBg="0"/>
      <p:bldP spid="15381" grpId="0" bldLvl="0" autoUpdateAnimBg="0"/>
      <p:bldP spid="15382" grpId="0" bldLvl="0" animBg="1" autoUpdateAnimBg="0"/>
      <p:bldP spid="15383" grpId="0" bldLvl="0" animBg="1" autoUpdateAnimBg="0"/>
      <p:bldP spid="15384" grpId="0" bldLvl="0" autoUpdateAnimBg="0"/>
      <p:bldP spid="15385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433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435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5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5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434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435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研究方法</a:t>
              </a:r>
            </a:p>
          </p:txBody>
        </p:sp>
        <p:sp>
          <p:nvSpPr>
            <p:cNvPr id="1435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639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6399" name="Oval 2"/>
          <p:cNvSpPr>
            <a:spLocks noChangeArrowheads="1"/>
          </p:cNvSpPr>
          <p:nvPr/>
        </p:nvSpPr>
        <p:spPr bwMode="auto">
          <a:xfrm>
            <a:off x="855663" y="1508125"/>
            <a:ext cx="1395412" cy="139700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rgbClr val="006699"/>
            </a:solidFill>
            <a:beve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00" name="TextBox 6"/>
          <p:cNvSpPr>
            <a:spLocks noChangeArrowheads="1"/>
          </p:cNvSpPr>
          <p:nvPr/>
        </p:nvSpPr>
        <p:spPr bwMode="auto">
          <a:xfrm>
            <a:off x="690563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66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方法一</a:t>
            </a:r>
            <a:endParaRPr lang="en-US" sz="1200">
              <a:solidFill>
                <a:srgbClr val="0066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16401" name="Oval 8"/>
          <p:cNvSpPr>
            <a:spLocks noChangeArrowheads="1"/>
          </p:cNvSpPr>
          <p:nvPr/>
        </p:nvSpPr>
        <p:spPr bwMode="auto">
          <a:xfrm>
            <a:off x="2868613" y="1508125"/>
            <a:ext cx="1395412" cy="13970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rgbClr val="85ADBC"/>
            </a:solidFill>
            <a:beve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02" name="TextBox 8"/>
          <p:cNvSpPr>
            <a:spLocks noChangeArrowheads="1"/>
          </p:cNvSpPr>
          <p:nvPr/>
        </p:nvSpPr>
        <p:spPr bwMode="auto">
          <a:xfrm>
            <a:off x="2701925" y="3128963"/>
            <a:ext cx="17287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85ADB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方法一</a:t>
            </a:r>
            <a:endParaRPr lang="en-US" sz="1200">
              <a:solidFill>
                <a:srgbClr val="85ADB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16403" name="Oval 13"/>
          <p:cNvSpPr>
            <a:spLocks noChangeArrowheads="1"/>
          </p:cNvSpPr>
          <p:nvPr/>
        </p:nvSpPr>
        <p:spPr bwMode="auto">
          <a:xfrm>
            <a:off x="4879975" y="1508125"/>
            <a:ext cx="1395413" cy="1397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19050">
            <a:solidFill>
              <a:schemeClr val="accent2"/>
            </a:solidFill>
            <a:beve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04" name="TextBox 10"/>
          <p:cNvSpPr>
            <a:spLocks noChangeArrowheads="1"/>
          </p:cNvSpPr>
          <p:nvPr/>
        </p:nvSpPr>
        <p:spPr bwMode="auto">
          <a:xfrm>
            <a:off x="471328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方法一</a:t>
            </a:r>
            <a:endParaRPr lang="en-US" sz="12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16405" name="Oval 9"/>
          <p:cNvSpPr>
            <a:spLocks noChangeArrowheads="1"/>
          </p:cNvSpPr>
          <p:nvPr/>
        </p:nvSpPr>
        <p:spPr bwMode="auto">
          <a:xfrm>
            <a:off x="6891338" y="1508125"/>
            <a:ext cx="1395412" cy="13970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19050">
            <a:solidFill>
              <a:srgbClr val="0B2430"/>
            </a:solidFill>
            <a:beve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406" name="TextBox 12"/>
          <p:cNvSpPr>
            <a:spLocks noChangeArrowheads="1"/>
          </p:cNvSpPr>
          <p:nvPr/>
        </p:nvSpPr>
        <p:spPr bwMode="auto">
          <a:xfrm>
            <a:off x="672623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方法一</a:t>
            </a:r>
            <a:endParaRPr lang="en-US" sz="12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16407" name="矩形 13"/>
          <p:cNvSpPr>
            <a:spLocks noChangeArrowheads="1"/>
          </p:cNvSpPr>
          <p:nvPr/>
        </p:nvSpPr>
        <p:spPr bwMode="auto">
          <a:xfrm>
            <a:off x="1155700" y="4195763"/>
            <a:ext cx="793750" cy="249237"/>
          </a:xfrm>
          <a:prstGeom prst="rect">
            <a:avLst/>
          </a:prstGeom>
          <a:noFill/>
          <a:ln w="9525">
            <a:solidFill>
              <a:srgbClr val="00669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rgbClr val="0066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16408" name="矩形 14"/>
          <p:cNvSpPr>
            <a:spLocks noChangeArrowheads="1"/>
          </p:cNvSpPr>
          <p:nvPr/>
        </p:nvSpPr>
        <p:spPr bwMode="auto">
          <a:xfrm>
            <a:off x="3168650" y="4195763"/>
            <a:ext cx="795338" cy="249237"/>
          </a:xfrm>
          <a:prstGeom prst="rect">
            <a:avLst/>
          </a:prstGeom>
          <a:noFill/>
          <a:ln w="9525">
            <a:solidFill>
              <a:srgbClr val="85ADBC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rgbClr val="85ADB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16409" name="矩形 15"/>
          <p:cNvSpPr>
            <a:spLocks noChangeArrowheads="1"/>
          </p:cNvSpPr>
          <p:nvPr/>
        </p:nvSpPr>
        <p:spPr bwMode="auto">
          <a:xfrm>
            <a:off x="5181600" y="4195763"/>
            <a:ext cx="793750" cy="249237"/>
          </a:xfrm>
          <a:prstGeom prst="rect">
            <a:avLst/>
          </a:prstGeom>
          <a:noFill/>
          <a:ln w="9525">
            <a:solidFill>
              <a:schemeClr val="accent2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16410" name="矩形 16"/>
          <p:cNvSpPr>
            <a:spLocks noChangeArrowheads="1"/>
          </p:cNvSpPr>
          <p:nvPr/>
        </p:nvSpPr>
        <p:spPr bwMode="auto">
          <a:xfrm>
            <a:off x="7192963" y="4195763"/>
            <a:ext cx="793750" cy="249237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bldLvl="0" animBg="1" autoUpdateAnimBg="0"/>
      <p:bldP spid="16399" grpId="0" bldLvl="0" animBg="1" autoUpdateAnimBg="0"/>
      <p:bldP spid="16400" grpId="0" bldLvl="0" autoUpdateAnimBg="0"/>
      <p:bldP spid="16401" grpId="0" bldLvl="0" animBg="1" autoUpdateAnimBg="0"/>
      <p:bldP spid="16402" grpId="0" bldLvl="0" autoUpdateAnimBg="0"/>
      <p:bldP spid="16403" grpId="0" bldLvl="0" animBg="1" autoUpdateAnimBg="0"/>
      <p:bldP spid="16404" grpId="0" bldLvl="0" autoUpdateAnimBg="0"/>
      <p:bldP spid="16405" grpId="0" bldLvl="0" animBg="1" autoUpdateAnimBg="0"/>
      <p:bldP spid="16406" grpId="0" bldLvl="0" autoUpdateAnimBg="0"/>
      <p:bldP spid="16407" grpId="0" bldLvl="0" animBg="1" autoUpdateAnimBg="0"/>
      <p:bldP spid="16408" grpId="0" bldLvl="0" animBg="1" autoUpdateAnimBg="0"/>
      <p:bldP spid="16409" grpId="0" bldLvl="0" animBg="1" autoUpdateAnimBg="0"/>
      <p:bldP spid="16410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536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538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536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537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</a:p>
          </p:txBody>
        </p:sp>
        <p:sp>
          <p:nvSpPr>
            <p:cNvPr id="1538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742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17423" name="矩形 5"/>
          <p:cNvSpPr>
            <a:spLocks noChangeArrowheads="1"/>
          </p:cNvSpPr>
          <p:nvPr/>
        </p:nvSpPr>
        <p:spPr bwMode="auto">
          <a:xfrm>
            <a:off x="900113" y="2657475"/>
            <a:ext cx="2938462" cy="576263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4" name="矩形 6"/>
          <p:cNvSpPr>
            <a:spLocks noChangeArrowheads="1"/>
          </p:cNvSpPr>
          <p:nvPr/>
        </p:nvSpPr>
        <p:spPr bwMode="auto">
          <a:xfrm>
            <a:off x="3838575" y="2657475"/>
            <a:ext cx="2006600" cy="576263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5" name="矩形 7"/>
          <p:cNvSpPr>
            <a:spLocks noChangeArrowheads="1"/>
          </p:cNvSpPr>
          <p:nvPr/>
        </p:nvSpPr>
        <p:spPr bwMode="auto">
          <a:xfrm>
            <a:off x="5845175" y="2657475"/>
            <a:ext cx="2398713" cy="5762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6" name="TextBox 8"/>
          <p:cNvSpPr>
            <a:spLocks noChangeArrowheads="1"/>
          </p:cNvSpPr>
          <p:nvPr/>
        </p:nvSpPr>
        <p:spPr bwMode="auto">
          <a:xfrm>
            <a:off x="795338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85ADB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200">
              <a:solidFill>
                <a:srgbClr val="85ADB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900">
                <a:solidFill>
                  <a:srgbClr val="85ADB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sz="900">
              <a:solidFill>
                <a:srgbClr val="85ADB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7" name="TextBox 9"/>
          <p:cNvSpPr>
            <a:spLocks noChangeArrowheads="1"/>
          </p:cNvSpPr>
          <p:nvPr/>
        </p:nvSpPr>
        <p:spPr bwMode="auto">
          <a:xfrm>
            <a:off x="3733800" y="3298825"/>
            <a:ext cx="40068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2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9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sz="9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8" name="TextBox 10"/>
          <p:cNvSpPr>
            <a:spLocks noChangeArrowheads="1"/>
          </p:cNvSpPr>
          <p:nvPr/>
        </p:nvSpPr>
        <p:spPr bwMode="auto">
          <a:xfrm>
            <a:off x="4754563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2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9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</a:t>
            </a:r>
            <a:endParaRPr lang="en-US" sz="9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9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合，语言描述尽量简洁生动</a:t>
            </a:r>
            <a:endParaRPr lang="en-US" sz="9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9" name="矩形 58"/>
          <p:cNvSpPr>
            <a:spLocks noChangeArrowheads="1"/>
          </p:cNvSpPr>
          <p:nvPr/>
        </p:nvSpPr>
        <p:spPr bwMode="auto">
          <a:xfrm>
            <a:off x="1117600" y="2814638"/>
            <a:ext cx="285750" cy="261937"/>
          </a:xfrm>
          <a:custGeom>
            <a:avLst/>
            <a:gdLst>
              <a:gd name="T0" fmla="*/ 20223 w 782488"/>
              <a:gd name="T1" fmla="*/ 24842 h 720038"/>
              <a:gd name="T2" fmla="*/ 38107 w 782488"/>
              <a:gd name="T3" fmla="*/ 24842 h 720038"/>
              <a:gd name="T4" fmla="*/ 38107 w 782488"/>
              <a:gd name="T5" fmla="*/ 34664 h 720038"/>
              <a:gd name="T6" fmla="*/ 20223 w 782488"/>
              <a:gd name="T7" fmla="*/ 34664 h 720038"/>
              <a:gd name="T8" fmla="*/ 20223 w 782488"/>
              <a:gd name="T9" fmla="*/ 24842 h 720038"/>
              <a:gd name="T10" fmla="*/ 0 w 782488"/>
              <a:gd name="T11" fmla="*/ 24842 h 720038"/>
              <a:gd name="T12" fmla="*/ 17884 w 782488"/>
              <a:gd name="T13" fmla="*/ 24842 h 720038"/>
              <a:gd name="T14" fmla="*/ 17884 w 782488"/>
              <a:gd name="T15" fmla="*/ 34664 h 720038"/>
              <a:gd name="T16" fmla="*/ 0 w 782488"/>
              <a:gd name="T17" fmla="*/ 34664 h 720038"/>
              <a:gd name="T18" fmla="*/ 0 w 782488"/>
              <a:gd name="T19" fmla="*/ 24842 h 720038"/>
              <a:gd name="T20" fmla="*/ 20223 w 782488"/>
              <a:gd name="T21" fmla="*/ 12421 h 720038"/>
              <a:gd name="T22" fmla="*/ 38107 w 782488"/>
              <a:gd name="T23" fmla="*/ 12421 h 720038"/>
              <a:gd name="T24" fmla="*/ 38107 w 782488"/>
              <a:gd name="T25" fmla="*/ 22243 h 720038"/>
              <a:gd name="T26" fmla="*/ 20223 w 782488"/>
              <a:gd name="T27" fmla="*/ 22243 h 720038"/>
              <a:gd name="T28" fmla="*/ 20223 w 782488"/>
              <a:gd name="T29" fmla="*/ 12421 h 720038"/>
              <a:gd name="T30" fmla="*/ 0 w 782488"/>
              <a:gd name="T31" fmla="*/ 12421 h 720038"/>
              <a:gd name="T32" fmla="*/ 17884 w 782488"/>
              <a:gd name="T33" fmla="*/ 12421 h 720038"/>
              <a:gd name="T34" fmla="*/ 17884 w 782488"/>
              <a:gd name="T35" fmla="*/ 22243 h 720038"/>
              <a:gd name="T36" fmla="*/ 0 w 782488"/>
              <a:gd name="T37" fmla="*/ 22243 h 720038"/>
              <a:gd name="T38" fmla="*/ 0 w 782488"/>
              <a:gd name="T39" fmla="*/ 12421 h 720038"/>
              <a:gd name="T40" fmla="*/ 23334 w 782488"/>
              <a:gd name="T41" fmla="*/ 3075 h 720038"/>
              <a:gd name="T42" fmla="*/ 23334 w 782488"/>
              <a:gd name="T43" fmla="*/ 6746 h 720038"/>
              <a:gd name="T44" fmla="*/ 34996 w 782488"/>
              <a:gd name="T45" fmla="*/ 6746 h 720038"/>
              <a:gd name="T46" fmla="*/ 34996 w 782488"/>
              <a:gd name="T47" fmla="*/ 3075 h 720038"/>
              <a:gd name="T48" fmla="*/ 23334 w 782488"/>
              <a:gd name="T49" fmla="*/ 3075 h 720038"/>
              <a:gd name="T50" fmla="*/ 3111 w 782488"/>
              <a:gd name="T51" fmla="*/ 3075 h 720038"/>
              <a:gd name="T52" fmla="*/ 3111 w 782488"/>
              <a:gd name="T53" fmla="*/ 6746 h 720038"/>
              <a:gd name="T54" fmla="*/ 14773 w 782488"/>
              <a:gd name="T55" fmla="*/ 6746 h 720038"/>
              <a:gd name="T56" fmla="*/ 14773 w 782488"/>
              <a:gd name="T57" fmla="*/ 3075 h 720038"/>
              <a:gd name="T58" fmla="*/ 3111 w 782488"/>
              <a:gd name="T59" fmla="*/ 3075 h 720038"/>
              <a:gd name="T60" fmla="*/ 20223 w 782488"/>
              <a:gd name="T61" fmla="*/ 0 h 720038"/>
              <a:gd name="T62" fmla="*/ 38107 w 782488"/>
              <a:gd name="T63" fmla="*/ 0 h 720038"/>
              <a:gd name="T64" fmla="*/ 38107 w 782488"/>
              <a:gd name="T65" fmla="*/ 9822 h 720038"/>
              <a:gd name="T66" fmla="*/ 20223 w 782488"/>
              <a:gd name="T67" fmla="*/ 9822 h 720038"/>
              <a:gd name="T68" fmla="*/ 20223 w 782488"/>
              <a:gd name="T69" fmla="*/ 0 h 720038"/>
              <a:gd name="T70" fmla="*/ 0 w 782488"/>
              <a:gd name="T71" fmla="*/ 0 h 720038"/>
              <a:gd name="T72" fmla="*/ 17884 w 782488"/>
              <a:gd name="T73" fmla="*/ 0 h 720038"/>
              <a:gd name="T74" fmla="*/ 17884 w 782488"/>
              <a:gd name="T75" fmla="*/ 9822 h 720038"/>
              <a:gd name="T76" fmla="*/ 0 w 782488"/>
              <a:gd name="T77" fmla="*/ 982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0" name="圆角矩形 68"/>
          <p:cNvSpPr>
            <a:spLocks noChangeArrowheads="1"/>
          </p:cNvSpPr>
          <p:nvPr/>
        </p:nvSpPr>
        <p:spPr bwMode="auto">
          <a:xfrm>
            <a:off x="4037013" y="2814638"/>
            <a:ext cx="407987" cy="261937"/>
          </a:xfrm>
          <a:custGeom>
            <a:avLst/>
            <a:gdLst>
              <a:gd name="T0" fmla="*/ 27303 w 978088"/>
              <a:gd name="T1" fmla="*/ 0 h 630163"/>
              <a:gd name="T2" fmla="*/ 44234 w 978088"/>
              <a:gd name="T3" fmla="*/ 10313 h 630163"/>
              <a:gd name="T4" fmla="*/ 51529 w 978088"/>
              <a:gd name="T5" fmla="*/ 7433 h 630163"/>
              <a:gd name="T6" fmla="*/ 62450 w 978088"/>
              <a:gd name="T7" fmla="*/ 18240 h 630163"/>
              <a:gd name="T8" fmla="*/ 62258 w 978088"/>
              <a:gd name="T9" fmla="*/ 19181 h 630163"/>
              <a:gd name="T10" fmla="*/ 70988 w 978088"/>
              <a:gd name="T11" fmla="*/ 31749 h 630163"/>
              <a:gd name="T12" fmla="*/ 57336 w 978088"/>
              <a:gd name="T13" fmla="*/ 45257 h 630163"/>
              <a:gd name="T14" fmla="*/ 13651 w 978088"/>
              <a:gd name="T15" fmla="*/ 45257 h 630163"/>
              <a:gd name="T16" fmla="*/ 0 w 978088"/>
              <a:gd name="T17" fmla="*/ 31749 h 630163"/>
              <a:gd name="T18" fmla="*/ 8237 w 978088"/>
              <a:gd name="T19" fmla="*/ 19368 h 630163"/>
              <a:gd name="T20" fmla="*/ 8191 w 978088"/>
              <a:gd name="T21" fmla="*/ 18912 h 630163"/>
              <a:gd name="T22" fmla="*/ 27303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1" name="椭圆 30"/>
          <p:cNvSpPr>
            <a:spLocks noChangeArrowheads="1"/>
          </p:cNvSpPr>
          <p:nvPr/>
        </p:nvSpPr>
        <p:spPr bwMode="auto">
          <a:xfrm>
            <a:off x="6138863" y="2763838"/>
            <a:ext cx="395287" cy="395287"/>
          </a:xfrm>
          <a:custGeom>
            <a:avLst/>
            <a:gdLst>
              <a:gd name="T0" fmla="*/ 34594 w 944830"/>
              <a:gd name="T1" fmla="*/ 0 h 944830"/>
              <a:gd name="T2" fmla="*/ 47355 w 944830"/>
              <a:gd name="T3" fmla="*/ 12761 h 944830"/>
              <a:gd name="T4" fmla="*/ 55386 w 944830"/>
              <a:gd name="T5" fmla="*/ 6823 h 944830"/>
              <a:gd name="T6" fmla="*/ 63948 w 944830"/>
              <a:gd name="T7" fmla="*/ 15385 h 944830"/>
              <a:gd name="T8" fmla="*/ 58011 w 944830"/>
              <a:gd name="T9" fmla="*/ 23416 h 944830"/>
              <a:gd name="T10" fmla="*/ 69188 w 944830"/>
              <a:gd name="T11" fmla="*/ 34594 h 944830"/>
              <a:gd name="T12" fmla="*/ 57673 w 944830"/>
              <a:gd name="T13" fmla="*/ 46109 h 944830"/>
              <a:gd name="T14" fmla="*/ 50494 w 944830"/>
              <a:gd name="T15" fmla="*/ 41933 h 944830"/>
              <a:gd name="T16" fmla="*/ 41933 w 944830"/>
              <a:gd name="T17" fmla="*/ 50494 h 944830"/>
              <a:gd name="T18" fmla="*/ 46109 w 944830"/>
              <a:gd name="T19" fmla="*/ 57673 h 944830"/>
              <a:gd name="T20" fmla="*/ 34594 w 944830"/>
              <a:gd name="T21" fmla="*/ 69188 h 944830"/>
              <a:gd name="T22" fmla="*/ 23079 w 944830"/>
              <a:gd name="T23" fmla="*/ 57673 h 944830"/>
              <a:gd name="T24" fmla="*/ 27255 w 944830"/>
              <a:gd name="T25" fmla="*/ 50494 h 944830"/>
              <a:gd name="T26" fmla="*/ 18694 w 944830"/>
              <a:gd name="T27" fmla="*/ 41933 h 944830"/>
              <a:gd name="T28" fmla="*/ 11515 w 944830"/>
              <a:gd name="T29" fmla="*/ 46109 h 944830"/>
              <a:gd name="T30" fmla="*/ 0 w 944830"/>
              <a:gd name="T31" fmla="*/ 34594 h 944830"/>
              <a:gd name="T32" fmla="*/ 11177 w 944830"/>
              <a:gd name="T33" fmla="*/ 23416 h 944830"/>
              <a:gd name="T34" fmla="*/ 5240 w 944830"/>
              <a:gd name="T35" fmla="*/ 15385 h 944830"/>
              <a:gd name="T36" fmla="*/ 13802 w 944830"/>
              <a:gd name="T37" fmla="*/ 6823 h 944830"/>
              <a:gd name="T38" fmla="*/ 21833 w 944830"/>
              <a:gd name="T39" fmla="*/ 12761 h 944830"/>
              <a:gd name="T40" fmla="*/ 34594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44830"/>
              <a:gd name="T64" fmla="*/ 0 h 944830"/>
              <a:gd name="T65" fmla="*/ 944830 w 944830"/>
              <a:gd name="T66" fmla="*/ 944830 h 94483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2" name="TextBox 14"/>
          <p:cNvSpPr>
            <a:spLocks noChangeArrowheads="1"/>
          </p:cNvSpPr>
          <p:nvPr/>
        </p:nvSpPr>
        <p:spPr bwMode="auto">
          <a:xfrm>
            <a:off x="1908175" y="2728913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65%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3" name="TextBox 15"/>
          <p:cNvSpPr>
            <a:spLocks noChangeArrowheads="1"/>
          </p:cNvSpPr>
          <p:nvPr/>
        </p:nvSpPr>
        <p:spPr bwMode="auto">
          <a:xfrm>
            <a:off x="46116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10%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4" name="TextBox 16"/>
          <p:cNvSpPr>
            <a:spLocks noChangeArrowheads="1"/>
          </p:cNvSpPr>
          <p:nvPr/>
        </p:nvSpPr>
        <p:spPr bwMode="auto">
          <a:xfrm>
            <a:off x="69484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nimBg="1" autoUpdateAnimBg="0"/>
      <p:bldP spid="17423" grpId="0" bldLvl="0" animBg="1" autoUpdateAnimBg="0"/>
      <p:bldP spid="17424" grpId="0" bldLvl="0" animBg="1" autoUpdateAnimBg="0"/>
      <p:bldP spid="17425" grpId="0" bldLvl="0" animBg="1" autoUpdateAnimBg="0"/>
      <p:bldP spid="17426" grpId="0" bldLvl="0" autoUpdateAnimBg="0"/>
      <p:bldP spid="17427" grpId="0" bldLvl="0" autoUpdateAnimBg="0"/>
      <p:bldP spid="17428" grpId="0" bldLvl="0" autoUpdateAnimBg="0"/>
      <p:bldP spid="17429" grpId="0" animBg="1"/>
      <p:bldP spid="17430" grpId="0" animBg="1"/>
      <p:bldP spid="17431" grpId="0" animBg="1"/>
      <p:bldP spid="17432" grpId="0" bldLvl="0" autoUpdateAnimBg="0"/>
      <p:bldP spid="17433" grpId="0" bldLvl="0" autoUpdateAnimBg="0"/>
      <p:bldP spid="17434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638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642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3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3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638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642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</a:p>
          </p:txBody>
        </p:sp>
        <p:sp>
          <p:nvSpPr>
            <p:cNvPr id="1642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844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18447" name="Straight Connector 8"/>
          <p:cNvSpPr>
            <a:spLocks noChangeShapeType="1"/>
          </p:cNvSpPr>
          <p:nvPr/>
        </p:nvSpPr>
        <p:spPr bwMode="auto">
          <a:xfrm>
            <a:off x="962025" y="3297238"/>
            <a:ext cx="3771900" cy="0"/>
          </a:xfrm>
          <a:prstGeom prst="line">
            <a:avLst/>
          </a:prstGeom>
          <a:noFill/>
          <a:ln w="12700">
            <a:solidFill>
              <a:srgbClr val="595959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8" name="组合 6"/>
          <p:cNvGrpSpPr/>
          <p:nvPr/>
        </p:nvGrpSpPr>
        <p:grpSpPr bwMode="auto">
          <a:xfrm>
            <a:off x="2247900" y="3335338"/>
            <a:ext cx="2057400" cy="1076325"/>
            <a:chOff x="0" y="0"/>
            <a:chExt cx="2057400" cy="1075415"/>
          </a:xfrm>
        </p:grpSpPr>
        <p:sp>
          <p:nvSpPr>
            <p:cNvPr id="16420" name="Rectangle 14"/>
            <p:cNvSpPr>
              <a:spLocks noChangeArrowheads="1"/>
            </p:cNvSpPr>
            <p:nvPr/>
          </p:nvSpPr>
          <p:spPr bwMode="auto">
            <a:xfrm>
              <a:off x="0" y="3852"/>
              <a:ext cx="214313" cy="10715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21" name="Rectangle 15"/>
            <p:cNvSpPr>
              <a:spLocks noChangeArrowheads="1"/>
            </p:cNvSpPr>
            <p:nvPr/>
          </p:nvSpPr>
          <p:spPr bwMode="auto">
            <a:xfrm>
              <a:off x="300037" y="3852"/>
              <a:ext cx="214313" cy="428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22" name="Rectangle 19"/>
            <p:cNvSpPr>
              <a:spLocks noChangeArrowheads="1"/>
            </p:cNvSpPr>
            <p:nvPr/>
          </p:nvSpPr>
          <p:spPr bwMode="auto">
            <a:xfrm>
              <a:off x="1543050" y="0"/>
              <a:ext cx="214313" cy="1753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23" name="Rectangle 20"/>
            <p:cNvSpPr>
              <a:spLocks noChangeArrowheads="1"/>
            </p:cNvSpPr>
            <p:nvPr/>
          </p:nvSpPr>
          <p:spPr bwMode="auto">
            <a:xfrm>
              <a:off x="1843087" y="0"/>
              <a:ext cx="214313" cy="895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8453" name="组合 11"/>
          <p:cNvGrpSpPr/>
          <p:nvPr/>
        </p:nvGrpSpPr>
        <p:grpSpPr bwMode="auto">
          <a:xfrm>
            <a:off x="1047750" y="1582738"/>
            <a:ext cx="3581400" cy="1693862"/>
            <a:chOff x="0" y="0"/>
            <a:chExt cx="3581693" cy="1694273"/>
          </a:xfrm>
        </p:grpSpPr>
        <p:sp>
          <p:nvSpPr>
            <p:cNvPr id="16412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14313" cy="169427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3" name="Rectangle 10"/>
            <p:cNvSpPr>
              <a:spLocks noChangeArrowheads="1"/>
            </p:cNvSpPr>
            <p:nvPr/>
          </p:nvSpPr>
          <p:spPr bwMode="auto">
            <a:xfrm>
              <a:off x="300037" y="771525"/>
              <a:ext cx="214313" cy="91841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4" name="Rectangle 12"/>
            <p:cNvSpPr>
              <a:spLocks noChangeArrowheads="1"/>
            </p:cNvSpPr>
            <p:nvPr/>
          </p:nvSpPr>
          <p:spPr bwMode="auto">
            <a:xfrm>
              <a:off x="600075" y="342900"/>
              <a:ext cx="214313" cy="134703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5" name="Rectangle 13"/>
            <p:cNvSpPr>
              <a:spLocks noChangeArrowheads="1"/>
            </p:cNvSpPr>
            <p:nvPr/>
          </p:nvSpPr>
          <p:spPr bwMode="auto">
            <a:xfrm>
              <a:off x="900273" y="557213"/>
              <a:ext cx="214313" cy="113272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6" name="Rectangle 16"/>
            <p:cNvSpPr>
              <a:spLocks noChangeArrowheads="1"/>
            </p:cNvSpPr>
            <p:nvPr/>
          </p:nvSpPr>
          <p:spPr bwMode="auto">
            <a:xfrm>
              <a:off x="1837080" y="1457325"/>
              <a:ext cx="214313" cy="22239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7" name="Rectangle 17"/>
            <p:cNvSpPr>
              <a:spLocks noChangeArrowheads="1"/>
            </p:cNvSpPr>
            <p:nvPr/>
          </p:nvSpPr>
          <p:spPr bwMode="auto">
            <a:xfrm>
              <a:off x="2137117" y="1200150"/>
              <a:ext cx="214313" cy="4852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8" name="Rectangle 18"/>
            <p:cNvSpPr>
              <a:spLocks noChangeArrowheads="1"/>
            </p:cNvSpPr>
            <p:nvPr/>
          </p:nvSpPr>
          <p:spPr bwMode="auto">
            <a:xfrm>
              <a:off x="2437155" y="857250"/>
              <a:ext cx="214313" cy="8281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9" name="Rectangle 21"/>
            <p:cNvSpPr>
              <a:spLocks noChangeArrowheads="1"/>
            </p:cNvSpPr>
            <p:nvPr/>
          </p:nvSpPr>
          <p:spPr bwMode="auto">
            <a:xfrm>
              <a:off x="3367380" y="1157287"/>
              <a:ext cx="214313" cy="522431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8462" name="TextBox 20"/>
          <p:cNvSpPr>
            <a:spLocks noChangeArrowheads="1"/>
          </p:cNvSpPr>
          <p:nvPr/>
        </p:nvSpPr>
        <p:spPr bwMode="auto">
          <a:xfrm>
            <a:off x="985838" y="1336675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75%</a:t>
            </a:r>
            <a:endParaRPr lang="zh-CN" altLang="en-US"/>
          </a:p>
        </p:txBody>
      </p:sp>
      <p:sp>
        <p:nvSpPr>
          <p:cNvPr id="18463" name="TextBox 21"/>
          <p:cNvSpPr>
            <a:spLocks noChangeArrowheads="1"/>
          </p:cNvSpPr>
          <p:nvPr/>
        </p:nvSpPr>
        <p:spPr bwMode="auto">
          <a:xfrm>
            <a:off x="1285875" y="2127250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55%</a:t>
            </a:r>
            <a:endParaRPr lang="zh-CN" altLang="en-US"/>
          </a:p>
        </p:txBody>
      </p:sp>
      <p:sp>
        <p:nvSpPr>
          <p:cNvPr id="18464" name="TextBox 22"/>
          <p:cNvSpPr>
            <a:spLocks noChangeArrowheads="1"/>
          </p:cNvSpPr>
          <p:nvPr/>
        </p:nvSpPr>
        <p:spPr bwMode="auto">
          <a:xfrm>
            <a:off x="1585913" y="1676400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63%</a:t>
            </a:r>
            <a:endParaRPr lang="zh-CN" altLang="en-US"/>
          </a:p>
        </p:txBody>
      </p:sp>
      <p:sp>
        <p:nvSpPr>
          <p:cNvPr id="18465" name="TextBox 23"/>
          <p:cNvSpPr>
            <a:spLocks noChangeArrowheads="1"/>
          </p:cNvSpPr>
          <p:nvPr/>
        </p:nvSpPr>
        <p:spPr bwMode="auto">
          <a:xfrm>
            <a:off x="1885950" y="19034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57%</a:t>
            </a:r>
            <a:endParaRPr lang="zh-CN" altLang="en-US"/>
          </a:p>
        </p:txBody>
      </p:sp>
      <p:sp>
        <p:nvSpPr>
          <p:cNvPr id="18466" name="TextBox 24"/>
          <p:cNvSpPr>
            <a:spLocks noChangeArrowheads="1"/>
          </p:cNvSpPr>
          <p:nvPr/>
        </p:nvSpPr>
        <p:spPr bwMode="auto">
          <a:xfrm>
            <a:off x="2822575" y="2803525"/>
            <a:ext cx="360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18%</a:t>
            </a:r>
            <a:endParaRPr lang="zh-CN" altLang="en-US"/>
          </a:p>
        </p:txBody>
      </p:sp>
      <p:sp>
        <p:nvSpPr>
          <p:cNvPr id="18467" name="TextBox 25"/>
          <p:cNvSpPr>
            <a:spLocks noChangeArrowheads="1"/>
          </p:cNvSpPr>
          <p:nvPr/>
        </p:nvSpPr>
        <p:spPr bwMode="auto">
          <a:xfrm>
            <a:off x="3124200" y="2536825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23%</a:t>
            </a:r>
            <a:endParaRPr lang="zh-CN" altLang="en-US"/>
          </a:p>
        </p:txBody>
      </p:sp>
      <p:sp>
        <p:nvSpPr>
          <p:cNvPr id="18468" name="TextBox 26"/>
          <p:cNvSpPr>
            <a:spLocks noChangeArrowheads="1"/>
          </p:cNvSpPr>
          <p:nvPr/>
        </p:nvSpPr>
        <p:spPr bwMode="auto">
          <a:xfrm>
            <a:off x="3422650" y="2187575"/>
            <a:ext cx="36036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43%</a:t>
            </a:r>
            <a:endParaRPr lang="zh-CN" altLang="en-US"/>
          </a:p>
        </p:txBody>
      </p:sp>
      <p:sp>
        <p:nvSpPr>
          <p:cNvPr id="18469" name="TextBox 27"/>
          <p:cNvSpPr>
            <a:spLocks noChangeArrowheads="1"/>
          </p:cNvSpPr>
          <p:nvPr/>
        </p:nvSpPr>
        <p:spPr bwMode="auto">
          <a:xfrm>
            <a:off x="4352925" y="25003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21%</a:t>
            </a:r>
            <a:endParaRPr lang="zh-CN" altLang="en-US"/>
          </a:p>
        </p:txBody>
      </p:sp>
      <p:sp>
        <p:nvSpPr>
          <p:cNvPr id="18470" name="TextBox 28"/>
          <p:cNvSpPr>
            <a:spLocks noChangeArrowheads="1"/>
          </p:cNvSpPr>
          <p:nvPr/>
        </p:nvSpPr>
        <p:spPr bwMode="auto">
          <a:xfrm>
            <a:off x="2170113" y="4467225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-45%</a:t>
            </a:r>
            <a:endParaRPr lang="zh-CN" altLang="en-US"/>
          </a:p>
        </p:txBody>
      </p:sp>
      <p:sp>
        <p:nvSpPr>
          <p:cNvPr id="18471" name="TextBox 29"/>
          <p:cNvSpPr>
            <a:spLocks noChangeArrowheads="1"/>
          </p:cNvSpPr>
          <p:nvPr/>
        </p:nvSpPr>
        <p:spPr bwMode="auto">
          <a:xfrm>
            <a:off x="2470150" y="3811588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-23%</a:t>
            </a:r>
            <a:endParaRPr lang="zh-CN" altLang="en-US"/>
          </a:p>
        </p:txBody>
      </p:sp>
      <p:sp>
        <p:nvSpPr>
          <p:cNvPr id="18472" name="TextBox 30"/>
          <p:cNvSpPr>
            <a:spLocks noChangeArrowheads="1"/>
          </p:cNvSpPr>
          <p:nvPr/>
        </p:nvSpPr>
        <p:spPr bwMode="auto">
          <a:xfrm>
            <a:off x="3713163" y="3549650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-12%</a:t>
            </a:r>
            <a:endParaRPr lang="zh-CN" altLang="en-US"/>
          </a:p>
        </p:txBody>
      </p:sp>
      <p:sp>
        <p:nvSpPr>
          <p:cNvPr id="18473" name="TextBox 31"/>
          <p:cNvSpPr>
            <a:spLocks noChangeArrowheads="1"/>
          </p:cNvSpPr>
          <p:nvPr/>
        </p:nvSpPr>
        <p:spPr bwMode="auto">
          <a:xfrm>
            <a:off x="4013200" y="3460750"/>
            <a:ext cx="4048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-05%</a:t>
            </a:r>
            <a:endParaRPr lang="zh-CN" altLang="en-US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5118100" y="1625600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+</a:t>
            </a:r>
            <a:endParaRPr lang="zh-CN" altLang="en-US"/>
          </a:p>
        </p:txBody>
      </p:sp>
      <p:sp>
        <p:nvSpPr>
          <p:cNvPr id="18475" name="Rectangle 40"/>
          <p:cNvSpPr>
            <a:spLocks noChangeArrowheads="1"/>
          </p:cNvSpPr>
          <p:nvPr/>
        </p:nvSpPr>
        <p:spPr bwMode="auto">
          <a:xfrm>
            <a:off x="5118100" y="25860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+</a:t>
            </a:r>
            <a:endParaRPr lang="zh-CN" altLang="en-US"/>
          </a:p>
        </p:txBody>
      </p:sp>
      <p:sp>
        <p:nvSpPr>
          <p:cNvPr id="18476" name="Rectangle 38"/>
          <p:cNvSpPr>
            <a:spLocks noChangeArrowheads="1"/>
          </p:cNvSpPr>
          <p:nvPr/>
        </p:nvSpPr>
        <p:spPr bwMode="auto">
          <a:xfrm>
            <a:off x="5118100" y="3529013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-</a:t>
            </a:r>
            <a:endParaRPr lang="zh-CN" altLang="en-US"/>
          </a:p>
        </p:txBody>
      </p:sp>
      <p:sp>
        <p:nvSpPr>
          <p:cNvPr id="18477" name="Rectangle 4"/>
          <p:cNvSpPr>
            <a:spLocks noChangeArrowheads="1"/>
          </p:cNvSpPr>
          <p:nvPr/>
        </p:nvSpPr>
        <p:spPr bwMode="auto">
          <a:xfrm>
            <a:off x="5367338" y="1587500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78" name="Rectangle 4"/>
          <p:cNvSpPr>
            <a:spLocks noChangeArrowheads="1"/>
          </p:cNvSpPr>
          <p:nvPr/>
        </p:nvSpPr>
        <p:spPr bwMode="auto">
          <a:xfrm>
            <a:off x="5367338" y="2562225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79" name="Rectangle 4"/>
          <p:cNvSpPr>
            <a:spLocks noChangeArrowheads="1"/>
          </p:cNvSpPr>
          <p:nvPr/>
        </p:nvSpPr>
        <p:spPr bwMode="auto">
          <a:xfrm>
            <a:off x="5367338" y="3522663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8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37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7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 animBg="1" autoUpdateAnimBg="0"/>
      <p:bldP spid="18447" grpId="0" animBg="1"/>
      <p:bldP spid="18462" grpId="0" bldLvl="0" autoUpdateAnimBg="0"/>
      <p:bldP spid="18463" grpId="0" bldLvl="0" autoUpdateAnimBg="0"/>
      <p:bldP spid="18464" grpId="0" bldLvl="0" autoUpdateAnimBg="0"/>
      <p:bldP spid="18465" grpId="0" bldLvl="0" autoUpdateAnimBg="0"/>
      <p:bldP spid="18466" grpId="0" bldLvl="0" autoUpdateAnimBg="0"/>
      <p:bldP spid="18467" grpId="0" bldLvl="0" autoUpdateAnimBg="0"/>
      <p:bldP spid="18468" grpId="0" bldLvl="0" autoUpdateAnimBg="0"/>
      <p:bldP spid="18469" grpId="0" bldLvl="0" autoUpdateAnimBg="0"/>
      <p:bldP spid="18470" grpId="0" bldLvl="0" autoUpdateAnimBg="0"/>
      <p:bldP spid="18471" grpId="0" bldLvl="0" autoUpdateAnimBg="0"/>
      <p:bldP spid="18472" grpId="0" bldLvl="0" autoUpdateAnimBg="0"/>
      <p:bldP spid="18473" grpId="0" bldLvl="0" autoUpdateAnimBg="0"/>
      <p:bldP spid="18474" grpId="0" bldLvl="0" animBg="1" autoUpdateAnimBg="0"/>
      <p:bldP spid="18475" grpId="0" bldLvl="0" animBg="1" autoUpdateAnimBg="0"/>
      <p:bldP spid="18476" grpId="0" bldLvl="0" animBg="1" autoUpdateAnimBg="0"/>
      <p:bldP spid="18477" grpId="0" bldLvl="0" autoUpdateAnimBg="0"/>
      <p:bldP spid="18478" grpId="0" bldLvl="0" autoUpdateAnimBg="0"/>
      <p:bldP spid="18479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741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742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741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7427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</a:p>
          </p:txBody>
        </p:sp>
        <p:sp>
          <p:nvSpPr>
            <p:cNvPr id="17428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47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19471" name="椭圆 5"/>
          <p:cNvSpPr>
            <a:spLocks noChangeArrowheads="1"/>
          </p:cNvSpPr>
          <p:nvPr/>
        </p:nvSpPr>
        <p:spPr bwMode="auto">
          <a:xfrm>
            <a:off x="681038" y="1492250"/>
            <a:ext cx="2566987" cy="2566988"/>
          </a:xfrm>
          <a:prstGeom prst="ellipse">
            <a:avLst/>
          </a:prstGeom>
          <a:solidFill>
            <a:srgbClr val="F2F2F2"/>
          </a:solidFill>
          <a:ln w="25400">
            <a:solidFill>
              <a:schemeClr val="accent2"/>
            </a:solidFill>
            <a:prstDash val="dash"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2" name="椭圆 6"/>
          <p:cNvSpPr>
            <a:spLocks noChangeArrowheads="1"/>
          </p:cNvSpPr>
          <p:nvPr/>
        </p:nvSpPr>
        <p:spPr bwMode="auto">
          <a:xfrm>
            <a:off x="852488" y="1662113"/>
            <a:ext cx="2225675" cy="2225675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3" name="椭圆 7"/>
          <p:cNvSpPr>
            <a:spLocks noChangeArrowheads="1"/>
          </p:cNvSpPr>
          <p:nvPr/>
        </p:nvSpPr>
        <p:spPr bwMode="auto">
          <a:xfrm>
            <a:off x="2663825" y="1911350"/>
            <a:ext cx="504825" cy="50482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4" name="椭圆 8"/>
          <p:cNvSpPr>
            <a:spLocks noChangeArrowheads="1"/>
          </p:cNvSpPr>
          <p:nvPr/>
        </p:nvSpPr>
        <p:spPr bwMode="auto">
          <a:xfrm>
            <a:off x="2822575" y="1350963"/>
            <a:ext cx="374650" cy="37465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5" name="椭圆 9"/>
          <p:cNvSpPr>
            <a:spLocks noChangeArrowheads="1"/>
          </p:cNvSpPr>
          <p:nvPr/>
        </p:nvSpPr>
        <p:spPr bwMode="auto">
          <a:xfrm>
            <a:off x="3025775" y="1911350"/>
            <a:ext cx="635000" cy="63500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6" name="椭圆 10"/>
          <p:cNvSpPr>
            <a:spLocks noChangeArrowheads="1"/>
          </p:cNvSpPr>
          <p:nvPr/>
        </p:nvSpPr>
        <p:spPr bwMode="auto">
          <a:xfrm>
            <a:off x="3155950" y="2722563"/>
            <a:ext cx="252413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7" name="TextBox 11"/>
          <p:cNvSpPr>
            <a:spLocks noChangeArrowheads="1"/>
          </p:cNvSpPr>
          <p:nvPr/>
        </p:nvSpPr>
        <p:spPr bwMode="auto">
          <a:xfrm>
            <a:off x="3983038" y="1279525"/>
            <a:ext cx="2376487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</a:t>
            </a:r>
            <a:endParaRPr lang="en-US" sz="16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标题或详细内容描述</a:t>
            </a:r>
            <a:endParaRPr lang="en-US" sz="16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10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78" name="TextBox 12"/>
          <p:cNvSpPr>
            <a:spLocks noChangeArrowheads="1"/>
          </p:cNvSpPr>
          <p:nvPr/>
        </p:nvSpPr>
        <p:spPr bwMode="auto">
          <a:xfrm>
            <a:off x="6392863" y="1768475"/>
            <a:ext cx="23764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10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79" name="TextBox 13"/>
          <p:cNvSpPr>
            <a:spLocks noChangeArrowheads="1"/>
          </p:cNvSpPr>
          <p:nvPr/>
        </p:nvSpPr>
        <p:spPr bwMode="auto">
          <a:xfrm>
            <a:off x="3995738" y="3438525"/>
            <a:ext cx="41179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</a:t>
            </a:r>
            <a:endParaRPr lang="en-US" sz="16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6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标题或详细内容描述</a:t>
            </a:r>
            <a:endParaRPr lang="en-US" sz="16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10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480" name="组合 14"/>
          <p:cNvGrpSpPr/>
          <p:nvPr/>
        </p:nvGrpSpPr>
        <p:grpSpPr bwMode="auto">
          <a:xfrm>
            <a:off x="3201988" y="3575050"/>
            <a:ext cx="722312" cy="722313"/>
            <a:chOff x="0" y="0"/>
            <a:chExt cx="721784" cy="721784"/>
          </a:xfrm>
        </p:grpSpPr>
        <p:sp>
          <p:nvSpPr>
            <p:cNvPr id="17425" name="椭圆 15"/>
            <p:cNvSpPr>
              <a:spLocks noChangeArrowheads="1"/>
            </p:cNvSpPr>
            <p:nvPr/>
          </p:nvSpPr>
          <p:spPr bwMode="auto">
            <a:xfrm>
              <a:off x="0" y="0"/>
              <a:ext cx="721784" cy="7217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17426" name="Picture 4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96" y="206120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 bldLvl="0" animBg="1" autoUpdateAnimBg="0"/>
      <p:bldP spid="19471" grpId="0" bldLvl="0" animBg="1" autoUpdateAnimBg="0"/>
      <p:bldP spid="19472" grpId="0" bldLvl="0" animBg="1" autoUpdateAnimBg="0"/>
      <p:bldP spid="19473" grpId="0" bldLvl="0" animBg="1" autoUpdateAnimBg="0"/>
      <p:bldP spid="19474" grpId="0" bldLvl="0" animBg="1" autoUpdateAnimBg="0"/>
      <p:bldP spid="19475" grpId="0" bldLvl="0" animBg="1" autoUpdateAnimBg="0"/>
      <p:bldP spid="19476" grpId="0" bldLvl="0" animBg="1" autoUpdateAnimBg="0"/>
      <p:bldP spid="19477" grpId="0" bldLvl="0" autoUpdateAnimBg="0"/>
      <p:bldP spid="19478" grpId="0" bldLvl="0" autoUpdateAnimBg="0"/>
      <p:bldP spid="19479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843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848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8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3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848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</a:p>
          </p:txBody>
        </p:sp>
        <p:sp>
          <p:nvSpPr>
            <p:cNvPr id="1848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049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20495" name="TextBox 5"/>
          <p:cNvSpPr>
            <a:spLocks noChangeArrowheads="1"/>
          </p:cNvSpPr>
          <p:nvPr/>
        </p:nvSpPr>
        <p:spPr bwMode="auto">
          <a:xfrm>
            <a:off x="123983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2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6" name="TextBox 6"/>
          <p:cNvSpPr>
            <a:spLocks noChangeArrowheads="1"/>
          </p:cNvSpPr>
          <p:nvPr/>
        </p:nvSpPr>
        <p:spPr bwMode="auto">
          <a:xfrm>
            <a:off x="115728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2,359</a:t>
            </a:r>
            <a:endParaRPr lang="zh-CN" altLang="en-US"/>
          </a:p>
        </p:txBody>
      </p:sp>
      <p:sp>
        <p:nvSpPr>
          <p:cNvPr id="20497" name="TextBox 7"/>
          <p:cNvSpPr>
            <a:spLocks noChangeArrowheads="1"/>
          </p:cNvSpPr>
          <p:nvPr/>
        </p:nvSpPr>
        <p:spPr bwMode="auto">
          <a:xfrm>
            <a:off x="123348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8" name="TextBox 8"/>
          <p:cNvSpPr>
            <a:spLocks noChangeArrowheads="1"/>
          </p:cNvSpPr>
          <p:nvPr/>
        </p:nvSpPr>
        <p:spPr bwMode="auto">
          <a:xfrm>
            <a:off x="1403350" y="3617913"/>
            <a:ext cx="63373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b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499" name="组合 9"/>
          <p:cNvGrpSpPr/>
          <p:nvPr/>
        </p:nvGrpSpPr>
        <p:grpSpPr bwMode="auto">
          <a:xfrm>
            <a:off x="2555875" y="1601788"/>
            <a:ext cx="1785938" cy="1785937"/>
            <a:chOff x="0" y="0"/>
            <a:chExt cx="1440160" cy="1440160"/>
          </a:xfrm>
        </p:grpSpPr>
        <p:sp>
          <p:nvSpPr>
            <p:cNvPr id="18470" name="矩形 1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1" name="矩形 1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2" name="矩形 1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3" name="矩形 1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4" name="矩形 1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5" name="矩形 1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6" name="矩形 1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7" name="矩形 1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8" name="矩形 1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9" name="矩形 1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0" name="矩形 2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1" name="矩形 2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2" name="矩形 2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3" name="矩形 2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4" name="矩形 2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5" name="矩形 2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20516" name="TextBox 26"/>
          <p:cNvSpPr>
            <a:spLocks noChangeArrowheads="1"/>
          </p:cNvSpPr>
          <p:nvPr/>
        </p:nvSpPr>
        <p:spPr bwMode="auto">
          <a:xfrm>
            <a:off x="520858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2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7" name="TextBox 27"/>
          <p:cNvSpPr>
            <a:spLocks noChangeArrowheads="1"/>
          </p:cNvSpPr>
          <p:nvPr/>
        </p:nvSpPr>
        <p:spPr bwMode="auto">
          <a:xfrm>
            <a:off x="512603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2,359</a:t>
            </a:r>
            <a:endParaRPr lang="zh-CN" altLang="en-US"/>
          </a:p>
        </p:txBody>
      </p:sp>
      <p:sp>
        <p:nvSpPr>
          <p:cNvPr id="20518" name="TextBox 28"/>
          <p:cNvSpPr>
            <a:spLocks noChangeArrowheads="1"/>
          </p:cNvSpPr>
          <p:nvPr/>
        </p:nvSpPr>
        <p:spPr bwMode="auto">
          <a:xfrm>
            <a:off x="520223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519" name="组合 29"/>
          <p:cNvGrpSpPr/>
          <p:nvPr/>
        </p:nvGrpSpPr>
        <p:grpSpPr bwMode="auto">
          <a:xfrm>
            <a:off x="6524625" y="1601788"/>
            <a:ext cx="1785938" cy="1785937"/>
            <a:chOff x="0" y="0"/>
            <a:chExt cx="1440160" cy="1440160"/>
          </a:xfrm>
        </p:grpSpPr>
        <p:sp>
          <p:nvSpPr>
            <p:cNvPr id="18454" name="矩形 3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5" name="矩形 3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6" name="矩形 3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7" name="矩形 3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8" name="矩形 3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9" name="矩形 3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0" name="矩形 3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1" name="矩形 3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2" name="矩形 3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3" name="矩形 3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4" name="矩形 4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5" name="矩形 4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6" name="矩形 4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7" name="矩形 4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8" name="矩形 4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9" name="矩形 4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8448" name="椭圆 46"/>
          <p:cNvSpPr>
            <a:spLocks noChangeArrowheads="1"/>
          </p:cNvSpPr>
          <p:nvPr/>
        </p:nvSpPr>
        <p:spPr bwMode="auto">
          <a:xfrm>
            <a:off x="283210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8449" name="椭圆 47"/>
          <p:cNvSpPr>
            <a:spLocks noChangeArrowheads="1"/>
          </p:cNvSpPr>
          <p:nvPr/>
        </p:nvSpPr>
        <p:spPr bwMode="auto">
          <a:xfrm>
            <a:off x="680085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8" name="圆角矩形 68"/>
          <p:cNvSpPr>
            <a:spLocks noChangeArrowheads="1"/>
          </p:cNvSpPr>
          <p:nvPr/>
        </p:nvSpPr>
        <p:spPr bwMode="auto">
          <a:xfrm>
            <a:off x="3014663" y="2181225"/>
            <a:ext cx="838200" cy="539750"/>
          </a:xfrm>
          <a:custGeom>
            <a:avLst/>
            <a:gdLst>
              <a:gd name="T0" fmla="*/ 236763 w 978088"/>
              <a:gd name="T1" fmla="*/ 0 h 630163"/>
              <a:gd name="T2" fmla="*/ 383587 w 978088"/>
              <a:gd name="T3" fmla="*/ 90232 h 630163"/>
              <a:gd name="T4" fmla="*/ 446840 w 978088"/>
              <a:gd name="T5" fmla="*/ 65037 h 630163"/>
              <a:gd name="T6" fmla="*/ 541546 w 978088"/>
              <a:gd name="T7" fmla="*/ 159592 h 630163"/>
              <a:gd name="T8" fmla="*/ 539881 w 978088"/>
              <a:gd name="T9" fmla="*/ 167827 h 630163"/>
              <a:gd name="T10" fmla="*/ 615584 w 978088"/>
              <a:gd name="T11" fmla="*/ 277785 h 630163"/>
              <a:gd name="T12" fmla="*/ 497202 w 978088"/>
              <a:gd name="T13" fmla="*/ 395979 h 630163"/>
              <a:gd name="T14" fmla="*/ 118381 w 978088"/>
              <a:gd name="T15" fmla="*/ 395979 h 630163"/>
              <a:gd name="T16" fmla="*/ 0 w 978088"/>
              <a:gd name="T17" fmla="*/ 277785 h 630163"/>
              <a:gd name="T18" fmla="*/ 71432 w 978088"/>
              <a:gd name="T19" fmla="*/ 169466 h 630163"/>
              <a:gd name="T20" fmla="*/ 71029 w 978088"/>
              <a:gd name="T21" fmla="*/ 165471 h 630163"/>
              <a:gd name="T22" fmla="*/ 236763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9" name="弦形 72"/>
          <p:cNvSpPr>
            <a:spLocks noChangeArrowheads="1"/>
          </p:cNvSpPr>
          <p:nvPr/>
        </p:nvSpPr>
        <p:spPr bwMode="auto">
          <a:xfrm rot="5400000">
            <a:off x="7150100" y="2051050"/>
            <a:ext cx="560388" cy="725488"/>
          </a:xfrm>
          <a:custGeom>
            <a:avLst/>
            <a:gdLst>
              <a:gd name="T0" fmla="*/ 168099 w 717555"/>
              <a:gd name="T1" fmla="*/ 63000 h 930438"/>
              <a:gd name="T2" fmla="*/ 198662 w 717555"/>
              <a:gd name="T3" fmla="*/ 93418 h 930438"/>
              <a:gd name="T4" fmla="*/ 229226 w 717555"/>
              <a:gd name="T5" fmla="*/ 63000 h 930438"/>
              <a:gd name="T6" fmla="*/ 198662 w 717555"/>
              <a:gd name="T7" fmla="*/ 32582 h 930438"/>
              <a:gd name="T8" fmla="*/ 168099 w 717555"/>
              <a:gd name="T9" fmla="*/ 63000 h 930438"/>
              <a:gd name="T10" fmla="*/ 168099 w 717555"/>
              <a:gd name="T11" fmla="*/ 378079 h 930438"/>
              <a:gd name="T12" fmla="*/ 198662 w 717555"/>
              <a:gd name="T13" fmla="*/ 408497 h 930438"/>
              <a:gd name="T14" fmla="*/ 229226 w 717555"/>
              <a:gd name="T15" fmla="*/ 378079 h 930438"/>
              <a:gd name="T16" fmla="*/ 198662 w 717555"/>
              <a:gd name="T17" fmla="*/ 347661 h 930438"/>
              <a:gd name="T18" fmla="*/ 168099 w 717555"/>
              <a:gd name="T19" fmla="*/ 378079 h 930438"/>
              <a:gd name="T20" fmla="*/ 143840 w 717555"/>
              <a:gd name="T21" fmla="*/ 164280 h 930438"/>
              <a:gd name="T22" fmla="*/ 152063 w 717555"/>
              <a:gd name="T23" fmla="*/ 175691 h 930438"/>
              <a:gd name="T24" fmla="*/ 217956 w 717555"/>
              <a:gd name="T25" fmla="*/ 216427 h 930438"/>
              <a:gd name="T26" fmla="*/ 217121 w 717555"/>
              <a:gd name="T27" fmla="*/ 220540 h 930438"/>
              <a:gd name="T28" fmla="*/ 259789 w 717555"/>
              <a:gd name="T29" fmla="*/ 263004 h 930438"/>
              <a:gd name="T30" fmla="*/ 302457 w 717555"/>
              <a:gd name="T31" fmla="*/ 220540 h 930438"/>
              <a:gd name="T32" fmla="*/ 259789 w 717555"/>
              <a:gd name="T33" fmla="*/ 178075 h 930438"/>
              <a:gd name="T34" fmla="*/ 237432 w 717555"/>
              <a:gd name="T35" fmla="*/ 185269 h 930438"/>
              <a:gd name="T36" fmla="*/ 171519 w 717555"/>
              <a:gd name="T37" fmla="*/ 144519 h 930438"/>
              <a:gd name="T38" fmla="*/ 146131 w 717555"/>
              <a:gd name="T39" fmla="*/ 150423 h 930438"/>
              <a:gd name="T40" fmla="*/ 143840 w 717555"/>
              <a:gd name="T41" fmla="*/ 164280 h 930438"/>
              <a:gd name="T42" fmla="*/ 75277 w 717555"/>
              <a:gd name="T43" fmla="*/ 119836 h 930438"/>
              <a:gd name="T44" fmla="*/ 105841 w 717555"/>
              <a:gd name="T45" fmla="*/ 150254 h 930438"/>
              <a:gd name="T46" fmla="*/ 136404 w 717555"/>
              <a:gd name="T47" fmla="*/ 119836 h 930438"/>
              <a:gd name="T48" fmla="*/ 105841 w 717555"/>
              <a:gd name="T49" fmla="*/ 89418 h 930438"/>
              <a:gd name="T50" fmla="*/ 75277 w 717555"/>
              <a:gd name="T51" fmla="*/ 119836 h 930438"/>
              <a:gd name="T52" fmla="*/ 75277 w 717555"/>
              <a:gd name="T53" fmla="*/ 321243 h 930438"/>
              <a:gd name="T54" fmla="*/ 105841 w 717555"/>
              <a:gd name="T55" fmla="*/ 351661 h 930438"/>
              <a:gd name="T56" fmla="*/ 136404 w 717555"/>
              <a:gd name="T57" fmla="*/ 321243 h 930438"/>
              <a:gd name="T58" fmla="*/ 105841 w 717555"/>
              <a:gd name="T59" fmla="*/ 290825 h 930438"/>
              <a:gd name="T60" fmla="*/ 75277 w 717555"/>
              <a:gd name="T61" fmla="*/ 321243 h 930438"/>
              <a:gd name="T62" fmla="*/ 30563 w 717555"/>
              <a:gd name="T63" fmla="*/ 220539 h 930438"/>
              <a:gd name="T64" fmla="*/ 61126 w 717555"/>
              <a:gd name="T65" fmla="*/ 250958 h 930438"/>
              <a:gd name="T66" fmla="*/ 91690 w 717555"/>
              <a:gd name="T67" fmla="*/ 220539 h 930438"/>
              <a:gd name="T68" fmla="*/ 61126 w 717555"/>
              <a:gd name="T69" fmla="*/ 190121 h 930438"/>
              <a:gd name="T70" fmla="*/ 30563 w 717555"/>
              <a:gd name="T71" fmla="*/ 220539 h 930438"/>
              <a:gd name="T72" fmla="*/ 0 w 717555"/>
              <a:gd name="T73" fmla="*/ 220411 h 930438"/>
              <a:gd name="T74" fmla="*/ 54284 w 717555"/>
              <a:gd name="T75" fmla="*/ 75938 h 930438"/>
              <a:gd name="T76" fmla="*/ 341787 w 717555"/>
              <a:gd name="T77" fmla="*/ 35276 h 930438"/>
              <a:gd name="T78" fmla="*/ 341571 w 717555"/>
              <a:gd name="T79" fmla="*/ 405942 h 930438"/>
              <a:gd name="T80" fmla="*/ 54114 w 717555"/>
              <a:gd name="T81" fmla="*/ 364948 h 930438"/>
              <a:gd name="T82" fmla="*/ 0 w 717555"/>
              <a:gd name="T83" fmla="*/ 220411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17555"/>
              <a:gd name="T127" fmla="*/ 0 h 930438"/>
              <a:gd name="T128" fmla="*/ 717555 w 717555"/>
              <a:gd name="T129" fmla="*/ 930438 h 93043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0" name="矩形 60"/>
          <p:cNvSpPr>
            <a:spLocks noChangeArrowheads="1"/>
          </p:cNvSpPr>
          <p:nvPr/>
        </p:nvSpPr>
        <p:spPr bwMode="auto">
          <a:xfrm>
            <a:off x="944563" y="1619250"/>
            <a:ext cx="288925" cy="257175"/>
          </a:xfrm>
          <a:custGeom>
            <a:avLst/>
            <a:gdLst>
              <a:gd name="T0" fmla="*/ 18075 w 816827"/>
              <a:gd name="T1" fmla="*/ 25825 h 729011"/>
              <a:gd name="T2" fmla="*/ 18075 w 816827"/>
              <a:gd name="T3" fmla="*/ 29456 h 729011"/>
              <a:gd name="T4" fmla="*/ 33338 w 816827"/>
              <a:gd name="T5" fmla="*/ 29456 h 729011"/>
              <a:gd name="T6" fmla="*/ 33338 w 816827"/>
              <a:gd name="T7" fmla="*/ 25825 h 729011"/>
              <a:gd name="T8" fmla="*/ 18075 w 816827"/>
              <a:gd name="T9" fmla="*/ 25825 h 729011"/>
              <a:gd name="T10" fmla="*/ 0 w 816827"/>
              <a:gd name="T11" fmla="*/ 23276 h 729011"/>
              <a:gd name="T12" fmla="*/ 36149 w 816827"/>
              <a:gd name="T13" fmla="*/ 23276 h 729011"/>
              <a:gd name="T14" fmla="*/ 36149 w 816827"/>
              <a:gd name="T15" fmla="*/ 32005 h 729011"/>
              <a:gd name="T16" fmla="*/ 0 w 816827"/>
              <a:gd name="T17" fmla="*/ 32005 h 729011"/>
              <a:gd name="T18" fmla="*/ 0 w 816827"/>
              <a:gd name="T19" fmla="*/ 23276 h 729011"/>
              <a:gd name="T20" fmla="*/ 7429 w 816827"/>
              <a:gd name="T21" fmla="*/ 14187 h 729011"/>
              <a:gd name="T22" fmla="*/ 7429 w 816827"/>
              <a:gd name="T23" fmla="*/ 17818 h 729011"/>
              <a:gd name="T24" fmla="*/ 33338 w 816827"/>
              <a:gd name="T25" fmla="*/ 17818 h 729011"/>
              <a:gd name="T26" fmla="*/ 33338 w 816827"/>
              <a:gd name="T27" fmla="*/ 14187 h 729011"/>
              <a:gd name="T28" fmla="*/ 7429 w 816827"/>
              <a:gd name="T29" fmla="*/ 14187 h 729011"/>
              <a:gd name="T30" fmla="*/ 0 w 816827"/>
              <a:gd name="T31" fmla="*/ 11638 h 729011"/>
              <a:gd name="T32" fmla="*/ 36149 w 816827"/>
              <a:gd name="T33" fmla="*/ 11638 h 729011"/>
              <a:gd name="T34" fmla="*/ 36149 w 816827"/>
              <a:gd name="T35" fmla="*/ 20367 h 729011"/>
              <a:gd name="T36" fmla="*/ 0 w 816827"/>
              <a:gd name="T37" fmla="*/ 20367 h 729011"/>
              <a:gd name="T38" fmla="*/ 0 w 816827"/>
              <a:gd name="T39" fmla="*/ 11638 h 729011"/>
              <a:gd name="T40" fmla="*/ 22091 w 816827"/>
              <a:gd name="T41" fmla="*/ 2549 h 729011"/>
              <a:gd name="T42" fmla="*/ 22091 w 816827"/>
              <a:gd name="T43" fmla="*/ 6180 h 729011"/>
              <a:gd name="T44" fmla="*/ 33338 w 816827"/>
              <a:gd name="T45" fmla="*/ 6180 h 729011"/>
              <a:gd name="T46" fmla="*/ 33338 w 816827"/>
              <a:gd name="T47" fmla="*/ 2549 h 729011"/>
              <a:gd name="T48" fmla="*/ 22091 w 816827"/>
              <a:gd name="T49" fmla="*/ 2549 h 729011"/>
              <a:gd name="T50" fmla="*/ 0 w 816827"/>
              <a:gd name="T51" fmla="*/ 0 h 729011"/>
              <a:gd name="T52" fmla="*/ 36149 w 816827"/>
              <a:gd name="T53" fmla="*/ 0 h 729011"/>
              <a:gd name="T54" fmla="*/ 36149 w 816827"/>
              <a:gd name="T55" fmla="*/ 8729 h 729011"/>
              <a:gd name="T56" fmla="*/ 0 w 816827"/>
              <a:gd name="T57" fmla="*/ 8729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16827"/>
              <a:gd name="T91" fmla="*/ 0 h 729011"/>
              <a:gd name="T92" fmla="*/ 816827 w 816827"/>
              <a:gd name="T93" fmla="*/ 729011 h 7290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1" name="矩形 58"/>
          <p:cNvSpPr>
            <a:spLocks noChangeArrowheads="1"/>
          </p:cNvSpPr>
          <p:nvPr/>
        </p:nvSpPr>
        <p:spPr bwMode="auto">
          <a:xfrm>
            <a:off x="4910138" y="1616075"/>
            <a:ext cx="292100" cy="269875"/>
          </a:xfrm>
          <a:custGeom>
            <a:avLst/>
            <a:gdLst>
              <a:gd name="T0" fmla="*/ 21601 w 782488"/>
              <a:gd name="T1" fmla="*/ 27170 h 720038"/>
              <a:gd name="T2" fmla="*/ 40704 w 782488"/>
              <a:gd name="T3" fmla="*/ 27170 h 720038"/>
              <a:gd name="T4" fmla="*/ 40704 w 782488"/>
              <a:gd name="T5" fmla="*/ 37912 h 720038"/>
              <a:gd name="T6" fmla="*/ 21601 w 782488"/>
              <a:gd name="T7" fmla="*/ 37912 h 720038"/>
              <a:gd name="T8" fmla="*/ 21601 w 782488"/>
              <a:gd name="T9" fmla="*/ 27170 h 720038"/>
              <a:gd name="T10" fmla="*/ 0 w 782488"/>
              <a:gd name="T11" fmla="*/ 27170 h 720038"/>
              <a:gd name="T12" fmla="*/ 19103 w 782488"/>
              <a:gd name="T13" fmla="*/ 27170 h 720038"/>
              <a:gd name="T14" fmla="*/ 19103 w 782488"/>
              <a:gd name="T15" fmla="*/ 37912 h 720038"/>
              <a:gd name="T16" fmla="*/ 0 w 782488"/>
              <a:gd name="T17" fmla="*/ 37912 h 720038"/>
              <a:gd name="T18" fmla="*/ 0 w 782488"/>
              <a:gd name="T19" fmla="*/ 27170 h 720038"/>
              <a:gd name="T20" fmla="*/ 21601 w 782488"/>
              <a:gd name="T21" fmla="*/ 13585 h 720038"/>
              <a:gd name="T22" fmla="*/ 40704 w 782488"/>
              <a:gd name="T23" fmla="*/ 13585 h 720038"/>
              <a:gd name="T24" fmla="*/ 40704 w 782488"/>
              <a:gd name="T25" fmla="*/ 24327 h 720038"/>
              <a:gd name="T26" fmla="*/ 21601 w 782488"/>
              <a:gd name="T27" fmla="*/ 24327 h 720038"/>
              <a:gd name="T28" fmla="*/ 21601 w 782488"/>
              <a:gd name="T29" fmla="*/ 13585 h 720038"/>
              <a:gd name="T30" fmla="*/ 0 w 782488"/>
              <a:gd name="T31" fmla="*/ 13585 h 720038"/>
              <a:gd name="T32" fmla="*/ 19103 w 782488"/>
              <a:gd name="T33" fmla="*/ 13585 h 720038"/>
              <a:gd name="T34" fmla="*/ 19103 w 782488"/>
              <a:gd name="T35" fmla="*/ 24327 h 720038"/>
              <a:gd name="T36" fmla="*/ 0 w 782488"/>
              <a:gd name="T37" fmla="*/ 24327 h 720038"/>
              <a:gd name="T38" fmla="*/ 0 w 782488"/>
              <a:gd name="T39" fmla="*/ 13585 h 720038"/>
              <a:gd name="T40" fmla="*/ 24924 w 782488"/>
              <a:gd name="T41" fmla="*/ 3364 h 720038"/>
              <a:gd name="T42" fmla="*/ 24924 w 782488"/>
              <a:gd name="T43" fmla="*/ 7378 h 720038"/>
              <a:gd name="T44" fmla="*/ 37381 w 782488"/>
              <a:gd name="T45" fmla="*/ 7378 h 720038"/>
              <a:gd name="T46" fmla="*/ 37381 w 782488"/>
              <a:gd name="T47" fmla="*/ 3364 h 720038"/>
              <a:gd name="T48" fmla="*/ 24924 w 782488"/>
              <a:gd name="T49" fmla="*/ 3364 h 720038"/>
              <a:gd name="T50" fmla="*/ 3323 w 782488"/>
              <a:gd name="T51" fmla="*/ 3364 h 720038"/>
              <a:gd name="T52" fmla="*/ 3323 w 782488"/>
              <a:gd name="T53" fmla="*/ 7378 h 720038"/>
              <a:gd name="T54" fmla="*/ 15780 w 782488"/>
              <a:gd name="T55" fmla="*/ 7378 h 720038"/>
              <a:gd name="T56" fmla="*/ 15780 w 782488"/>
              <a:gd name="T57" fmla="*/ 3364 h 720038"/>
              <a:gd name="T58" fmla="*/ 3323 w 782488"/>
              <a:gd name="T59" fmla="*/ 3364 h 720038"/>
              <a:gd name="T60" fmla="*/ 21601 w 782488"/>
              <a:gd name="T61" fmla="*/ 0 h 720038"/>
              <a:gd name="T62" fmla="*/ 40704 w 782488"/>
              <a:gd name="T63" fmla="*/ 0 h 720038"/>
              <a:gd name="T64" fmla="*/ 40704 w 782488"/>
              <a:gd name="T65" fmla="*/ 10742 h 720038"/>
              <a:gd name="T66" fmla="*/ 21601 w 782488"/>
              <a:gd name="T67" fmla="*/ 10742 h 720038"/>
              <a:gd name="T68" fmla="*/ 21601 w 782488"/>
              <a:gd name="T69" fmla="*/ 0 h 720038"/>
              <a:gd name="T70" fmla="*/ 0 w 782488"/>
              <a:gd name="T71" fmla="*/ 0 h 720038"/>
              <a:gd name="T72" fmla="*/ 19103 w 782488"/>
              <a:gd name="T73" fmla="*/ 0 h 720038"/>
              <a:gd name="T74" fmla="*/ 19103 w 782488"/>
              <a:gd name="T75" fmla="*/ 10742 h 720038"/>
              <a:gd name="T76" fmla="*/ 0 w 782488"/>
              <a:gd name="T77" fmla="*/ 10742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bldLvl="0" animBg="1" autoUpdateAnimBg="0"/>
      <p:bldP spid="20495" grpId="0" bldLvl="0" autoUpdateAnimBg="0"/>
      <p:bldP spid="20496" grpId="0" bldLvl="0" autoUpdateAnimBg="0"/>
      <p:bldP spid="20497" grpId="0" bldLvl="0" autoUpdateAnimBg="0"/>
      <p:bldP spid="20498" grpId="0" bldLvl="0" autoUpdateAnimBg="0"/>
      <p:bldP spid="20516" grpId="0" bldLvl="0" autoUpdateAnimBg="0"/>
      <p:bldP spid="20517" grpId="0" bldLvl="0" autoUpdateAnimBg="0"/>
      <p:bldP spid="20518" grpId="0" bldLvl="0" autoUpdateAnimBg="0"/>
      <p:bldP spid="20538" grpId="0" animBg="1"/>
      <p:bldP spid="20539" grpId="0" animBg="1"/>
      <p:bldP spid="20540" grpId="0" animBg="1"/>
      <p:bldP spid="205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945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950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1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950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</a:p>
          </p:txBody>
        </p:sp>
        <p:sp>
          <p:nvSpPr>
            <p:cNvPr id="1950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151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21519" name="TextBox 5"/>
          <p:cNvSpPr>
            <a:spLocks noChangeArrowheads="1"/>
          </p:cNvSpPr>
          <p:nvPr/>
        </p:nvSpPr>
        <p:spPr bwMode="auto">
          <a:xfrm>
            <a:off x="2339975" y="1395413"/>
            <a:ext cx="4464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32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endParaRPr lang="en-US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20" name="直接连接符 6"/>
          <p:cNvSpPr>
            <a:spLocks noChangeShapeType="1"/>
          </p:cNvSpPr>
          <p:nvPr/>
        </p:nvSpPr>
        <p:spPr bwMode="auto">
          <a:xfrm>
            <a:off x="28003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直接连接符 7"/>
          <p:cNvSpPr>
            <a:spLocks noChangeShapeType="1"/>
          </p:cNvSpPr>
          <p:nvPr/>
        </p:nvSpPr>
        <p:spPr bwMode="auto">
          <a:xfrm>
            <a:off x="1619250" y="2798763"/>
            <a:ext cx="1588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直接连接符 8"/>
          <p:cNvSpPr>
            <a:spLocks noChangeShapeType="1"/>
          </p:cNvSpPr>
          <p:nvPr/>
        </p:nvSpPr>
        <p:spPr bwMode="auto">
          <a:xfrm>
            <a:off x="39814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直接连接符 9"/>
          <p:cNvSpPr>
            <a:spLocks noChangeShapeType="1"/>
          </p:cNvSpPr>
          <p:nvPr/>
        </p:nvSpPr>
        <p:spPr bwMode="auto">
          <a:xfrm>
            <a:off x="51625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直接连接符 10"/>
          <p:cNvSpPr>
            <a:spLocks noChangeShapeType="1"/>
          </p:cNvSpPr>
          <p:nvPr/>
        </p:nvSpPr>
        <p:spPr bwMode="auto">
          <a:xfrm>
            <a:off x="63436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直接连接符 11"/>
          <p:cNvSpPr>
            <a:spLocks noChangeShapeType="1"/>
          </p:cNvSpPr>
          <p:nvPr/>
        </p:nvSpPr>
        <p:spPr bwMode="auto">
          <a:xfrm>
            <a:off x="75247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6" name="TextBox 12"/>
          <p:cNvSpPr>
            <a:spLocks noChangeArrowheads="1"/>
          </p:cNvSpPr>
          <p:nvPr/>
        </p:nvSpPr>
        <p:spPr bwMode="auto">
          <a:xfrm>
            <a:off x="166052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27" name="TextBox 13"/>
          <p:cNvSpPr>
            <a:spLocks noChangeArrowheads="1"/>
          </p:cNvSpPr>
          <p:nvPr/>
        </p:nvSpPr>
        <p:spPr bwMode="auto">
          <a:xfrm>
            <a:off x="284480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28" name="TextBox 14"/>
          <p:cNvSpPr>
            <a:spLocks noChangeArrowheads="1"/>
          </p:cNvSpPr>
          <p:nvPr/>
        </p:nvSpPr>
        <p:spPr bwMode="auto">
          <a:xfrm>
            <a:off x="4022725" y="3248025"/>
            <a:ext cx="113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29" name="TextBox 15"/>
          <p:cNvSpPr>
            <a:spLocks noChangeArrowheads="1"/>
          </p:cNvSpPr>
          <p:nvPr/>
        </p:nvSpPr>
        <p:spPr bwMode="auto">
          <a:xfrm>
            <a:off x="522287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30" name="TextBox 16"/>
          <p:cNvSpPr>
            <a:spLocks noChangeArrowheads="1"/>
          </p:cNvSpPr>
          <p:nvPr/>
        </p:nvSpPr>
        <p:spPr bwMode="auto">
          <a:xfrm>
            <a:off x="639445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产品名称</a:t>
            </a:r>
            <a: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31" name="Rectangle 4"/>
          <p:cNvSpPr>
            <a:spLocks noChangeArrowheads="1"/>
          </p:cNvSpPr>
          <p:nvPr/>
        </p:nvSpPr>
        <p:spPr bwMode="auto">
          <a:xfrm>
            <a:off x="900113" y="3821113"/>
            <a:ext cx="73453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尽量与标题文本语言风格相符合，语言描述尽量简洁生动，尽可能概括出段落内容，尽量将每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分钟以内。在此处添加详细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532" name="组合 18"/>
          <p:cNvGrpSpPr/>
          <p:nvPr/>
        </p:nvGrpSpPr>
        <p:grpSpPr bwMode="auto">
          <a:xfrm>
            <a:off x="5311775" y="2235200"/>
            <a:ext cx="906463" cy="906463"/>
            <a:chOff x="0" y="0"/>
            <a:chExt cx="1410703" cy="1410703"/>
          </a:xfrm>
        </p:grpSpPr>
        <p:sp>
          <p:nvSpPr>
            <p:cNvPr id="19499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500" name="圆角矩形 3"/>
            <p:cNvSpPr>
              <a:spLocks noChangeArrowheads="1"/>
            </p:cNvSpPr>
            <p:nvPr/>
          </p:nvSpPr>
          <p:spPr bwMode="auto">
            <a:xfrm>
              <a:off x="168445" y="399625"/>
              <a:ext cx="1242258" cy="1011077"/>
            </a:xfrm>
            <a:custGeom>
              <a:avLst/>
              <a:gdLst>
                <a:gd name="T0" fmla="*/ 21729 w 2790034"/>
                <a:gd name="T1" fmla="*/ 21176 h 2270816"/>
                <a:gd name="T2" fmla="*/ 21860 w 2790034"/>
                <a:gd name="T3" fmla="*/ 13686 h 2270816"/>
                <a:gd name="T4" fmla="*/ 32182 w 2790034"/>
                <a:gd name="T5" fmla="*/ 7983 h 2270816"/>
                <a:gd name="T6" fmla="*/ 40987 w 2790034"/>
                <a:gd name="T7" fmla="*/ 9903 h 2270816"/>
                <a:gd name="T8" fmla="*/ 50656 w 2790034"/>
                <a:gd name="T9" fmla="*/ 2126 h 2270816"/>
                <a:gd name="T10" fmla="*/ 64536 w 2790034"/>
                <a:gd name="T11" fmla="*/ 788 h 2270816"/>
                <a:gd name="T12" fmla="*/ 76086 w 2790034"/>
                <a:gd name="T13" fmla="*/ 0 h 2270816"/>
                <a:gd name="T14" fmla="*/ 109461 w 2790034"/>
                <a:gd name="T15" fmla="*/ 25149 h 2270816"/>
                <a:gd name="T16" fmla="*/ 109653 w 2790034"/>
                <a:gd name="T17" fmla="*/ 68493 h 2270816"/>
                <a:gd name="T18" fmla="*/ 88899 w 2790034"/>
                <a:gd name="T19" fmla="*/ 89246 h 2270816"/>
                <a:gd name="T20" fmla="*/ 50169 w 2790034"/>
                <a:gd name="T21" fmla="*/ 89246 h 2270816"/>
                <a:gd name="T22" fmla="*/ 20167 w 2790034"/>
                <a:gd name="T23" fmla="*/ 69775 h 2270816"/>
                <a:gd name="T24" fmla="*/ 19746 w 2790034"/>
                <a:gd name="T25" fmla="*/ 67042 h 2270816"/>
                <a:gd name="T26" fmla="*/ 11759 w 2790034"/>
                <a:gd name="T27" fmla="*/ 62629 h 2270816"/>
                <a:gd name="T28" fmla="*/ 13441 w 2790034"/>
                <a:gd name="T29" fmla="*/ 61157 h 2270816"/>
                <a:gd name="T30" fmla="*/ 7122 w 2790034"/>
                <a:gd name="T31" fmla="*/ 57119 h 2270816"/>
                <a:gd name="T32" fmla="*/ 0 w 2790034"/>
                <a:gd name="T33" fmla="*/ 48998 h 2270816"/>
                <a:gd name="T34" fmla="*/ 1620 w 2790034"/>
                <a:gd name="T35" fmla="*/ 38403 h 2270816"/>
                <a:gd name="T36" fmla="*/ 7413 w 2790034"/>
                <a:gd name="T37" fmla="*/ 33234 h 2270816"/>
                <a:gd name="T38" fmla="*/ 10145 w 2790034"/>
                <a:gd name="T39" fmla="*/ 24616 h 2270816"/>
                <a:gd name="T40" fmla="*/ 21916 w 2790034"/>
                <a:gd name="T41" fmla="*/ 25457 h 2270816"/>
                <a:gd name="T42" fmla="*/ 24859 w 2790034"/>
                <a:gd name="T43" fmla="*/ 23355 h 2270816"/>
                <a:gd name="T44" fmla="*/ 21729 w 2790034"/>
                <a:gd name="T45" fmla="*/ 21176 h 22708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90034"/>
                <a:gd name="T70" fmla="*/ 0 h 2270816"/>
                <a:gd name="T71" fmla="*/ 2790034 w 2790034"/>
                <a:gd name="T72" fmla="*/ 2270816 h 22708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90034" h="2270816">
                  <a:moveTo>
                    <a:pt x="552889" y="538812"/>
                  </a:moveTo>
                  <a:cubicBezTo>
                    <a:pt x="553996" y="475286"/>
                    <a:pt x="555102" y="411761"/>
                    <a:pt x="556209" y="348235"/>
                  </a:cubicBezTo>
                  <a:lnTo>
                    <a:pt x="818835" y="203127"/>
                  </a:lnTo>
                  <a:lnTo>
                    <a:pt x="1042890" y="251970"/>
                  </a:lnTo>
                  <a:lnTo>
                    <a:pt x="1288903" y="54087"/>
                  </a:lnTo>
                  <a:lnTo>
                    <a:pt x="1642081" y="20043"/>
                  </a:lnTo>
                  <a:lnTo>
                    <a:pt x="1935958" y="0"/>
                  </a:lnTo>
                  <a:lnTo>
                    <a:pt x="2785167" y="639890"/>
                  </a:lnTo>
                  <a:cubicBezTo>
                    <a:pt x="2786789" y="1000378"/>
                    <a:pt x="2788412" y="1382259"/>
                    <a:pt x="2790034" y="1742747"/>
                  </a:cubicBezTo>
                  <a:cubicBezTo>
                    <a:pt x="2790034" y="2034391"/>
                    <a:pt x="2553609" y="2270816"/>
                    <a:pt x="2261965" y="2270816"/>
                  </a:cubicBezTo>
                  <a:lnTo>
                    <a:pt x="1276508" y="2270816"/>
                  </a:lnTo>
                  <a:lnTo>
                    <a:pt x="513127" y="1775373"/>
                  </a:lnTo>
                  <a:lnTo>
                    <a:pt x="502430" y="1705848"/>
                  </a:lnTo>
                  <a:lnTo>
                    <a:pt x="299202" y="1593538"/>
                  </a:lnTo>
                  <a:lnTo>
                    <a:pt x="341987" y="1556098"/>
                  </a:lnTo>
                  <a:lnTo>
                    <a:pt x="181204" y="1453355"/>
                  </a:lnTo>
                  <a:lnTo>
                    <a:pt x="0" y="1246725"/>
                  </a:lnTo>
                  <a:lnTo>
                    <a:pt x="41229" y="977129"/>
                  </a:lnTo>
                  <a:lnTo>
                    <a:pt x="188618" y="845614"/>
                  </a:lnTo>
                  <a:lnTo>
                    <a:pt x="258144" y="626338"/>
                  </a:lnTo>
                  <a:lnTo>
                    <a:pt x="557639" y="647733"/>
                  </a:lnTo>
                  <a:lnTo>
                    <a:pt x="632514" y="594250"/>
                  </a:lnTo>
                  <a:lnTo>
                    <a:pt x="552889" y="538812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1" name="圆角矩形 57"/>
            <p:cNvSpPr>
              <a:spLocks noChangeArrowheads="1"/>
            </p:cNvSpPr>
            <p:nvPr/>
          </p:nvSpPr>
          <p:spPr bwMode="auto">
            <a:xfrm rot="1784053">
              <a:off x="177612" y="529601"/>
              <a:ext cx="713102" cy="687238"/>
            </a:xfrm>
            <a:custGeom>
              <a:avLst/>
              <a:gdLst>
                <a:gd name="T0" fmla="*/ 185165 w 1018406"/>
                <a:gd name="T1" fmla="*/ 140235 h 981469"/>
                <a:gd name="T2" fmla="*/ 192882 w 1018406"/>
                <a:gd name="T3" fmla="*/ 138677 h 981469"/>
                <a:gd name="T4" fmla="*/ 212710 w 1018406"/>
                <a:gd name="T5" fmla="*/ 158505 h 981469"/>
                <a:gd name="T6" fmla="*/ 212710 w 1018406"/>
                <a:gd name="T7" fmla="*/ 226591 h 981469"/>
                <a:gd name="T8" fmla="*/ 229506 w 1018406"/>
                <a:gd name="T9" fmla="*/ 216998 h 981469"/>
                <a:gd name="T10" fmla="*/ 229506 w 1018406"/>
                <a:gd name="T11" fmla="*/ 237602 h 981469"/>
                <a:gd name="T12" fmla="*/ 212710 w 1018406"/>
                <a:gd name="T13" fmla="*/ 247195 h 981469"/>
                <a:gd name="T14" fmla="*/ 212710 w 1018406"/>
                <a:gd name="T15" fmla="*/ 317125 h 981469"/>
                <a:gd name="T16" fmla="*/ 192882 w 1018406"/>
                <a:gd name="T17" fmla="*/ 336952 h 981469"/>
                <a:gd name="T18" fmla="*/ 192882 w 1018406"/>
                <a:gd name="T19" fmla="*/ 336952 h 981469"/>
                <a:gd name="T20" fmla="*/ 173055 w 1018406"/>
                <a:gd name="T21" fmla="*/ 317124 h 981469"/>
                <a:gd name="T22" fmla="*/ 173054 w 1018406"/>
                <a:gd name="T23" fmla="*/ 158505 h 981469"/>
                <a:gd name="T24" fmla="*/ 185165 w 1018406"/>
                <a:gd name="T25" fmla="*/ 140235 h 981469"/>
                <a:gd name="T26" fmla="*/ 119332 w 1018406"/>
                <a:gd name="T27" fmla="*/ 172173 h 981469"/>
                <a:gd name="T28" fmla="*/ 127050 w 1018406"/>
                <a:gd name="T29" fmla="*/ 170615 h 981469"/>
                <a:gd name="T30" fmla="*/ 146877 w 1018406"/>
                <a:gd name="T31" fmla="*/ 190443 h 981469"/>
                <a:gd name="T32" fmla="*/ 146877 w 1018406"/>
                <a:gd name="T33" fmla="*/ 264194 h 981469"/>
                <a:gd name="T34" fmla="*/ 165367 w 1018406"/>
                <a:gd name="T35" fmla="*/ 253633 h 981469"/>
                <a:gd name="T36" fmla="*/ 165367 w 1018406"/>
                <a:gd name="T37" fmla="*/ 274237 h 981469"/>
                <a:gd name="T38" fmla="*/ 146877 w 1018406"/>
                <a:gd name="T39" fmla="*/ 284798 h 981469"/>
                <a:gd name="T40" fmla="*/ 146877 w 1018406"/>
                <a:gd name="T41" fmla="*/ 305879 h 981469"/>
                <a:gd name="T42" fmla="*/ 127049 w 1018406"/>
                <a:gd name="T43" fmla="*/ 325707 h 981469"/>
                <a:gd name="T44" fmla="*/ 127050 w 1018406"/>
                <a:gd name="T45" fmla="*/ 325706 h 981469"/>
                <a:gd name="T46" fmla="*/ 107222 w 1018406"/>
                <a:gd name="T47" fmla="*/ 305879 h 981469"/>
                <a:gd name="T48" fmla="*/ 107222 w 1018406"/>
                <a:gd name="T49" fmla="*/ 190443 h 981469"/>
                <a:gd name="T50" fmla="*/ 119332 w 1018406"/>
                <a:gd name="T51" fmla="*/ 172173 h 981469"/>
                <a:gd name="T52" fmla="*/ 127645 w 1018406"/>
                <a:gd name="T53" fmla="*/ 13504 h 981469"/>
                <a:gd name="T54" fmla="*/ 267389 w 1018406"/>
                <a:gd name="T55" fmla="*/ 51644 h 981469"/>
                <a:gd name="T56" fmla="*/ 268399 w 1018406"/>
                <a:gd name="T57" fmla="*/ 53914 h 981469"/>
                <a:gd name="T58" fmla="*/ 339988 w 1018406"/>
                <a:gd name="T59" fmla="*/ 90240 h 981469"/>
                <a:gd name="T60" fmla="*/ 312746 w 1018406"/>
                <a:gd name="T61" fmla="*/ 190057 h 981469"/>
                <a:gd name="T62" fmla="*/ 276848 w 1018406"/>
                <a:gd name="T63" fmla="*/ 210561 h 981469"/>
                <a:gd name="T64" fmla="*/ 276848 w 1018406"/>
                <a:gd name="T65" fmla="*/ 267403 h 981469"/>
                <a:gd name="T66" fmla="*/ 257021 w 1018406"/>
                <a:gd name="T67" fmla="*/ 287231 h 981469"/>
                <a:gd name="T68" fmla="*/ 257021 w 1018406"/>
                <a:gd name="T69" fmla="*/ 287230 h 981469"/>
                <a:gd name="T70" fmla="*/ 237193 w 1018406"/>
                <a:gd name="T71" fmla="*/ 267402 h 981469"/>
                <a:gd name="T72" fmla="*/ 237193 w 1018406"/>
                <a:gd name="T73" fmla="*/ 180627 h 981469"/>
                <a:gd name="T74" fmla="*/ 249303 w 1018406"/>
                <a:gd name="T75" fmla="*/ 162358 h 981469"/>
                <a:gd name="T76" fmla="*/ 257021 w 1018406"/>
                <a:gd name="T77" fmla="*/ 160799 h 981469"/>
                <a:gd name="T78" fmla="*/ 276848 w 1018406"/>
                <a:gd name="T79" fmla="*/ 180627 h 981469"/>
                <a:gd name="T80" fmla="*/ 276848 w 1018406"/>
                <a:gd name="T81" fmla="*/ 188518 h 981469"/>
                <a:gd name="T82" fmla="*/ 293910 w 1018406"/>
                <a:gd name="T83" fmla="*/ 112744 h 981469"/>
                <a:gd name="T84" fmla="*/ 236585 w 1018406"/>
                <a:gd name="T85" fmla="*/ 83655 h 981469"/>
                <a:gd name="T86" fmla="*/ 235777 w 1018406"/>
                <a:gd name="T87" fmla="*/ 81837 h 981469"/>
                <a:gd name="T88" fmla="*/ 123878 w 1018406"/>
                <a:gd name="T89" fmla="*/ 51297 h 981469"/>
                <a:gd name="T90" fmla="*/ 82967 w 1018406"/>
                <a:gd name="T91" fmla="*/ 126171 h 981469"/>
                <a:gd name="T92" fmla="*/ 49592 w 1018406"/>
                <a:gd name="T93" fmla="*/ 130852 h 981469"/>
                <a:gd name="T94" fmla="*/ 32140 w 1018406"/>
                <a:gd name="T95" fmla="*/ 194794 h 981469"/>
                <a:gd name="T96" fmla="*/ 34880 w 1018406"/>
                <a:gd name="T97" fmla="*/ 197929 h 981469"/>
                <a:gd name="T98" fmla="*/ 29381 w 1018406"/>
                <a:gd name="T99" fmla="*/ 263838 h 981469"/>
                <a:gd name="T100" fmla="*/ 99534 w 1018406"/>
                <a:gd name="T101" fmla="*/ 288889 h 981469"/>
                <a:gd name="T102" fmla="*/ 99534 w 1018406"/>
                <a:gd name="T103" fmla="*/ 310585 h 981469"/>
                <a:gd name="T104" fmla="*/ 9634 w 1018406"/>
                <a:gd name="T105" fmla="*/ 278933 h 981469"/>
                <a:gd name="T106" fmla="*/ 16501 w 1018406"/>
                <a:gd name="T107" fmla="*/ 196623 h 981469"/>
                <a:gd name="T108" fmla="*/ 13080 w 1018406"/>
                <a:gd name="T109" fmla="*/ 192708 h 981469"/>
                <a:gd name="T110" fmla="*/ 34874 w 1018406"/>
                <a:gd name="T111" fmla="*/ 112855 h 981469"/>
                <a:gd name="T112" fmla="*/ 76554 w 1018406"/>
                <a:gd name="T113" fmla="*/ 107009 h 981469"/>
                <a:gd name="T114" fmla="*/ 127645 w 1018406"/>
                <a:gd name="T115" fmla="*/ 13504 h 98146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8406"/>
                <a:gd name="T175" fmla="*/ 0 h 981469"/>
                <a:gd name="T176" fmla="*/ 1018406 w 1018406"/>
                <a:gd name="T177" fmla="*/ 981469 h 98146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8406" h="981469">
                  <a:moveTo>
                    <a:pt x="539344" y="408473"/>
                  </a:moveTo>
                  <a:cubicBezTo>
                    <a:pt x="546254" y="405551"/>
                    <a:pt x="553850" y="403935"/>
                    <a:pt x="561824" y="403935"/>
                  </a:cubicBezTo>
                  <a:cubicBezTo>
                    <a:pt x="593721" y="403935"/>
                    <a:pt x="619579" y="429792"/>
                    <a:pt x="619578" y="461689"/>
                  </a:cubicBezTo>
                  <a:lnTo>
                    <a:pt x="619578" y="660011"/>
                  </a:lnTo>
                  <a:lnTo>
                    <a:pt x="668498" y="632069"/>
                  </a:lnTo>
                  <a:lnTo>
                    <a:pt x="668498" y="692084"/>
                  </a:lnTo>
                  <a:lnTo>
                    <a:pt x="619578" y="720026"/>
                  </a:lnTo>
                  <a:cubicBezTo>
                    <a:pt x="619577" y="787922"/>
                    <a:pt x="619577" y="855819"/>
                    <a:pt x="619577" y="923715"/>
                  </a:cubicBezTo>
                  <a:cubicBezTo>
                    <a:pt x="619577" y="955612"/>
                    <a:pt x="593721" y="981469"/>
                    <a:pt x="561824" y="981469"/>
                  </a:cubicBezTo>
                  <a:lnTo>
                    <a:pt x="561824" y="981468"/>
                  </a:lnTo>
                  <a:cubicBezTo>
                    <a:pt x="529927" y="981468"/>
                    <a:pt x="504070" y="955611"/>
                    <a:pt x="504071" y="923714"/>
                  </a:cubicBezTo>
                  <a:lnTo>
                    <a:pt x="504070" y="461689"/>
                  </a:lnTo>
                  <a:cubicBezTo>
                    <a:pt x="504070" y="437766"/>
                    <a:pt x="518615" y="417241"/>
                    <a:pt x="539344" y="408473"/>
                  </a:cubicBezTo>
                  <a:close/>
                  <a:moveTo>
                    <a:pt x="347586" y="501503"/>
                  </a:moveTo>
                  <a:cubicBezTo>
                    <a:pt x="354496" y="498580"/>
                    <a:pt x="362093" y="496964"/>
                    <a:pt x="370067" y="496964"/>
                  </a:cubicBezTo>
                  <a:cubicBezTo>
                    <a:pt x="401964" y="496964"/>
                    <a:pt x="427821" y="522821"/>
                    <a:pt x="427821" y="554718"/>
                  </a:cubicBezTo>
                  <a:lnTo>
                    <a:pt x="427820" y="769539"/>
                  </a:lnTo>
                  <a:lnTo>
                    <a:pt x="481679" y="738777"/>
                  </a:lnTo>
                  <a:lnTo>
                    <a:pt x="481679" y="798792"/>
                  </a:lnTo>
                  <a:lnTo>
                    <a:pt x="427820" y="829554"/>
                  </a:lnTo>
                  <a:cubicBezTo>
                    <a:pt x="427820" y="850023"/>
                    <a:pt x="427820" y="870491"/>
                    <a:pt x="427820" y="890960"/>
                  </a:cubicBezTo>
                  <a:cubicBezTo>
                    <a:pt x="427820" y="922857"/>
                    <a:pt x="401963" y="948714"/>
                    <a:pt x="370066" y="948714"/>
                  </a:cubicBezTo>
                  <a:lnTo>
                    <a:pt x="370067" y="948713"/>
                  </a:lnTo>
                  <a:cubicBezTo>
                    <a:pt x="338170" y="948713"/>
                    <a:pt x="312313" y="922856"/>
                    <a:pt x="312313" y="890959"/>
                  </a:cubicBezTo>
                  <a:lnTo>
                    <a:pt x="312313" y="554718"/>
                  </a:lnTo>
                  <a:cubicBezTo>
                    <a:pt x="312313" y="530795"/>
                    <a:pt x="326858" y="510270"/>
                    <a:pt x="347586" y="501503"/>
                  </a:cubicBezTo>
                  <a:close/>
                  <a:moveTo>
                    <a:pt x="371802" y="39332"/>
                  </a:moveTo>
                  <a:cubicBezTo>
                    <a:pt x="514881" y="-42392"/>
                    <a:pt x="697121" y="7347"/>
                    <a:pt x="778845" y="150425"/>
                  </a:cubicBezTo>
                  <a:cubicBezTo>
                    <a:pt x="780041" y="152520"/>
                    <a:pt x="781210" y="154623"/>
                    <a:pt x="781787" y="157040"/>
                  </a:cubicBezTo>
                  <a:cubicBezTo>
                    <a:pt x="863618" y="147642"/>
                    <a:pt x="946858" y="186773"/>
                    <a:pt x="990312" y="262850"/>
                  </a:cubicBezTo>
                  <a:cubicBezTo>
                    <a:pt x="1048686" y="365049"/>
                    <a:pt x="1013158" y="495220"/>
                    <a:pt x="910960" y="553594"/>
                  </a:cubicBezTo>
                  <a:lnTo>
                    <a:pt x="806399" y="613317"/>
                  </a:lnTo>
                  <a:cubicBezTo>
                    <a:pt x="806398" y="668508"/>
                    <a:pt x="806398" y="723698"/>
                    <a:pt x="806398" y="778888"/>
                  </a:cubicBezTo>
                  <a:cubicBezTo>
                    <a:pt x="806398" y="810785"/>
                    <a:pt x="780541" y="836642"/>
                    <a:pt x="748644" y="836642"/>
                  </a:cubicBezTo>
                  <a:lnTo>
                    <a:pt x="748645" y="836641"/>
                  </a:lnTo>
                  <a:cubicBezTo>
                    <a:pt x="716748" y="836641"/>
                    <a:pt x="690891" y="810784"/>
                    <a:pt x="690891" y="778887"/>
                  </a:cubicBezTo>
                  <a:lnTo>
                    <a:pt x="690891" y="526128"/>
                  </a:lnTo>
                  <a:cubicBezTo>
                    <a:pt x="690891" y="502205"/>
                    <a:pt x="705435" y="481680"/>
                    <a:pt x="726164" y="472913"/>
                  </a:cubicBezTo>
                  <a:cubicBezTo>
                    <a:pt x="733074" y="469990"/>
                    <a:pt x="740671" y="468374"/>
                    <a:pt x="748645" y="468374"/>
                  </a:cubicBezTo>
                  <a:cubicBezTo>
                    <a:pt x="780542" y="468374"/>
                    <a:pt x="806399" y="494231"/>
                    <a:pt x="806399" y="526128"/>
                  </a:cubicBezTo>
                  <a:lnTo>
                    <a:pt x="806399" y="549112"/>
                  </a:lnTo>
                  <a:cubicBezTo>
                    <a:pt x="877800" y="500884"/>
                    <a:pt x="899772" y="404862"/>
                    <a:pt x="856096" y="328398"/>
                  </a:cubicBezTo>
                  <a:cubicBezTo>
                    <a:pt x="821300" y="267478"/>
                    <a:pt x="754647" y="236145"/>
                    <a:pt x="689121" y="243670"/>
                  </a:cubicBezTo>
                  <a:cubicBezTo>
                    <a:pt x="688660" y="241736"/>
                    <a:pt x="687724" y="240051"/>
                    <a:pt x="686766" y="238374"/>
                  </a:cubicBezTo>
                  <a:cubicBezTo>
                    <a:pt x="621326" y="123804"/>
                    <a:pt x="475397" y="83977"/>
                    <a:pt x="360828" y="149417"/>
                  </a:cubicBezTo>
                  <a:cubicBezTo>
                    <a:pt x="280358" y="195380"/>
                    <a:pt x="236760" y="281049"/>
                    <a:pt x="241665" y="367508"/>
                  </a:cubicBezTo>
                  <a:cubicBezTo>
                    <a:pt x="209878" y="359290"/>
                    <a:pt x="175188" y="363587"/>
                    <a:pt x="144450" y="381144"/>
                  </a:cubicBezTo>
                  <a:cubicBezTo>
                    <a:pt x="78981" y="418539"/>
                    <a:pt x="56223" y="501924"/>
                    <a:pt x="93617" y="567393"/>
                  </a:cubicBezTo>
                  <a:lnTo>
                    <a:pt x="101597" y="576526"/>
                  </a:lnTo>
                  <a:cubicBezTo>
                    <a:pt x="58159" y="629349"/>
                    <a:pt x="49624" y="705553"/>
                    <a:pt x="85580" y="768503"/>
                  </a:cubicBezTo>
                  <a:cubicBezTo>
                    <a:pt x="127248" y="841454"/>
                    <a:pt x="214604" y="871981"/>
                    <a:pt x="289920" y="841470"/>
                  </a:cubicBezTo>
                  <a:lnTo>
                    <a:pt x="289920" y="904668"/>
                  </a:lnTo>
                  <a:cubicBezTo>
                    <a:pt x="193469" y="943164"/>
                    <a:pt x="81115" y="905351"/>
                    <a:pt x="28062" y="812470"/>
                  </a:cubicBezTo>
                  <a:cubicBezTo>
                    <a:pt x="-16840" y="733856"/>
                    <a:pt x="-6181" y="638689"/>
                    <a:pt x="48064" y="572723"/>
                  </a:cubicBezTo>
                  <a:lnTo>
                    <a:pt x="38099" y="561317"/>
                  </a:lnTo>
                  <a:cubicBezTo>
                    <a:pt x="-8600" y="479558"/>
                    <a:pt x="19821" y="375421"/>
                    <a:pt x="101580" y="328721"/>
                  </a:cubicBezTo>
                  <a:cubicBezTo>
                    <a:pt x="139967" y="306795"/>
                    <a:pt x="183290" y="301429"/>
                    <a:pt x="222985" y="311694"/>
                  </a:cubicBezTo>
                  <a:cubicBezTo>
                    <a:pt x="216862" y="203719"/>
                    <a:pt x="271309" y="96732"/>
                    <a:pt x="371802" y="39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2" name="圆角矩形 68"/>
            <p:cNvSpPr>
              <a:spLocks noChangeArrowheads="1"/>
            </p:cNvSpPr>
            <p:nvPr/>
          </p:nvSpPr>
          <p:spPr bwMode="auto">
            <a:xfrm flipH="1">
              <a:off x="365384" y="346732"/>
              <a:ext cx="893505" cy="654371"/>
            </a:xfrm>
            <a:custGeom>
              <a:avLst/>
              <a:gdLst>
                <a:gd name="T0" fmla="*/ 34596 w 2004545"/>
                <a:gd name="T1" fmla="*/ 0 h 1468058"/>
                <a:gd name="T2" fmla="*/ 10379 w 2004545"/>
                <a:gd name="T3" fmla="*/ 24217 h 1468058"/>
                <a:gd name="T4" fmla="*/ 10437 w 2004545"/>
                <a:gd name="T5" fmla="*/ 24801 h 1468058"/>
                <a:gd name="T6" fmla="*/ 0 w 2004545"/>
                <a:gd name="T7" fmla="*/ 40654 h 1468058"/>
                <a:gd name="T8" fmla="*/ 17298 w 2004545"/>
                <a:gd name="T9" fmla="*/ 57952 h 1468058"/>
                <a:gd name="T10" fmla="*/ 31439 w 2004545"/>
                <a:gd name="T11" fmla="*/ 57952 h 1468058"/>
                <a:gd name="T12" fmla="*/ 28255 w 2004545"/>
                <a:gd name="T13" fmla="*/ 49014 h 1468058"/>
                <a:gd name="T14" fmla="*/ 36959 w 2004545"/>
                <a:gd name="T15" fmla="*/ 35796 h 1468058"/>
                <a:gd name="T16" fmla="*/ 36909 w 2004545"/>
                <a:gd name="T17" fmla="*/ 35308 h 1468058"/>
                <a:gd name="T18" fmla="*/ 57103 w 2004545"/>
                <a:gd name="T19" fmla="*/ 15115 h 1468058"/>
                <a:gd name="T20" fmla="*/ 74992 w 2004545"/>
                <a:gd name="T21" fmla="*/ 26127 h 1468058"/>
                <a:gd name="T22" fmla="*/ 79063 w 2004545"/>
                <a:gd name="T23" fmla="*/ 23688 h 1468058"/>
                <a:gd name="T24" fmla="*/ 79130 w 2004545"/>
                <a:gd name="T25" fmla="*/ 23356 h 1468058"/>
                <a:gd name="T26" fmla="*/ 65291 w 2004545"/>
                <a:gd name="T27" fmla="*/ 9518 h 1468058"/>
                <a:gd name="T28" fmla="*/ 56049 w 2004545"/>
                <a:gd name="T29" fmla="*/ 13206 h 1468058"/>
                <a:gd name="T30" fmla="*/ 34596 w 2004545"/>
                <a:gd name="T31" fmla="*/ 0 h 14680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4545"/>
                <a:gd name="T49" fmla="*/ 0 h 1468058"/>
                <a:gd name="T50" fmla="*/ 2004545 w 2004545"/>
                <a:gd name="T51" fmla="*/ 1468058 h 146805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4545" h="1468058"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37" name="组合 23"/>
          <p:cNvGrpSpPr/>
          <p:nvPr/>
        </p:nvGrpSpPr>
        <p:grpSpPr bwMode="auto">
          <a:xfrm>
            <a:off x="4133850" y="2235200"/>
            <a:ext cx="904875" cy="904875"/>
            <a:chOff x="0" y="0"/>
            <a:chExt cx="1407945" cy="1407810"/>
          </a:xfrm>
        </p:grpSpPr>
        <p:sp>
          <p:nvSpPr>
            <p:cNvPr id="19496" name="圆角矩形 24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497" name="圆角矩形 12"/>
            <p:cNvSpPr>
              <a:spLocks noChangeArrowheads="1"/>
            </p:cNvSpPr>
            <p:nvPr/>
          </p:nvSpPr>
          <p:spPr bwMode="auto">
            <a:xfrm>
              <a:off x="323456" y="331933"/>
              <a:ext cx="1084489" cy="1075877"/>
            </a:xfrm>
            <a:custGeom>
              <a:avLst/>
              <a:gdLst>
                <a:gd name="T0" fmla="*/ 3954684 w 622695"/>
                <a:gd name="T1" fmla="*/ 829492 h 617749"/>
                <a:gd name="T2" fmla="*/ 3982884 w 622695"/>
                <a:gd name="T3" fmla="*/ 507360 h 617749"/>
                <a:gd name="T4" fmla="*/ 4163181 w 622695"/>
                <a:gd name="T5" fmla="*/ 0 h 617749"/>
                <a:gd name="T6" fmla="*/ 5723010 w 622695"/>
                <a:gd name="T7" fmla="*/ 1272188 h 617749"/>
                <a:gd name="T8" fmla="*/ 5728224 w 622695"/>
                <a:gd name="T9" fmla="*/ 4443960 h 617749"/>
                <a:gd name="T10" fmla="*/ 4488716 w 622695"/>
                <a:gd name="T11" fmla="*/ 5683480 h 617749"/>
                <a:gd name="T12" fmla="*/ 2742410 w 622695"/>
                <a:gd name="T13" fmla="*/ 5679259 h 617749"/>
                <a:gd name="T14" fmla="*/ 86856 w 622695"/>
                <a:gd name="T15" fmla="*/ 3011381 h 617749"/>
                <a:gd name="T16" fmla="*/ 441953 w 622695"/>
                <a:gd name="T17" fmla="*/ 2319316 h 617749"/>
                <a:gd name="T18" fmla="*/ 22319 w 622695"/>
                <a:gd name="T19" fmla="*/ 1556169 h 617749"/>
                <a:gd name="T20" fmla="*/ 640998 w 622695"/>
                <a:gd name="T21" fmla="*/ 538394 h 617749"/>
                <a:gd name="T22" fmla="*/ 1429290 w 622695"/>
                <a:gd name="T23" fmla="*/ 622256 h 617749"/>
                <a:gd name="T24" fmla="*/ 1982778 w 622695"/>
                <a:gd name="T25" fmla="*/ 450336 h 617749"/>
                <a:gd name="T26" fmla="*/ 2089503 w 622695"/>
                <a:gd name="T27" fmla="*/ 382511 h 617749"/>
                <a:gd name="T28" fmla="*/ 3954684 w 622695"/>
                <a:gd name="T29" fmla="*/ 829492 h 617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2695"/>
                <a:gd name="T46" fmla="*/ 0 h 617749"/>
                <a:gd name="T47" fmla="*/ 622695 w 622695"/>
                <a:gd name="T48" fmla="*/ 617749 h 617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2695" h="617749">
                  <a:moveTo>
                    <a:pt x="429846" y="90159"/>
                  </a:moveTo>
                  <a:lnTo>
                    <a:pt x="432911" y="55146"/>
                  </a:lnTo>
                  <a:lnTo>
                    <a:pt x="452508" y="0"/>
                  </a:lnTo>
                  <a:lnTo>
                    <a:pt x="622050" y="138277"/>
                  </a:lnTo>
                  <a:cubicBezTo>
                    <a:pt x="621631" y="247116"/>
                    <a:pt x="623036" y="374184"/>
                    <a:pt x="622617" y="483023"/>
                  </a:cubicBezTo>
                  <a:cubicBezTo>
                    <a:pt x="622617" y="557430"/>
                    <a:pt x="562298" y="617749"/>
                    <a:pt x="487891" y="617749"/>
                  </a:cubicBezTo>
                  <a:lnTo>
                    <a:pt x="298080" y="617290"/>
                  </a:lnTo>
                  <a:lnTo>
                    <a:pt x="9441" y="327313"/>
                  </a:lnTo>
                  <a:lnTo>
                    <a:pt x="48037" y="252091"/>
                  </a:lnTo>
                  <a:lnTo>
                    <a:pt x="2426" y="169143"/>
                  </a:lnTo>
                  <a:cubicBezTo>
                    <a:pt x="-12350" y="124880"/>
                    <a:pt x="44184" y="75437"/>
                    <a:pt x="69672" y="58519"/>
                  </a:cubicBezTo>
                  <a:cubicBezTo>
                    <a:pt x="95160" y="41601"/>
                    <a:pt x="130743" y="72875"/>
                    <a:pt x="155354" y="67634"/>
                  </a:cubicBezTo>
                  <a:lnTo>
                    <a:pt x="215514" y="48948"/>
                  </a:lnTo>
                  <a:lnTo>
                    <a:pt x="227114" y="41576"/>
                  </a:lnTo>
                  <a:lnTo>
                    <a:pt x="429846" y="90159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98" name="椭圆 30"/>
            <p:cNvSpPr>
              <a:spLocks noChangeArrowheads="1"/>
            </p:cNvSpPr>
            <p:nvPr/>
          </p:nvSpPr>
          <p:spPr bwMode="auto">
            <a:xfrm>
              <a:off x="165766" y="194339"/>
              <a:ext cx="1076278" cy="1076278"/>
            </a:xfrm>
            <a:custGeom>
              <a:avLst/>
              <a:gdLst>
                <a:gd name="T0" fmla="*/ 698291 w 944830"/>
                <a:gd name="T1" fmla="*/ 0 h 944830"/>
                <a:gd name="T2" fmla="*/ 955868 w 944830"/>
                <a:gd name="T3" fmla="*/ 257575 h 944830"/>
                <a:gd name="T4" fmla="*/ 1117990 w 944830"/>
                <a:gd name="T5" fmla="*/ 137730 h 944830"/>
                <a:gd name="T6" fmla="*/ 1290809 w 944830"/>
                <a:gd name="T7" fmla="*/ 310549 h 944830"/>
                <a:gd name="T8" fmla="*/ 1170964 w 944830"/>
                <a:gd name="T9" fmla="*/ 472674 h 944830"/>
                <a:gd name="T10" fmla="*/ 1396580 w 944830"/>
                <a:gd name="T11" fmla="*/ 698291 h 944830"/>
                <a:gd name="T12" fmla="*/ 1164149 w 944830"/>
                <a:gd name="T13" fmla="*/ 930722 h 944830"/>
                <a:gd name="T14" fmla="*/ 1019238 w 944830"/>
                <a:gd name="T15" fmla="*/ 846421 h 944830"/>
                <a:gd name="T16" fmla="*/ 846420 w 944830"/>
                <a:gd name="T17" fmla="*/ 1019240 h 944830"/>
                <a:gd name="T18" fmla="*/ 930722 w 944830"/>
                <a:gd name="T19" fmla="*/ 1164150 h 944830"/>
                <a:gd name="T20" fmla="*/ 698291 w 944830"/>
                <a:gd name="T21" fmla="*/ 1396580 h 944830"/>
                <a:gd name="T22" fmla="*/ 465860 w 944830"/>
                <a:gd name="T23" fmla="*/ 1164150 h 944830"/>
                <a:gd name="T24" fmla="*/ 550161 w 944830"/>
                <a:gd name="T25" fmla="*/ 1019240 h 944830"/>
                <a:gd name="T26" fmla="*/ 377343 w 944830"/>
                <a:gd name="T27" fmla="*/ 846421 h 944830"/>
                <a:gd name="T28" fmla="*/ 232431 w 944830"/>
                <a:gd name="T29" fmla="*/ 930722 h 944830"/>
                <a:gd name="T30" fmla="*/ 0 w 944830"/>
                <a:gd name="T31" fmla="*/ 698291 h 944830"/>
                <a:gd name="T32" fmla="*/ 225617 w 944830"/>
                <a:gd name="T33" fmla="*/ 472674 h 944830"/>
                <a:gd name="T34" fmla="*/ 105770 w 944830"/>
                <a:gd name="T35" fmla="*/ 310549 h 944830"/>
                <a:gd name="T36" fmla="*/ 278589 w 944830"/>
                <a:gd name="T37" fmla="*/ 137730 h 944830"/>
                <a:gd name="T38" fmla="*/ 440712 w 944830"/>
                <a:gd name="T39" fmla="*/ 257577 h 944830"/>
                <a:gd name="T40" fmla="*/ 698291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41" name="组合 27"/>
          <p:cNvGrpSpPr/>
          <p:nvPr/>
        </p:nvGrpSpPr>
        <p:grpSpPr bwMode="auto">
          <a:xfrm>
            <a:off x="2954338" y="2232025"/>
            <a:ext cx="906462" cy="908050"/>
            <a:chOff x="0" y="0"/>
            <a:chExt cx="1410703" cy="1410703"/>
          </a:xfrm>
        </p:grpSpPr>
        <p:grpSp>
          <p:nvGrpSpPr>
            <p:cNvPr id="19488" name="组合 28"/>
            <p:cNvGrpSpPr/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94" name="圆角矩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19495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13519 w 2532980"/>
                  <a:gd name="T1" fmla="*/ 6726 h 2491439"/>
                  <a:gd name="T2" fmla="*/ 28805 w 2532980"/>
                  <a:gd name="T3" fmla="*/ 890 h 2491439"/>
                  <a:gd name="T4" fmla="*/ 43714 w 2532980"/>
                  <a:gd name="T5" fmla="*/ 0 h 2491439"/>
                  <a:gd name="T6" fmla="*/ 59467 w 2532980"/>
                  <a:gd name="T7" fmla="*/ 2575 h 2491439"/>
                  <a:gd name="T8" fmla="*/ 99358 w 2532980"/>
                  <a:gd name="T9" fmla="*/ 34660 h 2491439"/>
                  <a:gd name="T10" fmla="*/ 99550 w 2532980"/>
                  <a:gd name="T11" fmla="*/ 77163 h 2491439"/>
                  <a:gd name="T12" fmla="*/ 78796 w 2532980"/>
                  <a:gd name="T13" fmla="*/ 97917 h 2491439"/>
                  <a:gd name="T14" fmla="*/ 55200 w 2532980"/>
                  <a:gd name="T15" fmla="*/ 97917 h 2491439"/>
                  <a:gd name="T16" fmla="*/ 9840 w 2532980"/>
                  <a:gd name="T17" fmla="*/ 66000 h 2491439"/>
                  <a:gd name="T18" fmla="*/ 12808 w 2532980"/>
                  <a:gd name="T19" fmla="*/ 65446 h 2491439"/>
                  <a:gd name="T20" fmla="*/ 4760 w 2532980"/>
                  <a:gd name="T21" fmla="*/ 58634 h 2491439"/>
                  <a:gd name="T22" fmla="*/ 0 w 2532980"/>
                  <a:gd name="T23" fmla="*/ 26251 h 2491439"/>
                  <a:gd name="T24" fmla="*/ 13519 w 2532980"/>
                  <a:gd name="T25" fmla="*/ 6726 h 24914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532980"/>
                  <a:gd name="T40" fmla="*/ 0 h 2491439"/>
                  <a:gd name="T41" fmla="*/ 2532980 w 2532980"/>
                  <a:gd name="T42" fmla="*/ 2491439 h 24914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513111" y="6552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250384" y="1679326"/>
                    </a:lnTo>
                    <a:lnTo>
                      <a:pt x="325895" y="1665228"/>
                    </a:lnTo>
                    <a:lnTo>
                      <a:pt x="121105" y="1491900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9489" name="组合 29"/>
            <p:cNvGrpSpPr/>
            <p:nvPr/>
          </p:nvGrpSpPr>
          <p:grpSpPr bwMode="auto">
            <a:xfrm>
              <a:off x="255350" y="255350"/>
              <a:ext cx="900002" cy="900002"/>
              <a:chOff x="0" y="0"/>
              <a:chExt cx="3528392" cy="3528392"/>
            </a:xfrm>
          </p:grpSpPr>
          <p:sp>
            <p:nvSpPr>
              <p:cNvPr id="19490" name="Freeform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28392" cy="3528392"/>
              </a:xfrm>
              <a:custGeom>
                <a:avLst/>
                <a:gdLst>
                  <a:gd name="T0" fmla="*/ 1944317 w 3528392"/>
                  <a:gd name="T1" fmla="*/ 3348272 h 3528392"/>
                  <a:gd name="T2" fmla="*/ 1584077 w 3528392"/>
                  <a:gd name="T3" fmla="*/ 3348272 h 3528392"/>
                  <a:gd name="T4" fmla="*/ 2306111 w 3528392"/>
                  <a:gd name="T5" fmla="*/ 3088523 h 3528392"/>
                  <a:gd name="T6" fmla="*/ 2306111 w 3528392"/>
                  <a:gd name="T7" fmla="*/ 3448763 h 3528392"/>
                  <a:gd name="T8" fmla="*/ 2306111 w 3528392"/>
                  <a:gd name="T9" fmla="*/ 3088523 h 3528392"/>
                  <a:gd name="T10" fmla="*/ 1402401 w 3528392"/>
                  <a:gd name="T11" fmla="*/ 3268643 h 3528392"/>
                  <a:gd name="T12" fmla="*/ 1042161 w 3528392"/>
                  <a:gd name="T13" fmla="*/ 3268643 h 3528392"/>
                  <a:gd name="T14" fmla="*/ 2848027 w 3528392"/>
                  <a:gd name="T15" fmla="*/ 2808310 h 3528392"/>
                  <a:gd name="T16" fmla="*/ 2848027 w 3528392"/>
                  <a:gd name="T17" fmla="*/ 3168550 h 3528392"/>
                  <a:gd name="T18" fmla="*/ 2848027 w 3528392"/>
                  <a:gd name="T19" fmla="*/ 2808310 h 3528392"/>
                  <a:gd name="T20" fmla="*/ 860486 w 3528392"/>
                  <a:gd name="T21" fmla="*/ 2988430 h 3528392"/>
                  <a:gd name="T22" fmla="*/ 500246 w 3528392"/>
                  <a:gd name="T23" fmla="*/ 2988430 h 3528392"/>
                  <a:gd name="T24" fmla="*/ 1933280 w 3528392"/>
                  <a:gd name="T25" fmla="*/ 1530863 h 3528392"/>
                  <a:gd name="T26" fmla="*/ 2124584 w 3528392"/>
                  <a:gd name="T27" fmla="*/ 1638478 h 3528392"/>
                  <a:gd name="T28" fmla="*/ 2219792 w 3528392"/>
                  <a:gd name="T29" fmla="*/ 1889423 h 3528392"/>
                  <a:gd name="T30" fmla="*/ 1878482 w 3528392"/>
                  <a:gd name="T31" fmla="*/ 2097950 h 3528392"/>
                  <a:gd name="T32" fmla="*/ 1721477 w 3528392"/>
                  <a:gd name="T33" fmla="*/ 2353281 h 3528392"/>
                  <a:gd name="T34" fmla="*/ 1628042 w 3528392"/>
                  <a:gd name="T35" fmla="*/ 2080618 h 3528392"/>
                  <a:gd name="T36" fmla="*/ 1291951 w 3528392"/>
                  <a:gd name="T37" fmla="*/ 1882881 h 3528392"/>
                  <a:gd name="T38" fmla="*/ 1382833 w 3528392"/>
                  <a:gd name="T39" fmla="*/ 1636192 h 3528392"/>
                  <a:gd name="T40" fmla="*/ 1933280 w 3528392"/>
                  <a:gd name="T41" fmla="*/ 1530863 h 3528392"/>
                  <a:gd name="T42" fmla="*/ 3528392 w 3528392"/>
                  <a:gd name="T43" fmla="*/ 1764196 h 3528392"/>
                  <a:gd name="T44" fmla="*/ 2854187 w 3528392"/>
                  <a:gd name="T45" fmla="*/ 2664296 h 3528392"/>
                  <a:gd name="T46" fmla="*/ 1879764 w 3528392"/>
                  <a:gd name="T47" fmla="*/ 2645821 h 3528392"/>
                  <a:gd name="T48" fmla="*/ 1953379 w 3528392"/>
                  <a:gd name="T49" fmla="*/ 2119060 h 3528392"/>
                  <a:gd name="T50" fmla="*/ 2273667 w 3528392"/>
                  <a:gd name="T51" fmla="*/ 1937017 h 3528392"/>
                  <a:gd name="T52" fmla="*/ 2752809 w 3528392"/>
                  <a:gd name="T53" fmla="*/ 2011900 h 3528392"/>
                  <a:gd name="T54" fmla="*/ 3052650 w 3528392"/>
                  <a:gd name="T55" fmla="*/ 2360791 h 3528392"/>
                  <a:gd name="T56" fmla="*/ 1764196 w 3528392"/>
                  <a:gd name="T57" fmla="*/ 343136 h 3528392"/>
                  <a:gd name="T58" fmla="*/ 458827 w 3528392"/>
                  <a:gd name="T59" fmla="*/ 2325675 h 3528392"/>
                  <a:gd name="T60" fmla="*/ 625771 w 3528392"/>
                  <a:gd name="T61" fmla="*/ 2034661 h 3528392"/>
                  <a:gd name="T62" fmla="*/ 1227604 w 3528392"/>
                  <a:gd name="T63" fmla="*/ 1912008 h 3528392"/>
                  <a:gd name="T64" fmla="*/ 1569848 w 3528392"/>
                  <a:gd name="T65" fmla="*/ 2123746 h 3528392"/>
                  <a:gd name="T66" fmla="*/ 1616341 w 3528392"/>
                  <a:gd name="T67" fmla="*/ 2636305 h 3528392"/>
                  <a:gd name="T68" fmla="*/ 688643 w 3528392"/>
                  <a:gd name="T69" fmla="*/ 2664296 h 3528392"/>
                  <a:gd name="T70" fmla="*/ 0 w 3528392"/>
                  <a:gd name="T71" fmla="*/ 1764196 h 35283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528392"/>
                  <a:gd name="T109" fmla="*/ 0 h 3528392"/>
                  <a:gd name="T110" fmla="*/ 3528392 w 3528392"/>
                  <a:gd name="T111" fmla="*/ 3528392 h 352839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528392" h="3528392">
                    <a:moveTo>
                      <a:pt x="1764197" y="3168152"/>
                    </a:moveTo>
                    <a:cubicBezTo>
                      <a:pt x="1863675" y="3168152"/>
                      <a:pt x="1944317" y="3248794"/>
                      <a:pt x="1944317" y="3348272"/>
                    </a:cubicBezTo>
                    <a:cubicBezTo>
                      <a:pt x="1944317" y="3447750"/>
                      <a:pt x="1863675" y="3528392"/>
                      <a:pt x="1764197" y="3528392"/>
                    </a:cubicBezTo>
                    <a:cubicBezTo>
                      <a:pt x="1664719" y="3528392"/>
                      <a:pt x="1584077" y="3447750"/>
                      <a:pt x="1584077" y="3348272"/>
                    </a:cubicBezTo>
                    <a:cubicBezTo>
                      <a:pt x="1584077" y="3248794"/>
                      <a:pt x="1664719" y="3168152"/>
                      <a:pt x="1764197" y="3168152"/>
                    </a:cubicBezTo>
                    <a:close/>
                    <a:moveTo>
                      <a:pt x="2306111" y="3088523"/>
                    </a:moveTo>
                    <a:cubicBezTo>
                      <a:pt x="2405589" y="3088523"/>
                      <a:pt x="2486231" y="3169165"/>
                      <a:pt x="2486231" y="3268643"/>
                    </a:cubicBezTo>
                    <a:cubicBezTo>
                      <a:pt x="2486231" y="3368121"/>
                      <a:pt x="2405589" y="3448763"/>
                      <a:pt x="2306111" y="3448763"/>
                    </a:cubicBezTo>
                    <a:cubicBezTo>
                      <a:pt x="2206633" y="3448763"/>
                      <a:pt x="2125991" y="3368121"/>
                      <a:pt x="2125991" y="3268643"/>
                    </a:cubicBezTo>
                    <a:cubicBezTo>
                      <a:pt x="2125991" y="3169165"/>
                      <a:pt x="2206633" y="3088523"/>
                      <a:pt x="2306111" y="3088523"/>
                    </a:cubicBezTo>
                    <a:close/>
                    <a:moveTo>
                      <a:pt x="1222281" y="3088523"/>
                    </a:moveTo>
                    <a:cubicBezTo>
                      <a:pt x="1321759" y="3088523"/>
                      <a:pt x="1402401" y="3169165"/>
                      <a:pt x="1402401" y="3268643"/>
                    </a:cubicBezTo>
                    <a:cubicBezTo>
                      <a:pt x="1402401" y="3368121"/>
                      <a:pt x="1321759" y="3448763"/>
                      <a:pt x="1222281" y="3448763"/>
                    </a:cubicBezTo>
                    <a:cubicBezTo>
                      <a:pt x="1122803" y="3448763"/>
                      <a:pt x="1042161" y="3368121"/>
                      <a:pt x="1042161" y="3268643"/>
                    </a:cubicBezTo>
                    <a:cubicBezTo>
                      <a:pt x="1042161" y="3169165"/>
                      <a:pt x="1122803" y="3088523"/>
                      <a:pt x="1222281" y="3088523"/>
                    </a:cubicBezTo>
                    <a:close/>
                    <a:moveTo>
                      <a:pt x="2848027" y="2808310"/>
                    </a:moveTo>
                    <a:cubicBezTo>
                      <a:pt x="2947505" y="2808310"/>
                      <a:pt x="3028147" y="2888952"/>
                      <a:pt x="3028147" y="2988430"/>
                    </a:cubicBezTo>
                    <a:cubicBezTo>
                      <a:pt x="3028147" y="3087908"/>
                      <a:pt x="2947505" y="3168550"/>
                      <a:pt x="2848027" y="3168550"/>
                    </a:cubicBezTo>
                    <a:cubicBezTo>
                      <a:pt x="2748549" y="3168550"/>
                      <a:pt x="2667907" y="3087908"/>
                      <a:pt x="2667907" y="2988430"/>
                    </a:cubicBezTo>
                    <a:cubicBezTo>
                      <a:pt x="2667907" y="2888952"/>
                      <a:pt x="2748549" y="2808310"/>
                      <a:pt x="2848027" y="2808310"/>
                    </a:cubicBezTo>
                    <a:close/>
                    <a:moveTo>
                      <a:pt x="680366" y="2808310"/>
                    </a:moveTo>
                    <a:cubicBezTo>
                      <a:pt x="779844" y="2808310"/>
                      <a:pt x="860486" y="2888952"/>
                      <a:pt x="860486" y="2988430"/>
                    </a:cubicBezTo>
                    <a:cubicBezTo>
                      <a:pt x="860486" y="3087908"/>
                      <a:pt x="779844" y="3168550"/>
                      <a:pt x="680366" y="3168550"/>
                    </a:cubicBezTo>
                    <a:cubicBezTo>
                      <a:pt x="580888" y="3168550"/>
                      <a:pt x="500246" y="3087908"/>
                      <a:pt x="500246" y="2988430"/>
                    </a:cubicBezTo>
                    <a:cubicBezTo>
                      <a:pt x="500246" y="2888952"/>
                      <a:pt x="580888" y="2808310"/>
                      <a:pt x="680366" y="2808310"/>
                    </a:cubicBezTo>
                    <a:close/>
                    <a:moveTo>
                      <a:pt x="1933280" y="1530863"/>
                    </a:moveTo>
                    <a:cubicBezTo>
                      <a:pt x="1933283" y="1530934"/>
                      <a:pt x="1934674" y="1568342"/>
                      <a:pt x="2041765" y="1607037"/>
                    </a:cubicBezTo>
                    <a:cubicBezTo>
                      <a:pt x="2041824" y="1607056"/>
                      <a:pt x="2079385" y="1618930"/>
                      <a:pt x="2124584" y="1638478"/>
                    </a:cubicBezTo>
                    <a:cubicBezTo>
                      <a:pt x="2123612" y="1668724"/>
                      <a:pt x="2123924" y="1682833"/>
                      <a:pt x="2152189" y="1730974"/>
                    </a:cubicBezTo>
                    <a:cubicBezTo>
                      <a:pt x="2160358" y="1788157"/>
                      <a:pt x="2168527" y="1816563"/>
                      <a:pt x="2219792" y="1889423"/>
                    </a:cubicBezTo>
                    <a:cubicBezTo>
                      <a:pt x="2216989" y="1899436"/>
                      <a:pt x="2200563" y="1930473"/>
                      <a:pt x="2112241" y="1962387"/>
                    </a:cubicBezTo>
                    <a:cubicBezTo>
                      <a:pt x="2112160" y="1962413"/>
                      <a:pt x="1912054" y="2025664"/>
                      <a:pt x="1878482" y="2097950"/>
                    </a:cubicBezTo>
                    <a:cubicBezTo>
                      <a:pt x="1878446" y="2098031"/>
                      <a:pt x="1828865" y="2210606"/>
                      <a:pt x="1804925" y="2351957"/>
                    </a:cubicBezTo>
                    <a:cubicBezTo>
                      <a:pt x="1777821" y="2353788"/>
                      <a:pt x="1749966" y="2353916"/>
                      <a:pt x="1721477" y="2353281"/>
                    </a:cubicBezTo>
                    <a:cubicBezTo>
                      <a:pt x="1721446" y="2353280"/>
                      <a:pt x="1715416" y="2352980"/>
                      <a:pt x="1704479" y="2352222"/>
                    </a:cubicBezTo>
                    <a:cubicBezTo>
                      <a:pt x="1681823" y="2202694"/>
                      <a:pt x="1628042" y="2080618"/>
                      <a:pt x="1628042" y="2080618"/>
                    </a:cubicBezTo>
                    <a:cubicBezTo>
                      <a:pt x="1594464" y="2008318"/>
                      <a:pt x="1394283" y="1945055"/>
                      <a:pt x="1394283" y="1945055"/>
                    </a:cubicBezTo>
                    <a:cubicBezTo>
                      <a:pt x="1327470" y="1920913"/>
                      <a:pt x="1301800" y="1897273"/>
                      <a:pt x="1291951" y="1882881"/>
                    </a:cubicBezTo>
                    <a:cubicBezTo>
                      <a:pt x="1339421" y="1814842"/>
                      <a:pt x="1347347" y="1786451"/>
                      <a:pt x="1355271" y="1730974"/>
                    </a:cubicBezTo>
                    <a:cubicBezTo>
                      <a:pt x="1384239" y="1681636"/>
                      <a:pt x="1383846" y="1668045"/>
                      <a:pt x="1382833" y="1636192"/>
                    </a:cubicBezTo>
                    <a:cubicBezTo>
                      <a:pt x="1447978" y="1613075"/>
                      <a:pt x="1552891" y="1570191"/>
                      <a:pt x="1562624" y="1532154"/>
                    </a:cubicBezTo>
                    <a:cubicBezTo>
                      <a:pt x="1562680" y="1532297"/>
                      <a:pt x="1722805" y="1946519"/>
                      <a:pt x="1933280" y="1530863"/>
                    </a:cubicBezTo>
                    <a:close/>
                    <a:moveTo>
                      <a:pt x="1764196" y="0"/>
                    </a:moveTo>
                    <a:cubicBezTo>
                      <a:pt x="2738535" y="0"/>
                      <a:pt x="3528392" y="789857"/>
                      <a:pt x="3528392" y="1764196"/>
                    </a:cubicBezTo>
                    <a:cubicBezTo>
                      <a:pt x="3528392" y="2147647"/>
                      <a:pt x="3406058" y="2502524"/>
                      <a:pt x="3196911" y="2790940"/>
                    </a:cubicBezTo>
                    <a:cubicBezTo>
                      <a:pt x="3105238" y="2711167"/>
                      <a:pt x="2985186" y="2664296"/>
                      <a:pt x="2854187" y="2664296"/>
                    </a:cubicBezTo>
                    <a:lnTo>
                      <a:pt x="1928833" y="2664296"/>
                    </a:lnTo>
                    <a:cubicBezTo>
                      <a:pt x="1911688" y="2659265"/>
                      <a:pt x="1895407" y="2652750"/>
                      <a:pt x="1879764" y="2645821"/>
                    </a:cubicBezTo>
                    <a:cubicBezTo>
                      <a:pt x="1879731" y="2645813"/>
                      <a:pt x="1850060" y="2638034"/>
                      <a:pt x="1848768" y="2567065"/>
                    </a:cubicBezTo>
                    <a:cubicBezTo>
                      <a:pt x="1848775" y="2566880"/>
                      <a:pt x="1859129" y="2258454"/>
                      <a:pt x="1953379" y="2119060"/>
                    </a:cubicBezTo>
                    <a:cubicBezTo>
                      <a:pt x="1953426" y="2118995"/>
                      <a:pt x="1979266" y="2082887"/>
                      <a:pt x="2042491" y="2058379"/>
                    </a:cubicBezTo>
                    <a:cubicBezTo>
                      <a:pt x="2042574" y="2058355"/>
                      <a:pt x="2259465" y="1992523"/>
                      <a:pt x="2273667" y="1937017"/>
                    </a:cubicBezTo>
                    <a:cubicBezTo>
                      <a:pt x="2273696" y="1937091"/>
                      <a:pt x="2433831" y="2351417"/>
                      <a:pt x="2644324" y="1935726"/>
                    </a:cubicBezTo>
                    <a:cubicBezTo>
                      <a:pt x="2644328" y="1935807"/>
                      <a:pt x="2645732" y="1973209"/>
                      <a:pt x="2752809" y="2011900"/>
                    </a:cubicBezTo>
                    <a:cubicBezTo>
                      <a:pt x="2752952" y="2011945"/>
                      <a:pt x="2953001" y="2075188"/>
                      <a:pt x="2986568" y="2147463"/>
                    </a:cubicBezTo>
                    <a:cubicBezTo>
                      <a:pt x="2986588" y="2147508"/>
                      <a:pt x="3026939" y="2239115"/>
                      <a:pt x="3052650" y="2360791"/>
                    </a:cubicBezTo>
                    <a:cubicBezTo>
                      <a:pt x="3138252" y="2179861"/>
                      <a:pt x="3185256" y="1977518"/>
                      <a:pt x="3185256" y="1764196"/>
                    </a:cubicBezTo>
                    <a:cubicBezTo>
                      <a:pt x="3185256" y="979366"/>
                      <a:pt x="2549026" y="343136"/>
                      <a:pt x="1764196" y="343136"/>
                    </a:cubicBezTo>
                    <a:cubicBezTo>
                      <a:pt x="979366" y="343136"/>
                      <a:pt x="343136" y="979366"/>
                      <a:pt x="343136" y="1764196"/>
                    </a:cubicBezTo>
                    <a:cubicBezTo>
                      <a:pt x="343136" y="1963681"/>
                      <a:pt x="384240" y="2153565"/>
                      <a:pt x="458827" y="2325675"/>
                    </a:cubicBezTo>
                    <a:cubicBezTo>
                      <a:pt x="472240" y="2242413"/>
                      <a:pt x="497036" y="2153940"/>
                      <a:pt x="536658" y="2095340"/>
                    </a:cubicBezTo>
                    <a:cubicBezTo>
                      <a:pt x="536680" y="2095310"/>
                      <a:pt x="562515" y="2059182"/>
                      <a:pt x="625771" y="2034661"/>
                    </a:cubicBezTo>
                    <a:cubicBezTo>
                      <a:pt x="625886" y="2034627"/>
                      <a:pt x="842747" y="1968800"/>
                      <a:pt x="856948" y="1913299"/>
                    </a:cubicBezTo>
                    <a:cubicBezTo>
                      <a:pt x="856991" y="1913411"/>
                      <a:pt x="1017121" y="2327680"/>
                      <a:pt x="1227604" y="1912008"/>
                    </a:cubicBezTo>
                    <a:cubicBezTo>
                      <a:pt x="1227605" y="1912072"/>
                      <a:pt x="1228990" y="1949480"/>
                      <a:pt x="1336089" y="1988181"/>
                    </a:cubicBezTo>
                    <a:cubicBezTo>
                      <a:pt x="1336259" y="1988235"/>
                      <a:pt x="1536284" y="2051476"/>
                      <a:pt x="1569848" y="2123746"/>
                    </a:cubicBezTo>
                    <a:cubicBezTo>
                      <a:pt x="1569906" y="2123878"/>
                      <a:pt x="1679619" y="2372983"/>
                      <a:pt x="1653795" y="2594989"/>
                    </a:cubicBezTo>
                    <a:cubicBezTo>
                      <a:pt x="1653791" y="2595036"/>
                      <a:pt x="1652457" y="2613096"/>
                      <a:pt x="1616341" y="2636305"/>
                    </a:cubicBezTo>
                    <a:cubicBezTo>
                      <a:pt x="1616298" y="2636324"/>
                      <a:pt x="1586869" y="2648627"/>
                      <a:pt x="1534270" y="2664296"/>
                    </a:cubicBezTo>
                    <a:lnTo>
                      <a:pt x="688643" y="2664296"/>
                    </a:lnTo>
                    <a:cubicBezTo>
                      <a:pt x="553466" y="2664296"/>
                      <a:pt x="429945" y="2714205"/>
                      <a:pt x="336990" y="2798307"/>
                    </a:cubicBezTo>
                    <a:cubicBezTo>
                      <a:pt x="124451" y="2508637"/>
                      <a:pt x="0" y="2150950"/>
                      <a:pt x="0" y="1764196"/>
                    </a:cubicBezTo>
                    <a:cubicBezTo>
                      <a:pt x="0" y="789857"/>
                      <a:pt x="789857" y="0"/>
                      <a:pt x="1764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1" name="Freeform 6"/>
              <p:cNvSpPr>
                <a:spLocks noEditPoints="1" noChangeArrowheads="1"/>
              </p:cNvSpPr>
              <p:nvPr/>
            </p:nvSpPr>
            <p:spPr bwMode="auto">
              <a:xfrm>
                <a:off x="1460694" y="762499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2" name="Freeform 6"/>
              <p:cNvSpPr>
                <a:spLocks noEditPoints="1" noChangeArrowheads="1"/>
              </p:cNvSpPr>
              <p:nvPr/>
            </p:nvSpPr>
            <p:spPr bwMode="auto">
              <a:xfrm>
                <a:off x="755025" y="1143636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3" name="Freeform 6"/>
              <p:cNvSpPr>
                <a:spLocks noEditPoints="1" noChangeArrowheads="1"/>
              </p:cNvSpPr>
              <p:nvPr/>
            </p:nvSpPr>
            <p:spPr bwMode="auto">
              <a:xfrm>
                <a:off x="2171744" y="1167363"/>
                <a:ext cx="600470" cy="822002"/>
              </a:xfrm>
              <a:custGeom>
                <a:avLst/>
                <a:gdLst>
                  <a:gd name="T0" fmla="*/ 2147483647 w 465"/>
                  <a:gd name="T1" fmla="*/ 2147483647 h 637"/>
                  <a:gd name="T2" fmla="*/ 2147483647 w 465"/>
                  <a:gd name="T3" fmla="*/ 2147483647 h 637"/>
                  <a:gd name="T4" fmla="*/ 2147483647 w 465"/>
                  <a:gd name="T5" fmla="*/ 2147483647 h 637"/>
                  <a:gd name="T6" fmla="*/ 2147483647 w 465"/>
                  <a:gd name="T7" fmla="*/ 2147483647 h 637"/>
                  <a:gd name="T8" fmla="*/ 2147483647 w 465"/>
                  <a:gd name="T9" fmla="*/ 2147483647 h 637"/>
                  <a:gd name="T10" fmla="*/ 2147483647 w 465"/>
                  <a:gd name="T11" fmla="*/ 2147483647 h 637"/>
                  <a:gd name="T12" fmla="*/ 2147483647 w 465"/>
                  <a:gd name="T13" fmla="*/ 2147483647 h 637"/>
                  <a:gd name="T14" fmla="*/ 2147483647 w 465"/>
                  <a:gd name="T15" fmla="*/ 2147483647 h 637"/>
                  <a:gd name="T16" fmla="*/ 2147483647 w 465"/>
                  <a:gd name="T17" fmla="*/ 2147483647 h 637"/>
                  <a:gd name="T18" fmla="*/ 2147483647 w 465"/>
                  <a:gd name="T19" fmla="*/ 2147483647 h 637"/>
                  <a:gd name="T20" fmla="*/ 2147483647 w 465"/>
                  <a:gd name="T21" fmla="*/ 2147483647 h 637"/>
                  <a:gd name="T22" fmla="*/ 2147483647 w 465"/>
                  <a:gd name="T23" fmla="*/ 2147483647 h 637"/>
                  <a:gd name="T24" fmla="*/ 2147483647 w 465"/>
                  <a:gd name="T25" fmla="*/ 2147483647 h 637"/>
                  <a:gd name="T26" fmla="*/ 2147483647 w 465"/>
                  <a:gd name="T27" fmla="*/ 2147483647 h 637"/>
                  <a:gd name="T28" fmla="*/ 2147483647 w 465"/>
                  <a:gd name="T29" fmla="*/ 2147483647 h 637"/>
                  <a:gd name="T30" fmla="*/ 2147483647 w 465"/>
                  <a:gd name="T31" fmla="*/ 2147483647 h 637"/>
                  <a:gd name="T32" fmla="*/ 2147483647 w 465"/>
                  <a:gd name="T33" fmla="*/ 2147483647 h 637"/>
                  <a:gd name="T34" fmla="*/ 2147483647 w 465"/>
                  <a:gd name="T35" fmla="*/ 0 h 637"/>
                  <a:gd name="T36" fmla="*/ 2147483647 w 465"/>
                  <a:gd name="T37" fmla="*/ 2147483647 h 637"/>
                  <a:gd name="T38" fmla="*/ 2147483647 w 465"/>
                  <a:gd name="T39" fmla="*/ 2147483647 h 637"/>
                  <a:gd name="T40" fmla="*/ 2147483647 w 465"/>
                  <a:gd name="T41" fmla="*/ 2147483647 h 637"/>
                  <a:gd name="T42" fmla="*/ 2147483647 w 465"/>
                  <a:gd name="T43" fmla="*/ 2147483647 h 637"/>
                  <a:gd name="T44" fmla="*/ 2147483647 w 465"/>
                  <a:gd name="T45" fmla="*/ 2147483647 h 637"/>
                  <a:gd name="T46" fmla="*/ 2147483647 w 465"/>
                  <a:gd name="T47" fmla="*/ 2147483647 h 637"/>
                  <a:gd name="T48" fmla="*/ 2147483647 w 465"/>
                  <a:gd name="T49" fmla="*/ 2147483647 h 637"/>
                  <a:gd name="T50" fmla="*/ 2147483647 w 465"/>
                  <a:gd name="T51" fmla="*/ 2147483647 h 637"/>
                  <a:gd name="T52" fmla="*/ 2147483647 w 465"/>
                  <a:gd name="T53" fmla="*/ 2147483647 h 637"/>
                  <a:gd name="T54" fmla="*/ 2147483647 w 465"/>
                  <a:gd name="T55" fmla="*/ 2147483647 h 637"/>
                  <a:gd name="T56" fmla="*/ 2147483647 w 465"/>
                  <a:gd name="T57" fmla="*/ 2147483647 h 637"/>
                  <a:gd name="T58" fmla="*/ 2147483647 w 465"/>
                  <a:gd name="T59" fmla="*/ 2147483647 h 637"/>
                  <a:gd name="T60" fmla="*/ 2147483647 w 465"/>
                  <a:gd name="T61" fmla="*/ 2147483647 h 637"/>
                  <a:gd name="T62" fmla="*/ 2147483647 w 465"/>
                  <a:gd name="T63" fmla="*/ 2147483647 h 637"/>
                  <a:gd name="T64" fmla="*/ 2147483647 w 465"/>
                  <a:gd name="T65" fmla="*/ 2147483647 h 637"/>
                  <a:gd name="T66" fmla="*/ 2147483647 w 465"/>
                  <a:gd name="T67" fmla="*/ 2147483647 h 637"/>
                  <a:gd name="T68" fmla="*/ 2147483647 w 465"/>
                  <a:gd name="T69" fmla="*/ 2147483647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50" name="组合 36"/>
          <p:cNvGrpSpPr/>
          <p:nvPr/>
        </p:nvGrpSpPr>
        <p:grpSpPr bwMode="auto">
          <a:xfrm>
            <a:off x="1774825" y="2235200"/>
            <a:ext cx="906463" cy="906463"/>
            <a:chOff x="0" y="0"/>
            <a:chExt cx="1410703" cy="1410703"/>
          </a:xfrm>
        </p:grpSpPr>
        <p:grpSp>
          <p:nvGrpSpPr>
            <p:cNvPr id="19484" name="组合 37"/>
            <p:cNvGrpSpPr/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86" name="圆角矩形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19487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13519 w 2532980"/>
                  <a:gd name="T1" fmla="*/ 6726 h 2491439"/>
                  <a:gd name="T2" fmla="*/ 28805 w 2532980"/>
                  <a:gd name="T3" fmla="*/ 890 h 2491439"/>
                  <a:gd name="T4" fmla="*/ 43714 w 2532980"/>
                  <a:gd name="T5" fmla="*/ 0 h 2491439"/>
                  <a:gd name="T6" fmla="*/ 57576 w 2532980"/>
                  <a:gd name="T7" fmla="*/ 1525 h 2491439"/>
                  <a:gd name="T8" fmla="*/ 99358 w 2532980"/>
                  <a:gd name="T9" fmla="*/ 34660 h 2491439"/>
                  <a:gd name="T10" fmla="*/ 99550 w 2532980"/>
                  <a:gd name="T11" fmla="*/ 77163 h 2491439"/>
                  <a:gd name="T12" fmla="*/ 78796 w 2532980"/>
                  <a:gd name="T13" fmla="*/ 97917 h 2491439"/>
                  <a:gd name="T14" fmla="*/ 55200 w 2532980"/>
                  <a:gd name="T15" fmla="*/ 97917 h 2491439"/>
                  <a:gd name="T16" fmla="*/ 12573 w 2532980"/>
                  <a:gd name="T17" fmla="*/ 66841 h 2491439"/>
                  <a:gd name="T18" fmla="*/ 346 w 2532980"/>
                  <a:gd name="T19" fmla="*/ 45602 h 2491439"/>
                  <a:gd name="T20" fmla="*/ 0 w 2532980"/>
                  <a:gd name="T21" fmla="*/ 26251 h 2491439"/>
                  <a:gd name="T22" fmla="*/ 13519 w 2532980"/>
                  <a:gd name="T23" fmla="*/ 6726 h 24914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32980"/>
                  <a:gd name="T37" fmla="*/ 0 h 2491439"/>
                  <a:gd name="T38" fmla="*/ 2532980 w 2532980"/>
                  <a:gd name="T39" fmla="*/ 2491439 h 24914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464978" y="3878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319912" y="1700718"/>
                    </a:lnTo>
                    <a:lnTo>
                      <a:pt x="8793" y="1160315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9485" name="椭圆 130"/>
            <p:cNvSpPr>
              <a:spLocks noChangeArrowheads="1"/>
            </p:cNvSpPr>
            <p:nvPr/>
          </p:nvSpPr>
          <p:spPr bwMode="auto">
            <a:xfrm>
              <a:off x="255352" y="255352"/>
              <a:ext cx="900000" cy="900000"/>
            </a:xfrm>
            <a:custGeom>
              <a:avLst/>
              <a:gdLst>
                <a:gd name="T0" fmla="*/ 60383 w 2211268"/>
                <a:gd name="T1" fmla="*/ 95863 h 2211268"/>
                <a:gd name="T2" fmla="*/ 45388 w 2211268"/>
                <a:gd name="T3" fmla="*/ 130212 h 2211268"/>
                <a:gd name="T4" fmla="*/ 74544 w 2211268"/>
                <a:gd name="T5" fmla="*/ 137410 h 2211268"/>
                <a:gd name="T6" fmla="*/ 103701 w 2211268"/>
                <a:gd name="T7" fmla="*/ 130212 h 2211268"/>
                <a:gd name="T8" fmla="*/ 88706 w 2211268"/>
                <a:gd name="T9" fmla="*/ 95863 h 2211268"/>
                <a:gd name="T10" fmla="*/ 74544 w 2211268"/>
                <a:gd name="T11" fmla="*/ 100152 h 2211268"/>
                <a:gd name="T12" fmla="*/ 60383 w 2211268"/>
                <a:gd name="T13" fmla="*/ 95863 h 2211268"/>
                <a:gd name="T14" fmla="*/ 74544 w 2211268"/>
                <a:gd name="T15" fmla="*/ 58259 h 2211268"/>
                <a:gd name="T16" fmla="*/ 58259 w 2211268"/>
                <a:gd name="T17" fmla="*/ 74544 h 2211268"/>
                <a:gd name="T18" fmla="*/ 74544 w 2211268"/>
                <a:gd name="T19" fmla="*/ 90829 h 2211268"/>
                <a:gd name="T20" fmla="*/ 90829 w 2211268"/>
                <a:gd name="T21" fmla="*/ 74544 h 2211268"/>
                <a:gd name="T22" fmla="*/ 74544 w 2211268"/>
                <a:gd name="T23" fmla="*/ 58259 h 2211268"/>
                <a:gd name="T24" fmla="*/ 130212 w 2211268"/>
                <a:gd name="T25" fmla="*/ 45388 h 2211268"/>
                <a:gd name="T26" fmla="*/ 95863 w 2211268"/>
                <a:gd name="T27" fmla="*/ 60383 h 2211268"/>
                <a:gd name="T28" fmla="*/ 100152 w 2211268"/>
                <a:gd name="T29" fmla="*/ 74544 h 2211268"/>
                <a:gd name="T30" fmla="*/ 95863 w 2211268"/>
                <a:gd name="T31" fmla="*/ 88706 h 2211268"/>
                <a:gd name="T32" fmla="*/ 130212 w 2211268"/>
                <a:gd name="T33" fmla="*/ 103701 h 2211268"/>
                <a:gd name="T34" fmla="*/ 137410 w 2211268"/>
                <a:gd name="T35" fmla="*/ 74544 h 2211268"/>
                <a:gd name="T36" fmla="*/ 130212 w 2211268"/>
                <a:gd name="T37" fmla="*/ 45388 h 2211268"/>
                <a:gd name="T38" fmla="*/ 18877 w 2211268"/>
                <a:gd name="T39" fmla="*/ 45388 h 2211268"/>
                <a:gd name="T40" fmla="*/ 11679 w 2211268"/>
                <a:gd name="T41" fmla="*/ 74544 h 2211268"/>
                <a:gd name="T42" fmla="*/ 18877 w 2211268"/>
                <a:gd name="T43" fmla="*/ 103701 h 2211268"/>
                <a:gd name="T44" fmla="*/ 53226 w 2211268"/>
                <a:gd name="T45" fmla="*/ 88706 h 2211268"/>
                <a:gd name="T46" fmla="*/ 48937 w 2211268"/>
                <a:gd name="T47" fmla="*/ 74544 h 2211268"/>
                <a:gd name="T48" fmla="*/ 53226 w 2211268"/>
                <a:gd name="T49" fmla="*/ 60383 h 2211268"/>
                <a:gd name="T50" fmla="*/ 18877 w 2211268"/>
                <a:gd name="T51" fmla="*/ 45388 h 2211268"/>
                <a:gd name="T52" fmla="*/ 74544 w 2211268"/>
                <a:gd name="T53" fmla="*/ 11679 h 2211268"/>
                <a:gd name="T54" fmla="*/ 45388 w 2211268"/>
                <a:gd name="T55" fmla="*/ 18877 h 2211268"/>
                <a:gd name="T56" fmla="*/ 60383 w 2211268"/>
                <a:gd name="T57" fmla="*/ 53226 h 2211268"/>
                <a:gd name="T58" fmla="*/ 74544 w 2211268"/>
                <a:gd name="T59" fmla="*/ 48937 h 2211268"/>
                <a:gd name="T60" fmla="*/ 88706 w 2211268"/>
                <a:gd name="T61" fmla="*/ 53226 h 2211268"/>
                <a:gd name="T62" fmla="*/ 103701 w 2211268"/>
                <a:gd name="T63" fmla="*/ 18877 h 2211268"/>
                <a:gd name="T64" fmla="*/ 74544 w 2211268"/>
                <a:gd name="T65" fmla="*/ 11679 h 2211268"/>
                <a:gd name="T66" fmla="*/ 74544 w 2211268"/>
                <a:gd name="T67" fmla="*/ 0 h 2211268"/>
                <a:gd name="T68" fmla="*/ 149089 w 2211268"/>
                <a:gd name="T69" fmla="*/ 74544 h 2211268"/>
                <a:gd name="T70" fmla="*/ 74544 w 2211268"/>
                <a:gd name="T71" fmla="*/ 149089 h 2211268"/>
                <a:gd name="T72" fmla="*/ 0 w 2211268"/>
                <a:gd name="T73" fmla="*/ 74544 h 2211268"/>
                <a:gd name="T74" fmla="*/ 74544 w 2211268"/>
                <a:gd name="T75" fmla="*/ 0 h 22112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1268"/>
                <a:gd name="T115" fmla="*/ 0 h 2211268"/>
                <a:gd name="T116" fmla="*/ 2211268 w 2211268"/>
                <a:gd name="T117" fmla="*/ 2211268 h 22112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1268" h="2211268">
                  <a:moveTo>
                    <a:pt x="895591" y="1421831"/>
                  </a:moveTo>
                  <a:lnTo>
                    <a:pt x="673189" y="1931286"/>
                  </a:lnTo>
                  <a:cubicBezTo>
                    <a:pt x="802247" y="1999646"/>
                    <a:pt x="949457" y="2038044"/>
                    <a:pt x="1105634" y="2038044"/>
                  </a:cubicBezTo>
                  <a:cubicBezTo>
                    <a:pt x="1261812" y="2038044"/>
                    <a:pt x="1409021" y="1999646"/>
                    <a:pt x="1538079" y="1931286"/>
                  </a:cubicBezTo>
                  <a:lnTo>
                    <a:pt x="1315678" y="1421831"/>
                  </a:lnTo>
                  <a:cubicBezTo>
                    <a:pt x="1255626" y="1462097"/>
                    <a:pt x="1183357" y="1485442"/>
                    <a:pt x="1105634" y="1485442"/>
                  </a:cubicBezTo>
                  <a:cubicBezTo>
                    <a:pt x="1027912" y="1485442"/>
                    <a:pt x="955642" y="1462097"/>
                    <a:pt x="895591" y="1421831"/>
                  </a:cubicBezTo>
                  <a:close/>
                  <a:moveTo>
                    <a:pt x="1105634" y="864096"/>
                  </a:moveTo>
                  <a:cubicBezTo>
                    <a:pt x="972236" y="864096"/>
                    <a:pt x="864096" y="972236"/>
                    <a:pt x="864096" y="1105634"/>
                  </a:cubicBezTo>
                  <a:cubicBezTo>
                    <a:pt x="864096" y="1239032"/>
                    <a:pt x="972236" y="1347172"/>
                    <a:pt x="1105634" y="1347172"/>
                  </a:cubicBezTo>
                  <a:cubicBezTo>
                    <a:pt x="1239032" y="1347172"/>
                    <a:pt x="1347172" y="1239032"/>
                    <a:pt x="1347172" y="1105634"/>
                  </a:cubicBezTo>
                  <a:cubicBezTo>
                    <a:pt x="1347172" y="972236"/>
                    <a:pt x="1239032" y="864096"/>
                    <a:pt x="1105634" y="864096"/>
                  </a:cubicBezTo>
                  <a:close/>
                  <a:moveTo>
                    <a:pt x="1931286" y="673190"/>
                  </a:moveTo>
                  <a:lnTo>
                    <a:pt x="1421831" y="895591"/>
                  </a:lnTo>
                  <a:cubicBezTo>
                    <a:pt x="1462097" y="955643"/>
                    <a:pt x="1485442" y="1027912"/>
                    <a:pt x="1485442" y="1105635"/>
                  </a:cubicBezTo>
                  <a:cubicBezTo>
                    <a:pt x="1485442" y="1183357"/>
                    <a:pt x="1462097" y="1255627"/>
                    <a:pt x="1421831" y="1315678"/>
                  </a:cubicBezTo>
                  <a:lnTo>
                    <a:pt x="1931286" y="1538080"/>
                  </a:lnTo>
                  <a:cubicBezTo>
                    <a:pt x="1999646" y="1409022"/>
                    <a:pt x="2038044" y="1261812"/>
                    <a:pt x="2038044" y="1105635"/>
                  </a:cubicBezTo>
                  <a:cubicBezTo>
                    <a:pt x="2038044" y="949457"/>
                    <a:pt x="1999646" y="802248"/>
                    <a:pt x="1931286" y="673190"/>
                  </a:cubicBezTo>
                  <a:close/>
                  <a:moveTo>
                    <a:pt x="279982" y="673190"/>
                  </a:moveTo>
                  <a:cubicBezTo>
                    <a:pt x="211622" y="802248"/>
                    <a:pt x="173224" y="949457"/>
                    <a:pt x="173224" y="1105635"/>
                  </a:cubicBezTo>
                  <a:cubicBezTo>
                    <a:pt x="173224" y="1261812"/>
                    <a:pt x="211622" y="1409022"/>
                    <a:pt x="279982" y="1538080"/>
                  </a:cubicBezTo>
                  <a:lnTo>
                    <a:pt x="789437" y="1315678"/>
                  </a:lnTo>
                  <a:cubicBezTo>
                    <a:pt x="749172" y="1255627"/>
                    <a:pt x="725826" y="1183357"/>
                    <a:pt x="725826" y="1105635"/>
                  </a:cubicBezTo>
                  <a:cubicBezTo>
                    <a:pt x="725826" y="1027912"/>
                    <a:pt x="749172" y="955643"/>
                    <a:pt x="789437" y="895591"/>
                  </a:cubicBezTo>
                  <a:lnTo>
                    <a:pt x="279982" y="673190"/>
                  </a:lnTo>
                  <a:close/>
                  <a:moveTo>
                    <a:pt x="1105634" y="173224"/>
                  </a:moveTo>
                  <a:cubicBezTo>
                    <a:pt x="949457" y="173224"/>
                    <a:pt x="802247" y="211622"/>
                    <a:pt x="673189" y="279982"/>
                  </a:cubicBezTo>
                  <a:lnTo>
                    <a:pt x="895591" y="789437"/>
                  </a:lnTo>
                  <a:cubicBezTo>
                    <a:pt x="955642" y="749172"/>
                    <a:pt x="1027912" y="725826"/>
                    <a:pt x="1105634" y="725826"/>
                  </a:cubicBezTo>
                  <a:cubicBezTo>
                    <a:pt x="1183357" y="725826"/>
                    <a:pt x="1255626" y="749172"/>
                    <a:pt x="1315678" y="789437"/>
                  </a:cubicBezTo>
                  <a:lnTo>
                    <a:pt x="1538079" y="279982"/>
                  </a:lnTo>
                  <a:cubicBezTo>
                    <a:pt x="1409021" y="211622"/>
                    <a:pt x="1261812" y="173224"/>
                    <a:pt x="1105634" y="173224"/>
                  </a:cubicBezTo>
                  <a:close/>
                  <a:moveTo>
                    <a:pt x="1105634" y="0"/>
                  </a:moveTo>
                  <a:cubicBezTo>
                    <a:pt x="1716259" y="0"/>
                    <a:pt x="2211268" y="495009"/>
                    <a:pt x="2211268" y="1105634"/>
                  </a:cubicBezTo>
                  <a:cubicBezTo>
                    <a:pt x="2211268" y="1716259"/>
                    <a:pt x="1716259" y="2211268"/>
                    <a:pt x="1105634" y="2211268"/>
                  </a:cubicBezTo>
                  <a:cubicBezTo>
                    <a:pt x="495009" y="2211268"/>
                    <a:pt x="0" y="1716259"/>
                    <a:pt x="0" y="1105634"/>
                  </a:cubicBezTo>
                  <a:cubicBezTo>
                    <a:pt x="0" y="495009"/>
                    <a:pt x="495009" y="0"/>
                    <a:pt x="11056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5" name="组合 41"/>
          <p:cNvGrpSpPr/>
          <p:nvPr/>
        </p:nvGrpSpPr>
        <p:grpSpPr bwMode="auto">
          <a:xfrm>
            <a:off x="6491288" y="2224088"/>
            <a:ext cx="908050" cy="906462"/>
            <a:chOff x="0" y="0"/>
            <a:chExt cx="1407810" cy="1407810"/>
          </a:xfrm>
        </p:grpSpPr>
        <p:sp>
          <p:nvSpPr>
            <p:cNvPr id="19481" name="圆角矩形 42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482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71089" cy="1158249"/>
            </a:xfrm>
            <a:custGeom>
              <a:avLst/>
              <a:gdLst>
                <a:gd name="T0" fmla="*/ 2818566 w 615000"/>
                <a:gd name="T1" fmla="*/ 0 h 665046"/>
                <a:gd name="T2" fmla="*/ 5645606 w 615000"/>
                <a:gd name="T3" fmla="*/ 1642303 h 665046"/>
                <a:gd name="T4" fmla="*/ 5658180 w 615000"/>
                <a:gd name="T5" fmla="*/ 4879090 h 665046"/>
                <a:gd name="T6" fmla="*/ 4418662 w 615000"/>
                <a:gd name="T7" fmla="*/ 6118608 h 665046"/>
                <a:gd name="T8" fmla="*/ 2217527 w 615000"/>
                <a:gd name="T9" fmla="*/ 6118608 h 665046"/>
                <a:gd name="T10" fmla="*/ 0 w 615000"/>
                <a:gd name="T11" fmla="*/ 4628964 h 665046"/>
                <a:gd name="T12" fmla="*/ 1763976 w 615000"/>
                <a:gd name="T13" fmla="*/ 4171709 h 665046"/>
                <a:gd name="T14" fmla="*/ 208011 w 615000"/>
                <a:gd name="T15" fmla="*/ 3052165 h 665046"/>
                <a:gd name="T16" fmla="*/ 836979 w 615000"/>
                <a:gd name="T17" fmla="*/ 1735938 h 665046"/>
                <a:gd name="T18" fmla="*/ 978822 w 615000"/>
                <a:gd name="T19" fmla="*/ 237324 h 665046"/>
                <a:gd name="T20" fmla="*/ 2818566 w 615000"/>
                <a:gd name="T21" fmla="*/ 0 h 6650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5000"/>
                <a:gd name="T34" fmla="*/ 0 h 665046"/>
                <a:gd name="T35" fmla="*/ 615000 w 615000"/>
                <a:gd name="T36" fmla="*/ 665046 h 6650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5000" h="665046">
                  <a:moveTo>
                    <a:pt x="306356" y="0"/>
                  </a:moveTo>
                  <a:lnTo>
                    <a:pt x="613633" y="178506"/>
                  </a:lnTo>
                  <a:cubicBezTo>
                    <a:pt x="614089" y="304741"/>
                    <a:pt x="614544" y="404085"/>
                    <a:pt x="615000" y="530320"/>
                  </a:cubicBezTo>
                  <a:cubicBezTo>
                    <a:pt x="615000" y="604727"/>
                    <a:pt x="554681" y="665046"/>
                    <a:pt x="480274" y="665046"/>
                  </a:cubicBezTo>
                  <a:lnTo>
                    <a:pt x="241028" y="665046"/>
                  </a:lnTo>
                  <a:lnTo>
                    <a:pt x="0" y="503133"/>
                  </a:lnTo>
                  <a:lnTo>
                    <a:pt x="191730" y="453433"/>
                  </a:lnTo>
                  <a:lnTo>
                    <a:pt x="22609" y="331747"/>
                  </a:lnTo>
                  <a:lnTo>
                    <a:pt x="90973" y="188683"/>
                  </a:lnTo>
                  <a:lnTo>
                    <a:pt x="106390" y="25795"/>
                  </a:lnTo>
                  <a:lnTo>
                    <a:pt x="306356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3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566625 w 720080"/>
                <a:gd name="T1" fmla="*/ 636501 h 820163"/>
                <a:gd name="T2" fmla="*/ 453299 w 720080"/>
                <a:gd name="T3" fmla="*/ 749825 h 820163"/>
                <a:gd name="T4" fmla="*/ 499879 w 720080"/>
                <a:gd name="T5" fmla="*/ 838984 h 820163"/>
                <a:gd name="T6" fmla="*/ 499879 w 720080"/>
                <a:gd name="T7" fmla="*/ 1020957 h 820163"/>
                <a:gd name="T8" fmla="*/ 566625 w 720080"/>
                <a:gd name="T9" fmla="*/ 1087700 h 820163"/>
                <a:gd name="T10" fmla="*/ 633368 w 720080"/>
                <a:gd name="T11" fmla="*/ 1020957 h 820163"/>
                <a:gd name="T12" fmla="*/ 633368 w 720080"/>
                <a:gd name="T13" fmla="*/ 838984 h 820163"/>
                <a:gd name="T14" fmla="*/ 679949 w 720080"/>
                <a:gd name="T15" fmla="*/ 749825 h 820163"/>
                <a:gd name="T16" fmla="*/ 566625 w 720080"/>
                <a:gd name="T17" fmla="*/ 636501 h 820163"/>
                <a:gd name="T18" fmla="*/ 566625 w 720080"/>
                <a:gd name="T19" fmla="*/ 0 h 820163"/>
                <a:gd name="T20" fmla="*/ 922365 w 720080"/>
                <a:gd name="T21" fmla="*/ 351501 h 820163"/>
                <a:gd name="T22" fmla="*/ 782040 w 720080"/>
                <a:gd name="T23" fmla="*/ 351501 h 820163"/>
                <a:gd name="T24" fmla="*/ 566626 w 720080"/>
                <a:gd name="T25" fmla="*/ 140403 h 820163"/>
                <a:gd name="T26" fmla="*/ 350123 w 720080"/>
                <a:gd name="T27" fmla="*/ 356907 h 820163"/>
                <a:gd name="T28" fmla="*/ 350123 w 720080"/>
                <a:gd name="T29" fmla="*/ 430513 h 820163"/>
                <a:gd name="T30" fmla="*/ 989872 w 720080"/>
                <a:gd name="T31" fmla="*/ 430513 h 820163"/>
                <a:gd name="T32" fmla="*/ 1133249 w 720080"/>
                <a:gd name="T33" fmla="*/ 573889 h 820163"/>
                <a:gd name="T34" fmla="*/ 1133249 w 720080"/>
                <a:gd name="T35" fmla="*/ 1147383 h 820163"/>
                <a:gd name="T36" fmla="*/ 989872 w 720080"/>
                <a:gd name="T37" fmla="*/ 1290758 h 820163"/>
                <a:gd name="T38" fmla="*/ 143375 w 720080"/>
                <a:gd name="T39" fmla="*/ 1290758 h 820163"/>
                <a:gd name="T40" fmla="*/ 0 w 720080"/>
                <a:gd name="T41" fmla="*/ 1147383 h 820163"/>
                <a:gd name="T42" fmla="*/ 0 w 720080"/>
                <a:gd name="T43" fmla="*/ 573889 h 820163"/>
                <a:gd name="T44" fmla="*/ 143375 w 720080"/>
                <a:gd name="T45" fmla="*/ 430513 h 820163"/>
                <a:gd name="T46" fmla="*/ 210408 w 720080"/>
                <a:gd name="T47" fmla="*/ 430513 h 820163"/>
                <a:gd name="T48" fmla="*/ 210408 w 720080"/>
                <a:gd name="T49" fmla="*/ 356217 h 820163"/>
                <a:gd name="T50" fmla="*/ 566625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bldLvl="0" animBg="1" autoUpdateAnimBg="0"/>
      <p:bldP spid="21519" grpId="0" bldLvl="0" autoUpdateAnimBg="0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bldLvl="0" autoUpdateAnimBg="0"/>
      <p:bldP spid="21527" grpId="0" bldLvl="0" autoUpdateAnimBg="0"/>
      <p:bldP spid="21528" grpId="0" bldLvl="0" autoUpdateAnimBg="0"/>
      <p:bldP spid="21529" grpId="0" bldLvl="0" autoUpdateAnimBg="0"/>
      <p:bldP spid="21530" grpId="0" bldLvl="0" autoUpdateAnimBg="0"/>
      <p:bldP spid="21531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048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051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2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2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048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051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论文结论</a:t>
              </a:r>
            </a:p>
          </p:txBody>
        </p:sp>
        <p:sp>
          <p:nvSpPr>
            <p:cNvPr id="2051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254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</a:p>
        </p:txBody>
      </p:sp>
      <p:grpSp>
        <p:nvGrpSpPr>
          <p:cNvPr id="22543" name="组合 5"/>
          <p:cNvGrpSpPr/>
          <p:nvPr/>
        </p:nvGrpSpPr>
        <p:grpSpPr bwMode="auto">
          <a:xfrm>
            <a:off x="5595938" y="1674813"/>
            <a:ext cx="1223962" cy="1223962"/>
            <a:chOff x="0" y="0"/>
            <a:chExt cx="1410703" cy="1410703"/>
          </a:xfrm>
        </p:grpSpPr>
        <p:sp>
          <p:nvSpPr>
            <p:cNvPr id="20511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12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92813"/>
            </a:xfrm>
            <a:custGeom>
              <a:avLst/>
              <a:gdLst>
                <a:gd name="T0" fmla="*/ 495237 w 1125779"/>
                <a:gd name="T1" fmla="*/ 0 h 1092813"/>
                <a:gd name="T2" fmla="*/ 652278 w 1125779"/>
                <a:gd name="T3" fmla="*/ 17270 h 1092813"/>
                <a:gd name="T4" fmla="*/ 1125637 w 1125779"/>
                <a:gd name="T5" fmla="*/ 392667 h 1092813"/>
                <a:gd name="T6" fmla="*/ 1125779 w 1125779"/>
                <a:gd name="T7" fmla="*/ 424054 h 1092813"/>
                <a:gd name="T8" fmla="*/ 571590 w 1125779"/>
                <a:gd name="T9" fmla="*/ 1092813 h 1092813"/>
                <a:gd name="T10" fmla="*/ 142440 w 1125779"/>
                <a:gd name="T11" fmla="*/ 757242 h 1092813"/>
                <a:gd name="T12" fmla="*/ 3914 w 1125779"/>
                <a:gd name="T13" fmla="*/ 516628 h 1092813"/>
                <a:gd name="T14" fmla="*/ 0 w 1125779"/>
                <a:gd name="T15" fmla="*/ 297402 h 1092813"/>
                <a:gd name="T16" fmla="*/ 153151 w 1125779"/>
                <a:gd name="T17" fmla="*/ 76199 h 1092813"/>
                <a:gd name="T18" fmla="*/ 326331 w 1125779"/>
                <a:gd name="T19" fmla="*/ 10080 h 1092813"/>
                <a:gd name="T20" fmla="*/ 495237 w 1125779"/>
                <a:gd name="T21" fmla="*/ 0 h 1092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92813"/>
                <a:gd name="T35" fmla="*/ 1125779 w 1125779"/>
                <a:gd name="T36" fmla="*/ 1092813 h 10928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9281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286" y="753468"/>
                    <a:pt x="883261" y="1026357"/>
                    <a:pt x="571590" y="109281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3" name="空心弧 84"/>
            <p:cNvSpPr>
              <a:spLocks noChangeArrowheads="1"/>
            </p:cNvSpPr>
            <p:nvPr/>
          </p:nvSpPr>
          <p:spPr bwMode="auto">
            <a:xfrm>
              <a:off x="255351" y="255212"/>
              <a:ext cx="900000" cy="933612"/>
            </a:xfrm>
            <a:custGeom>
              <a:avLst/>
              <a:gdLst>
                <a:gd name="T0" fmla="*/ 68639 w 2304424"/>
                <a:gd name="T1" fmla="*/ 60055 h 2390484"/>
                <a:gd name="T2" fmla="*/ 76596 w 2304424"/>
                <a:gd name="T3" fmla="*/ 68012 h 2390484"/>
                <a:gd name="T4" fmla="*/ 74046 w 2304424"/>
                <a:gd name="T5" fmla="*/ 73786 h 2390484"/>
                <a:gd name="T6" fmla="*/ 80803 w 2304424"/>
                <a:gd name="T7" fmla="*/ 129674 h 2390484"/>
                <a:gd name="T8" fmla="*/ 80746 w 2304424"/>
                <a:gd name="T9" fmla="*/ 129674 h 2390484"/>
                <a:gd name="T10" fmla="*/ 80803 w 2304424"/>
                <a:gd name="T11" fmla="*/ 130241 h 2390484"/>
                <a:gd name="T12" fmla="*/ 68639 w 2304424"/>
                <a:gd name="T13" fmla="*/ 142406 h 2390484"/>
                <a:gd name="T14" fmla="*/ 56475 w 2304424"/>
                <a:gd name="T15" fmla="*/ 130241 h 2390484"/>
                <a:gd name="T16" fmla="*/ 56532 w 2304424"/>
                <a:gd name="T17" fmla="*/ 129674 h 2390484"/>
                <a:gd name="T18" fmla="*/ 56475 w 2304424"/>
                <a:gd name="T19" fmla="*/ 129674 h 2390484"/>
                <a:gd name="T20" fmla="*/ 63233 w 2304424"/>
                <a:gd name="T21" fmla="*/ 73786 h 2390484"/>
                <a:gd name="T22" fmla="*/ 60683 w 2304424"/>
                <a:gd name="T23" fmla="*/ 68012 h 2390484"/>
                <a:gd name="T24" fmla="*/ 68639 w 2304424"/>
                <a:gd name="T25" fmla="*/ 60055 h 2390484"/>
                <a:gd name="T26" fmla="*/ 69849 w 2304424"/>
                <a:gd name="T27" fmla="*/ 35725 h 2390484"/>
                <a:gd name="T28" fmla="*/ 100773 w 2304424"/>
                <a:gd name="T29" fmla="*/ 61426 h 2390484"/>
                <a:gd name="T30" fmla="*/ 89650 w 2304424"/>
                <a:gd name="T31" fmla="*/ 93878 h 2390484"/>
                <a:gd name="T32" fmla="*/ 84986 w 2304424"/>
                <a:gd name="T33" fmla="*/ 85835 h 2390484"/>
                <a:gd name="T34" fmla="*/ 91858 w 2304424"/>
                <a:gd name="T35" fmla="*/ 63426 h 2390484"/>
                <a:gd name="T36" fmla="*/ 69513 w 2304424"/>
                <a:gd name="T37" fmla="*/ 44855 h 2390484"/>
                <a:gd name="T38" fmla="*/ 45866 w 2304424"/>
                <a:gd name="T39" fmla="*/ 61736 h 2390484"/>
                <a:gd name="T40" fmla="*/ 52288 w 2304424"/>
                <a:gd name="T41" fmla="*/ 85843 h 2390484"/>
                <a:gd name="T42" fmla="*/ 47612 w 2304424"/>
                <a:gd name="T43" fmla="*/ 93905 h 2390484"/>
                <a:gd name="T44" fmla="*/ 37121 w 2304424"/>
                <a:gd name="T45" fmla="*/ 59087 h 2390484"/>
                <a:gd name="T46" fmla="*/ 69849 w 2304424"/>
                <a:gd name="T47" fmla="*/ 35725 h 2390484"/>
                <a:gd name="T48" fmla="*/ 70392 w 2304424"/>
                <a:gd name="T49" fmla="*/ 17189 h 2390484"/>
                <a:gd name="T50" fmla="*/ 118821 w 2304424"/>
                <a:gd name="T51" fmla="*/ 57166 h 2390484"/>
                <a:gd name="T52" fmla="*/ 99049 w 2304424"/>
                <a:gd name="T53" fmla="*/ 110084 h 2390484"/>
                <a:gd name="T54" fmla="*/ 93511 w 2304424"/>
                <a:gd name="T55" fmla="*/ 100534 h 2390484"/>
                <a:gd name="T56" fmla="*/ 108102 w 2304424"/>
                <a:gd name="T57" fmla="*/ 59616 h 2390484"/>
                <a:gd name="T58" fmla="*/ 70018 w 2304424"/>
                <a:gd name="T59" fmla="*/ 28178 h 2390484"/>
                <a:gd name="T60" fmla="*/ 29882 w 2304424"/>
                <a:gd name="T61" fmla="*/ 56950 h 2390484"/>
                <a:gd name="T62" fmla="*/ 43815 w 2304424"/>
                <a:gd name="T63" fmla="*/ 100451 h 2390484"/>
                <a:gd name="T64" fmla="*/ 38285 w 2304424"/>
                <a:gd name="T65" fmla="*/ 109987 h 2390484"/>
                <a:gd name="T66" fmla="*/ 19355 w 2304424"/>
                <a:gd name="T67" fmla="*/ 53776 h 2390484"/>
                <a:gd name="T68" fmla="*/ 70392 w 2304424"/>
                <a:gd name="T69" fmla="*/ 17189 h 2390484"/>
                <a:gd name="T70" fmla="*/ 70644 w 2304424"/>
                <a:gd name="T71" fmla="*/ 30 h 2390484"/>
                <a:gd name="T72" fmla="*/ 135435 w 2304424"/>
                <a:gd name="T73" fmla="*/ 52856 h 2390484"/>
                <a:gd name="T74" fmla="*/ 107625 w 2304424"/>
                <a:gd name="T75" fmla="*/ 124869 h 2390484"/>
                <a:gd name="T76" fmla="*/ 102012 w 2304424"/>
                <a:gd name="T77" fmla="*/ 115193 h 2390484"/>
                <a:gd name="T78" fmla="*/ 124525 w 2304424"/>
                <a:gd name="T79" fmla="*/ 55434 h 2390484"/>
                <a:gd name="T80" fmla="*/ 70317 w 2304424"/>
                <a:gd name="T81" fmla="*/ 11235 h 2390484"/>
                <a:gd name="T82" fmla="*/ 13620 w 2304424"/>
                <a:gd name="T83" fmla="*/ 52193 h 2390484"/>
                <a:gd name="T84" fmla="*/ 35293 w 2304424"/>
                <a:gd name="T85" fmla="*/ 115145 h 2390484"/>
                <a:gd name="T86" fmla="*/ 29654 w 2304424"/>
                <a:gd name="T87" fmla="*/ 124867 h 2390484"/>
                <a:gd name="T88" fmla="*/ 2879 w 2304424"/>
                <a:gd name="T89" fmla="*/ 48982 h 2390484"/>
                <a:gd name="T90" fmla="*/ 70644 w 2304424"/>
                <a:gd name="T91" fmla="*/ 30 h 239048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04424"/>
                <a:gd name="T139" fmla="*/ 0 h 2390484"/>
                <a:gd name="T140" fmla="*/ 2304424 w 2304424"/>
                <a:gd name="T141" fmla="*/ 2390484 h 239048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04424" h="2390484">
                  <a:moveTo>
                    <a:pt x="1152212" y="1008116"/>
                  </a:moveTo>
                  <a:cubicBezTo>
                    <a:pt x="1225975" y="1008116"/>
                    <a:pt x="1285772" y="1067913"/>
                    <a:pt x="1285772" y="1141676"/>
                  </a:cubicBezTo>
                  <a:cubicBezTo>
                    <a:pt x="1285772" y="1180133"/>
                    <a:pt x="1269518" y="1214794"/>
                    <a:pt x="1242975" y="1238597"/>
                  </a:cubicBezTo>
                  <a:lnTo>
                    <a:pt x="1356406" y="2176766"/>
                  </a:lnTo>
                  <a:lnTo>
                    <a:pt x="1355446" y="2176766"/>
                  </a:lnTo>
                  <a:cubicBezTo>
                    <a:pt x="1356332" y="2179900"/>
                    <a:pt x="1356406" y="2183086"/>
                    <a:pt x="1356406" y="2186290"/>
                  </a:cubicBezTo>
                  <a:cubicBezTo>
                    <a:pt x="1356406" y="2299063"/>
                    <a:pt x="1264985" y="2390484"/>
                    <a:pt x="1152212" y="2390484"/>
                  </a:cubicBezTo>
                  <a:cubicBezTo>
                    <a:pt x="1039439" y="2390484"/>
                    <a:pt x="948018" y="2299063"/>
                    <a:pt x="948018" y="2186290"/>
                  </a:cubicBezTo>
                  <a:lnTo>
                    <a:pt x="948978" y="2176766"/>
                  </a:lnTo>
                  <a:lnTo>
                    <a:pt x="948018" y="2176766"/>
                  </a:lnTo>
                  <a:lnTo>
                    <a:pt x="1061449" y="1238597"/>
                  </a:lnTo>
                  <a:cubicBezTo>
                    <a:pt x="1034906" y="1214794"/>
                    <a:pt x="1018652" y="1180133"/>
                    <a:pt x="1018652" y="1141676"/>
                  </a:cubicBezTo>
                  <a:cubicBezTo>
                    <a:pt x="1018652" y="1067913"/>
                    <a:pt x="1078449" y="1008116"/>
                    <a:pt x="1152212" y="1008116"/>
                  </a:cubicBezTo>
                  <a:close/>
                  <a:moveTo>
                    <a:pt x="1172513" y="599688"/>
                  </a:moveTo>
                  <a:cubicBezTo>
                    <a:pt x="1423452" y="608910"/>
                    <a:pt x="1636654" y="786102"/>
                    <a:pt x="1691622" y="1031120"/>
                  </a:cubicBezTo>
                  <a:cubicBezTo>
                    <a:pt x="1737725" y="1236623"/>
                    <a:pt x="1662804" y="1446535"/>
                    <a:pt x="1504903" y="1575870"/>
                  </a:cubicBezTo>
                  <a:lnTo>
                    <a:pt x="1426605" y="1440872"/>
                  </a:lnTo>
                  <a:cubicBezTo>
                    <a:pt x="1527286" y="1346790"/>
                    <a:pt x="1573295" y="1204333"/>
                    <a:pt x="1541968" y="1064694"/>
                  </a:cubicBezTo>
                  <a:cubicBezTo>
                    <a:pt x="1502250" y="887653"/>
                    <a:pt x="1348200" y="759622"/>
                    <a:pt x="1166881" y="752958"/>
                  </a:cubicBezTo>
                  <a:cubicBezTo>
                    <a:pt x="985562" y="746295"/>
                    <a:pt x="822530" y="862674"/>
                    <a:pt x="769925" y="1036322"/>
                  </a:cubicBezTo>
                  <a:cubicBezTo>
                    <a:pt x="725495" y="1182984"/>
                    <a:pt x="769265" y="1339376"/>
                    <a:pt x="877736" y="1440999"/>
                  </a:cubicBezTo>
                  <a:lnTo>
                    <a:pt x="799244" y="1576331"/>
                  </a:lnTo>
                  <a:cubicBezTo>
                    <a:pt x="629766" y="1436761"/>
                    <a:pt x="558035" y="1206759"/>
                    <a:pt x="623138" y="991855"/>
                  </a:cubicBezTo>
                  <a:cubicBezTo>
                    <a:pt x="695942" y="751532"/>
                    <a:pt x="921574" y="590466"/>
                    <a:pt x="1172513" y="599688"/>
                  </a:cubicBezTo>
                  <a:close/>
                  <a:moveTo>
                    <a:pt x="1181638" y="288540"/>
                  </a:moveTo>
                  <a:cubicBezTo>
                    <a:pt x="1573483" y="301892"/>
                    <a:pt x="1907229" y="577390"/>
                    <a:pt x="1994586" y="959606"/>
                  </a:cubicBezTo>
                  <a:cubicBezTo>
                    <a:pt x="2072228" y="1299314"/>
                    <a:pt x="1937941" y="1647640"/>
                    <a:pt x="1662691" y="1847918"/>
                  </a:cubicBezTo>
                  <a:lnTo>
                    <a:pt x="1569712" y="1687609"/>
                  </a:lnTo>
                  <a:cubicBezTo>
                    <a:pt x="1775245" y="1528215"/>
                    <a:pt x="1874197" y="1261250"/>
                    <a:pt x="1814654" y="1000730"/>
                  </a:cubicBezTo>
                  <a:cubicBezTo>
                    <a:pt x="1745956" y="700155"/>
                    <a:pt x="1483499" y="483504"/>
                    <a:pt x="1175352" y="473004"/>
                  </a:cubicBezTo>
                  <a:cubicBezTo>
                    <a:pt x="867205" y="462504"/>
                    <a:pt x="590609" y="660787"/>
                    <a:pt x="501610" y="955988"/>
                  </a:cubicBezTo>
                  <a:cubicBezTo>
                    <a:pt x="419937" y="1226892"/>
                    <a:pt x="515037" y="1517099"/>
                    <a:pt x="735509" y="1686218"/>
                  </a:cubicBezTo>
                  <a:lnTo>
                    <a:pt x="642673" y="1846280"/>
                  </a:lnTo>
                  <a:cubicBezTo>
                    <a:pt x="347872" y="1633863"/>
                    <a:pt x="218560" y="1255420"/>
                    <a:pt x="324896" y="902711"/>
                  </a:cubicBezTo>
                  <a:cubicBezTo>
                    <a:pt x="438068" y="527328"/>
                    <a:pt x="789793" y="275187"/>
                    <a:pt x="1181638" y="288540"/>
                  </a:cubicBezTo>
                  <a:close/>
                  <a:moveTo>
                    <a:pt x="1185866" y="496"/>
                  </a:moveTo>
                  <a:cubicBezTo>
                    <a:pt x="1707369" y="15737"/>
                    <a:pt x="2153542" y="379520"/>
                    <a:pt x="2273481" y="887272"/>
                  </a:cubicBezTo>
                  <a:cubicBezTo>
                    <a:pt x="2383342" y="1352362"/>
                    <a:pt x="2194368" y="1831904"/>
                    <a:pt x="1806639" y="2096105"/>
                  </a:cubicBezTo>
                  <a:lnTo>
                    <a:pt x="1712428" y="1933672"/>
                  </a:lnTo>
                  <a:cubicBezTo>
                    <a:pt x="2028177" y="1710532"/>
                    <a:pt x="2181065" y="1314642"/>
                    <a:pt x="2090333" y="930535"/>
                  </a:cubicBezTo>
                  <a:cubicBezTo>
                    <a:pt x="1989985" y="505719"/>
                    <a:pt x="1616690" y="201357"/>
                    <a:pt x="1180370" y="188605"/>
                  </a:cubicBezTo>
                  <a:cubicBezTo>
                    <a:pt x="744050" y="175854"/>
                    <a:pt x="353617" y="457897"/>
                    <a:pt x="228632" y="876127"/>
                  </a:cubicBezTo>
                  <a:cubicBezTo>
                    <a:pt x="110168" y="1272536"/>
                    <a:pt x="258202" y="1697504"/>
                    <a:pt x="592449" y="1932874"/>
                  </a:cubicBezTo>
                  <a:lnTo>
                    <a:pt x="497793" y="2096073"/>
                  </a:lnTo>
                  <a:cubicBezTo>
                    <a:pt x="88107" y="1816596"/>
                    <a:pt x="-95029" y="1301925"/>
                    <a:pt x="48321" y="822243"/>
                  </a:cubicBezTo>
                  <a:cubicBezTo>
                    <a:pt x="197707" y="322362"/>
                    <a:pt x="664363" y="-14744"/>
                    <a:pt x="1185866" y="4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47" name="组合 9"/>
          <p:cNvGrpSpPr/>
          <p:nvPr/>
        </p:nvGrpSpPr>
        <p:grpSpPr bwMode="auto">
          <a:xfrm>
            <a:off x="4506913" y="1676400"/>
            <a:ext cx="1220787" cy="1222375"/>
            <a:chOff x="0" y="0"/>
            <a:chExt cx="1407810" cy="1407810"/>
          </a:xfrm>
        </p:grpSpPr>
        <p:sp>
          <p:nvSpPr>
            <p:cNvPr id="20508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9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69318" cy="1153639"/>
            </a:xfrm>
            <a:custGeom>
              <a:avLst/>
              <a:gdLst>
                <a:gd name="T0" fmla="*/ 533552 w 1069318"/>
                <a:gd name="T1" fmla="*/ 0 h 1153639"/>
                <a:gd name="T2" fmla="*/ 1053562 w 1069318"/>
                <a:gd name="T3" fmla="*/ 302088 h 1153639"/>
                <a:gd name="T4" fmla="*/ 1069179 w 1069318"/>
                <a:gd name="T5" fmla="*/ 435393 h 1153639"/>
                <a:gd name="T6" fmla="*/ 1069318 w 1069318"/>
                <a:gd name="T7" fmla="*/ 471918 h 1153639"/>
                <a:gd name="T8" fmla="*/ 412914 w 1069318"/>
                <a:gd name="T9" fmla="*/ 1153639 h 1153639"/>
                <a:gd name="T10" fmla="*/ 0 w 1069318"/>
                <a:gd name="T11" fmla="*/ 876260 h 1153639"/>
                <a:gd name="T12" fmla="*/ 333919 w 1069318"/>
                <a:gd name="T13" fmla="*/ 789702 h 1153639"/>
                <a:gd name="T14" fmla="*/ 39376 w 1069318"/>
                <a:gd name="T15" fmla="*/ 577773 h 1153639"/>
                <a:gd name="T16" fmla="*/ 158440 w 1069318"/>
                <a:gd name="T17" fmla="*/ 328612 h 1153639"/>
                <a:gd name="T18" fmla="*/ 185290 w 1069318"/>
                <a:gd name="T19" fmla="*/ 44925 h 1153639"/>
                <a:gd name="T20" fmla="*/ 533552 w 1069318"/>
                <a:gd name="T21" fmla="*/ 0 h 11536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9318"/>
                <a:gd name="T34" fmla="*/ 0 h 1153639"/>
                <a:gd name="T35" fmla="*/ 1069318 w 1069318"/>
                <a:gd name="T36" fmla="*/ 1153639 h 11536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9318" h="1153639">
                  <a:moveTo>
                    <a:pt x="533552" y="0"/>
                  </a:moveTo>
                  <a:lnTo>
                    <a:pt x="1053562" y="302088"/>
                  </a:lnTo>
                  <a:cubicBezTo>
                    <a:pt x="1064058" y="345013"/>
                    <a:pt x="1069627" y="389638"/>
                    <a:pt x="1069179" y="435393"/>
                  </a:cubicBezTo>
                  <a:cubicBezTo>
                    <a:pt x="1069222" y="447663"/>
                    <a:pt x="1069270" y="459832"/>
                    <a:pt x="1069318" y="471918"/>
                  </a:cubicBezTo>
                  <a:cubicBezTo>
                    <a:pt x="1061903" y="837233"/>
                    <a:pt x="774670" y="1133487"/>
                    <a:pt x="412914" y="1153639"/>
                  </a:cubicBezTo>
                  <a:lnTo>
                    <a:pt x="0" y="876260"/>
                  </a:lnTo>
                  <a:lnTo>
                    <a:pt x="333919" y="789702"/>
                  </a:lnTo>
                  <a:lnTo>
                    <a:pt x="39376" y="577773"/>
                  </a:lnTo>
                  <a:lnTo>
                    <a:pt x="158440" y="328612"/>
                  </a:lnTo>
                  <a:lnTo>
                    <a:pt x="185290" y="44925"/>
                  </a:lnTo>
                  <a:lnTo>
                    <a:pt x="533552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0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566625 w 720080"/>
                <a:gd name="T1" fmla="*/ 636501 h 820163"/>
                <a:gd name="T2" fmla="*/ 453299 w 720080"/>
                <a:gd name="T3" fmla="*/ 749825 h 820163"/>
                <a:gd name="T4" fmla="*/ 499879 w 720080"/>
                <a:gd name="T5" fmla="*/ 838984 h 820163"/>
                <a:gd name="T6" fmla="*/ 499879 w 720080"/>
                <a:gd name="T7" fmla="*/ 1020957 h 820163"/>
                <a:gd name="T8" fmla="*/ 566625 w 720080"/>
                <a:gd name="T9" fmla="*/ 1087700 h 820163"/>
                <a:gd name="T10" fmla="*/ 633368 w 720080"/>
                <a:gd name="T11" fmla="*/ 1020957 h 820163"/>
                <a:gd name="T12" fmla="*/ 633368 w 720080"/>
                <a:gd name="T13" fmla="*/ 838984 h 820163"/>
                <a:gd name="T14" fmla="*/ 679949 w 720080"/>
                <a:gd name="T15" fmla="*/ 749825 h 820163"/>
                <a:gd name="T16" fmla="*/ 566625 w 720080"/>
                <a:gd name="T17" fmla="*/ 636501 h 820163"/>
                <a:gd name="T18" fmla="*/ 566625 w 720080"/>
                <a:gd name="T19" fmla="*/ 0 h 820163"/>
                <a:gd name="T20" fmla="*/ 922365 w 720080"/>
                <a:gd name="T21" fmla="*/ 351501 h 820163"/>
                <a:gd name="T22" fmla="*/ 782040 w 720080"/>
                <a:gd name="T23" fmla="*/ 351501 h 820163"/>
                <a:gd name="T24" fmla="*/ 566626 w 720080"/>
                <a:gd name="T25" fmla="*/ 140403 h 820163"/>
                <a:gd name="T26" fmla="*/ 350123 w 720080"/>
                <a:gd name="T27" fmla="*/ 356907 h 820163"/>
                <a:gd name="T28" fmla="*/ 350123 w 720080"/>
                <a:gd name="T29" fmla="*/ 430513 h 820163"/>
                <a:gd name="T30" fmla="*/ 989872 w 720080"/>
                <a:gd name="T31" fmla="*/ 430513 h 820163"/>
                <a:gd name="T32" fmla="*/ 1133249 w 720080"/>
                <a:gd name="T33" fmla="*/ 573889 h 820163"/>
                <a:gd name="T34" fmla="*/ 1133249 w 720080"/>
                <a:gd name="T35" fmla="*/ 1147383 h 820163"/>
                <a:gd name="T36" fmla="*/ 989872 w 720080"/>
                <a:gd name="T37" fmla="*/ 1290758 h 820163"/>
                <a:gd name="T38" fmla="*/ 143375 w 720080"/>
                <a:gd name="T39" fmla="*/ 1290758 h 820163"/>
                <a:gd name="T40" fmla="*/ 0 w 720080"/>
                <a:gd name="T41" fmla="*/ 1147383 h 820163"/>
                <a:gd name="T42" fmla="*/ 0 w 720080"/>
                <a:gd name="T43" fmla="*/ 573889 h 820163"/>
                <a:gd name="T44" fmla="*/ 143375 w 720080"/>
                <a:gd name="T45" fmla="*/ 430513 h 820163"/>
                <a:gd name="T46" fmla="*/ 210408 w 720080"/>
                <a:gd name="T47" fmla="*/ 430513 h 820163"/>
                <a:gd name="T48" fmla="*/ 210408 w 720080"/>
                <a:gd name="T49" fmla="*/ 356217 h 820163"/>
                <a:gd name="T50" fmla="*/ 566625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1" name="组合 13"/>
          <p:cNvGrpSpPr/>
          <p:nvPr/>
        </p:nvGrpSpPr>
        <p:grpSpPr bwMode="auto">
          <a:xfrm>
            <a:off x="3413125" y="1674813"/>
            <a:ext cx="1225550" cy="1223962"/>
            <a:chOff x="0" y="0"/>
            <a:chExt cx="1410703" cy="1410703"/>
          </a:xfrm>
        </p:grpSpPr>
        <p:sp>
          <p:nvSpPr>
            <p:cNvPr id="20505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6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86033"/>
            </a:xfrm>
            <a:custGeom>
              <a:avLst/>
              <a:gdLst>
                <a:gd name="T0" fmla="*/ 495237 w 1125779"/>
                <a:gd name="T1" fmla="*/ 0 h 1086033"/>
                <a:gd name="T2" fmla="*/ 652278 w 1125779"/>
                <a:gd name="T3" fmla="*/ 17270 h 1086033"/>
                <a:gd name="T4" fmla="*/ 1125637 w 1125779"/>
                <a:gd name="T5" fmla="*/ 392667 h 1086033"/>
                <a:gd name="T6" fmla="*/ 1125779 w 1125779"/>
                <a:gd name="T7" fmla="*/ 424054 h 1086033"/>
                <a:gd name="T8" fmla="*/ 593432 w 1125779"/>
                <a:gd name="T9" fmla="*/ 1086033 h 1086033"/>
                <a:gd name="T10" fmla="*/ 142440 w 1125779"/>
                <a:gd name="T11" fmla="*/ 757242 h 1086033"/>
                <a:gd name="T12" fmla="*/ 3914 w 1125779"/>
                <a:gd name="T13" fmla="*/ 516628 h 1086033"/>
                <a:gd name="T14" fmla="*/ 0 w 1125779"/>
                <a:gd name="T15" fmla="*/ 297402 h 1086033"/>
                <a:gd name="T16" fmla="*/ 153151 w 1125779"/>
                <a:gd name="T17" fmla="*/ 76199 h 1086033"/>
                <a:gd name="T18" fmla="*/ 326331 w 1125779"/>
                <a:gd name="T19" fmla="*/ 10080 h 1086033"/>
                <a:gd name="T20" fmla="*/ 495237 w 1125779"/>
                <a:gd name="T21" fmla="*/ 0 h 10860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86033"/>
                <a:gd name="T35" fmla="*/ 1125779 w 1125779"/>
                <a:gd name="T36" fmla="*/ 1086033 h 10860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8603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507" y="745575"/>
                    <a:pt x="894397" y="1013244"/>
                    <a:pt x="593432" y="108603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7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636354 w 836083"/>
                <a:gd name="T1" fmla="*/ 318924 h 836083"/>
                <a:gd name="T2" fmla="*/ 636354 w 836083"/>
                <a:gd name="T3" fmla="*/ 390963 h 836083"/>
                <a:gd name="T4" fmla="*/ 472253 w 836083"/>
                <a:gd name="T5" fmla="*/ 390963 h 836083"/>
                <a:gd name="T6" fmla="*/ 472253 w 836083"/>
                <a:gd name="T7" fmla="*/ 391161 h 836083"/>
                <a:gd name="T8" fmla="*/ 359155 w 836083"/>
                <a:gd name="T9" fmla="*/ 456786 h 836083"/>
                <a:gd name="T10" fmla="*/ 360003 w 836083"/>
                <a:gd name="T11" fmla="*/ 587540 h 836083"/>
                <a:gd name="T12" fmla="*/ 473944 w 836083"/>
                <a:gd name="T13" fmla="*/ 651692 h 836083"/>
                <a:gd name="T14" fmla="*/ 473946 w 836083"/>
                <a:gd name="T15" fmla="*/ 651902 h 836083"/>
                <a:gd name="T16" fmla="*/ 636354 w 836083"/>
                <a:gd name="T17" fmla="*/ 651902 h 836083"/>
                <a:gd name="T18" fmla="*/ 636354 w 836083"/>
                <a:gd name="T19" fmla="*/ 723942 h 836083"/>
                <a:gd name="T20" fmla="*/ 464732 w 836083"/>
                <a:gd name="T21" fmla="*/ 723942 h 836083"/>
                <a:gd name="T22" fmla="*/ 464732 w 836083"/>
                <a:gd name="T23" fmla="*/ 722708 h 836083"/>
                <a:gd name="T24" fmla="*/ 297758 w 836083"/>
                <a:gd name="T25" fmla="*/ 624202 h 836083"/>
                <a:gd name="T26" fmla="*/ 274524 w 836083"/>
                <a:gd name="T27" fmla="*/ 557453 h 836083"/>
                <a:gd name="T28" fmla="*/ 226415 w 836083"/>
                <a:gd name="T29" fmla="*/ 557453 h 836083"/>
                <a:gd name="T30" fmla="*/ 226415 w 836083"/>
                <a:gd name="T31" fmla="*/ 651902 h 836083"/>
                <a:gd name="T32" fmla="*/ 190395 w 836083"/>
                <a:gd name="T33" fmla="*/ 651902 h 836083"/>
                <a:gd name="T34" fmla="*/ 190395 w 836083"/>
                <a:gd name="T35" fmla="*/ 390964 h 836083"/>
                <a:gd name="T36" fmla="*/ 226415 w 836083"/>
                <a:gd name="T37" fmla="*/ 390964 h 836083"/>
                <a:gd name="T38" fmla="*/ 226415 w 836083"/>
                <a:gd name="T39" fmla="*/ 485414 h 836083"/>
                <a:gd name="T40" fmla="*/ 274394 w 836083"/>
                <a:gd name="T41" fmla="*/ 485414 h 836083"/>
                <a:gd name="T42" fmla="*/ 296438 w 836083"/>
                <a:gd name="T43" fmla="*/ 420940 h 836083"/>
                <a:gd name="T44" fmla="*/ 464732 w 836083"/>
                <a:gd name="T45" fmla="*/ 319926 h 836083"/>
                <a:gd name="T46" fmla="*/ 464732 w 836083"/>
                <a:gd name="T47" fmla="*/ 318924 h 836083"/>
                <a:gd name="T48" fmla="*/ 472253 w 836083"/>
                <a:gd name="T49" fmla="*/ 318924 h 836083"/>
                <a:gd name="T50" fmla="*/ 636354 w 836083"/>
                <a:gd name="T51" fmla="*/ 318924 h 836083"/>
                <a:gd name="T52" fmla="*/ 852465 w 836083"/>
                <a:gd name="T53" fmla="*/ 521433 h 836083"/>
                <a:gd name="T54" fmla="*/ 740013 w 836083"/>
                <a:gd name="T55" fmla="*/ 633886 h 836083"/>
                <a:gd name="T56" fmla="*/ 475604 w 836083"/>
                <a:gd name="T57" fmla="*/ 633886 h 836083"/>
                <a:gd name="T58" fmla="*/ 363152 w 836083"/>
                <a:gd name="T59" fmla="*/ 521433 h 836083"/>
                <a:gd name="T60" fmla="*/ 475604 w 836083"/>
                <a:gd name="T61" fmla="*/ 408980 h 836083"/>
                <a:gd name="T62" fmla="*/ 740013 w 836083"/>
                <a:gd name="T63" fmla="*/ 408980 h 836083"/>
                <a:gd name="T64" fmla="*/ 852465 w 836083"/>
                <a:gd name="T65" fmla="*/ 521433 h 836083"/>
                <a:gd name="T66" fmla="*/ 954717 w 836083"/>
                <a:gd name="T67" fmla="*/ 521435 h 836083"/>
                <a:gd name="T68" fmla="*/ 521431 w 836083"/>
                <a:gd name="T69" fmla="*/ 88143 h 836083"/>
                <a:gd name="T70" fmla="*/ 88143 w 836083"/>
                <a:gd name="T71" fmla="*/ 521435 h 836083"/>
                <a:gd name="T72" fmla="*/ 521431 w 836083"/>
                <a:gd name="T73" fmla="*/ 954723 h 836083"/>
                <a:gd name="T74" fmla="*/ 954717 w 836083"/>
                <a:gd name="T75" fmla="*/ 521435 h 836083"/>
                <a:gd name="T76" fmla="*/ 1042860 w 836083"/>
                <a:gd name="T77" fmla="*/ 521435 h 836083"/>
                <a:gd name="T78" fmla="*/ 521431 w 836083"/>
                <a:gd name="T79" fmla="*/ 1042866 h 836083"/>
                <a:gd name="T80" fmla="*/ 0 w 836083"/>
                <a:gd name="T81" fmla="*/ 521435 h 836083"/>
                <a:gd name="T82" fmla="*/ 521431 w 836083"/>
                <a:gd name="T83" fmla="*/ 0 h 836083"/>
                <a:gd name="T84" fmla="*/ 1042860 w 836083"/>
                <a:gd name="T85" fmla="*/ 521435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5" name="组合 17"/>
          <p:cNvGrpSpPr/>
          <p:nvPr/>
        </p:nvGrpSpPr>
        <p:grpSpPr bwMode="auto">
          <a:xfrm>
            <a:off x="2324100" y="1676400"/>
            <a:ext cx="1220788" cy="1222375"/>
            <a:chOff x="0" y="0"/>
            <a:chExt cx="1407810" cy="1407810"/>
          </a:xfrm>
        </p:grpSpPr>
        <p:sp>
          <p:nvSpPr>
            <p:cNvPr id="20502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3" name="圆角矩形 12"/>
            <p:cNvSpPr>
              <a:spLocks noChangeArrowheads="1"/>
            </p:cNvSpPr>
            <p:nvPr/>
          </p:nvSpPr>
          <p:spPr bwMode="auto">
            <a:xfrm>
              <a:off x="239093" y="367175"/>
              <a:ext cx="1164309" cy="1035953"/>
            </a:xfrm>
            <a:custGeom>
              <a:avLst/>
              <a:gdLst>
                <a:gd name="T0" fmla="*/ 300955 w 1164309"/>
                <a:gd name="T1" fmla="*/ 0 h 1035953"/>
                <a:gd name="T2" fmla="*/ 462879 w 1164309"/>
                <a:gd name="T3" fmla="*/ 11907 h 1035953"/>
                <a:gd name="T4" fmla="*/ 622782 w 1164309"/>
                <a:gd name="T5" fmla="*/ 122893 h 1035953"/>
                <a:gd name="T6" fmla="*/ 718687 w 1164309"/>
                <a:gd name="T7" fmla="*/ 105904 h 1035953"/>
                <a:gd name="T8" fmla="*/ 864545 w 1164309"/>
                <a:gd name="T9" fmla="*/ 125274 h 1035953"/>
                <a:gd name="T10" fmla="*/ 1164309 w 1164309"/>
                <a:gd name="T11" fmla="*/ 380469 h 1035953"/>
                <a:gd name="T12" fmla="*/ 511256 w 1164309"/>
                <a:gd name="T13" fmla="*/ 1035953 h 1035953"/>
                <a:gd name="T14" fmla="*/ 0 w 1164309"/>
                <a:gd name="T15" fmla="*/ 646727 h 1035953"/>
                <a:gd name="T16" fmla="*/ 360111 w 1164309"/>
                <a:gd name="T17" fmla="*/ 529214 h 1035953"/>
                <a:gd name="T18" fmla="*/ 6038 w 1164309"/>
                <a:gd name="T19" fmla="*/ 472065 h 1035953"/>
                <a:gd name="T20" fmla="*/ 205705 w 1164309"/>
                <a:gd name="T21" fmla="*/ 66676 h 1035953"/>
                <a:gd name="T22" fmla="*/ 300955 w 1164309"/>
                <a:gd name="T23" fmla="*/ 0 h 10359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4309"/>
                <a:gd name="T37" fmla="*/ 0 h 1035953"/>
                <a:gd name="T38" fmla="*/ 1164309 w 1164309"/>
                <a:gd name="T39" fmla="*/ 1035953 h 10359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4309" h="1035953">
                  <a:moveTo>
                    <a:pt x="300955" y="0"/>
                  </a:moveTo>
                  <a:lnTo>
                    <a:pt x="462879" y="11907"/>
                  </a:lnTo>
                  <a:lnTo>
                    <a:pt x="622782" y="122893"/>
                  </a:lnTo>
                  <a:lnTo>
                    <a:pt x="718687" y="105904"/>
                  </a:lnTo>
                  <a:lnTo>
                    <a:pt x="864545" y="125274"/>
                  </a:lnTo>
                  <a:lnTo>
                    <a:pt x="1164309" y="380469"/>
                  </a:lnTo>
                  <a:cubicBezTo>
                    <a:pt x="1145643" y="733516"/>
                    <a:pt x="863958" y="1016051"/>
                    <a:pt x="511256" y="1035953"/>
                  </a:cubicBezTo>
                  <a:lnTo>
                    <a:pt x="0" y="646727"/>
                  </a:lnTo>
                  <a:lnTo>
                    <a:pt x="360111" y="529214"/>
                  </a:lnTo>
                  <a:lnTo>
                    <a:pt x="6038" y="472065"/>
                  </a:lnTo>
                  <a:cubicBezTo>
                    <a:pt x="-19696" y="394976"/>
                    <a:pt x="170840" y="88202"/>
                    <a:pt x="205705" y="66676"/>
                  </a:cubicBezTo>
                  <a:cubicBezTo>
                    <a:pt x="240570" y="45150"/>
                    <a:pt x="258092" y="9128"/>
                    <a:pt x="300955" y="0"/>
                  </a:cubicBez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4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61879 w 1142127"/>
                <a:gd name="T1" fmla="*/ 67469 h 735451"/>
                <a:gd name="T2" fmla="*/ 586291 w 1142127"/>
                <a:gd name="T3" fmla="*/ 205603 h 735451"/>
                <a:gd name="T4" fmla="*/ 682970 w 1142127"/>
                <a:gd name="T5" fmla="*/ 167032 h 735451"/>
                <a:gd name="T6" fmla="*/ 827721 w 1142127"/>
                <a:gd name="T7" fmla="*/ 311784 h 735451"/>
                <a:gd name="T8" fmla="*/ 825178 w 1142127"/>
                <a:gd name="T9" fmla="*/ 324389 h 735451"/>
                <a:gd name="T10" fmla="*/ 940885 w 1142127"/>
                <a:gd name="T11" fmla="*/ 492724 h 735451"/>
                <a:gd name="T12" fmla="*/ 759946 w 1142127"/>
                <a:gd name="T13" fmla="*/ 673664 h 735451"/>
                <a:gd name="T14" fmla="*/ 180940 w 1142127"/>
                <a:gd name="T15" fmla="*/ 673664 h 735451"/>
                <a:gd name="T16" fmla="*/ 0 w 1142127"/>
                <a:gd name="T17" fmla="*/ 492724 h 735451"/>
                <a:gd name="T18" fmla="*/ 109180 w 1142127"/>
                <a:gd name="T19" fmla="*/ 326901 h 735451"/>
                <a:gd name="T20" fmla="*/ 108563 w 1142127"/>
                <a:gd name="T21" fmla="*/ 320786 h 735451"/>
                <a:gd name="T22" fmla="*/ 361879 w 1142127"/>
                <a:gd name="T23" fmla="*/ 67469 h 735451"/>
                <a:gd name="T24" fmla="*/ 467166 w 1142127"/>
                <a:gd name="T25" fmla="*/ 0 h 735451"/>
                <a:gd name="T26" fmla="*/ 691579 w 1142127"/>
                <a:gd name="T27" fmla="*/ 138135 h 735451"/>
                <a:gd name="T28" fmla="*/ 788257 w 1142127"/>
                <a:gd name="T29" fmla="*/ 99564 h 735451"/>
                <a:gd name="T30" fmla="*/ 933008 w 1142127"/>
                <a:gd name="T31" fmla="*/ 244315 h 735451"/>
                <a:gd name="T32" fmla="*/ 930466 w 1142127"/>
                <a:gd name="T33" fmla="*/ 256920 h 735451"/>
                <a:gd name="T34" fmla="*/ 1046172 w 1142127"/>
                <a:gd name="T35" fmla="*/ 425256 h 735451"/>
                <a:gd name="T36" fmla="*/ 943463 w 1142127"/>
                <a:gd name="T37" fmla="*/ 586717 h 735451"/>
                <a:gd name="T38" fmla="*/ 977909 w 1142127"/>
                <a:gd name="T39" fmla="*/ 484192 h 735451"/>
                <a:gd name="T40" fmla="*/ 857290 w 1142127"/>
                <a:gd name="T41" fmla="*/ 308713 h 735451"/>
                <a:gd name="T42" fmla="*/ 859943 w 1142127"/>
                <a:gd name="T43" fmla="*/ 295573 h 735451"/>
                <a:gd name="T44" fmla="*/ 709047 w 1142127"/>
                <a:gd name="T45" fmla="*/ 144678 h 735451"/>
                <a:gd name="T46" fmla="*/ 608266 w 1142127"/>
                <a:gd name="T47" fmla="*/ 184884 h 735451"/>
                <a:gd name="T48" fmla="*/ 374329 w 1142127"/>
                <a:gd name="T49" fmla="*/ 40887 h 735451"/>
                <a:gd name="T50" fmla="*/ 322022 w 1142127"/>
                <a:gd name="T51" fmla="*/ 46161 h 735451"/>
                <a:gd name="T52" fmla="*/ 467166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42127"/>
                <a:gd name="T82" fmla="*/ 0 h 735451"/>
                <a:gd name="T83" fmla="*/ 1142127 w 1142127"/>
                <a:gd name="T84" fmla="*/ 735451 h 73545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59" name="TextBox 21"/>
          <p:cNvSpPr>
            <a:spLocks noChangeArrowheads="1"/>
          </p:cNvSpPr>
          <p:nvPr/>
        </p:nvSpPr>
        <p:spPr bwMode="auto">
          <a:xfrm>
            <a:off x="11160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结论  一</a:t>
            </a:r>
            <a:endParaRPr lang="en-US" sz="12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22560" name="TextBox 22"/>
          <p:cNvSpPr>
            <a:spLocks noChangeArrowheads="1"/>
          </p:cNvSpPr>
          <p:nvPr/>
        </p:nvSpPr>
        <p:spPr bwMode="auto">
          <a:xfrm>
            <a:off x="28432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结论  二</a:t>
            </a:r>
            <a:endParaRPr lang="en-US" sz="12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22561" name="TextBox 23"/>
          <p:cNvSpPr>
            <a:spLocks noChangeArrowheads="1"/>
          </p:cNvSpPr>
          <p:nvPr/>
        </p:nvSpPr>
        <p:spPr bwMode="auto">
          <a:xfrm>
            <a:off x="4572000" y="3222625"/>
            <a:ext cx="1728788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489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结论  三</a:t>
            </a:r>
            <a:endParaRPr lang="en-US" sz="1200">
              <a:solidFill>
                <a:srgbClr val="4890A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4890A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22562" name="TextBox 24"/>
          <p:cNvSpPr>
            <a:spLocks noChangeArrowheads="1"/>
          </p:cNvSpPr>
          <p:nvPr/>
        </p:nvSpPr>
        <p:spPr bwMode="auto">
          <a:xfrm>
            <a:off x="6300788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85ADB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结论  四</a:t>
            </a:r>
            <a:endParaRPr lang="en-US" sz="1200">
              <a:solidFill>
                <a:srgbClr val="85ADB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800">
              <a:solidFill>
                <a:srgbClr val="85ADB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语言描述尽量简洁生动。</a:t>
            </a:r>
          </a:p>
        </p:txBody>
      </p:sp>
      <p:sp>
        <p:nvSpPr>
          <p:cNvPr id="22563" name="矩形 25"/>
          <p:cNvSpPr>
            <a:spLocks noChangeArrowheads="1"/>
          </p:cNvSpPr>
          <p:nvPr/>
        </p:nvSpPr>
        <p:spPr bwMode="auto">
          <a:xfrm>
            <a:off x="1581150" y="4051300"/>
            <a:ext cx="793750" cy="24923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22564" name="矩形 26"/>
          <p:cNvSpPr>
            <a:spLocks noChangeArrowheads="1"/>
          </p:cNvSpPr>
          <p:nvPr/>
        </p:nvSpPr>
        <p:spPr bwMode="auto">
          <a:xfrm>
            <a:off x="3311525" y="4051300"/>
            <a:ext cx="793750" cy="2492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22565" name="矩形 27"/>
          <p:cNvSpPr>
            <a:spLocks noChangeArrowheads="1"/>
          </p:cNvSpPr>
          <p:nvPr/>
        </p:nvSpPr>
        <p:spPr bwMode="auto">
          <a:xfrm>
            <a:off x="5038725" y="4051300"/>
            <a:ext cx="795338" cy="249238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22566" name="矩形 28"/>
          <p:cNvSpPr>
            <a:spLocks noChangeArrowheads="1"/>
          </p:cNvSpPr>
          <p:nvPr/>
        </p:nvSpPr>
        <p:spPr bwMode="auto">
          <a:xfrm>
            <a:off x="6767513" y="4051300"/>
            <a:ext cx="793750" cy="249238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相关文字</a:t>
            </a:r>
          </a:p>
        </p:txBody>
      </p:sp>
      <p:sp>
        <p:nvSpPr>
          <p:cNvPr id="20499" name="椭圆 29"/>
          <p:cNvSpPr>
            <a:spLocks noChangeArrowheads="1"/>
          </p:cNvSpPr>
          <p:nvPr/>
        </p:nvSpPr>
        <p:spPr bwMode="auto">
          <a:xfrm>
            <a:off x="3444875" y="2251075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00" name="椭圆 30"/>
          <p:cNvSpPr>
            <a:spLocks noChangeArrowheads="1"/>
          </p:cNvSpPr>
          <p:nvPr/>
        </p:nvSpPr>
        <p:spPr bwMode="auto">
          <a:xfrm>
            <a:off x="4530725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01" name="椭圆 31"/>
          <p:cNvSpPr>
            <a:spLocks noChangeArrowheads="1"/>
          </p:cNvSpPr>
          <p:nvPr/>
        </p:nvSpPr>
        <p:spPr bwMode="auto">
          <a:xfrm>
            <a:off x="5613400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bldLvl="0" animBg="1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nimBg="1" autoUpdateAnimBg="0"/>
      <p:bldP spid="22564" grpId="0" bldLvl="0" animBg="1" autoUpdateAnimBg="0"/>
      <p:bldP spid="22565" grpId="0" bldLvl="0" animBg="1" autoUpdateAnimBg="0"/>
      <p:bldP spid="22566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9"/>
          <p:cNvGrpSpPr/>
          <p:nvPr/>
        </p:nvGrpSpPr>
        <p:grpSpPr bwMode="auto">
          <a:xfrm>
            <a:off x="2117725" y="1347788"/>
            <a:ext cx="4908550" cy="792162"/>
            <a:chOff x="0" y="0"/>
            <a:chExt cx="6230429" cy="1005707"/>
          </a:xfrm>
        </p:grpSpPr>
        <p:sp>
          <p:nvSpPr>
            <p:cNvPr id="3105" name="任意多边形 1"/>
            <p:cNvSpPr>
              <a:spLocks noChangeArrowheads="1"/>
            </p:cNvSpPr>
            <p:nvPr/>
          </p:nvSpPr>
          <p:spPr bwMode="auto">
            <a:xfrm>
              <a:off x="4060150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6" name="任意多边形 4"/>
            <p:cNvSpPr>
              <a:spLocks noChangeArrowheads="1"/>
            </p:cNvSpPr>
            <p:nvPr/>
          </p:nvSpPr>
          <p:spPr bwMode="auto">
            <a:xfrm>
              <a:off x="4279900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7" name="任意多边形 5"/>
            <p:cNvSpPr>
              <a:spLocks noChangeArrowheads="1"/>
            </p:cNvSpPr>
            <p:nvPr/>
          </p:nvSpPr>
          <p:spPr bwMode="auto">
            <a:xfrm>
              <a:off x="2527300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8" name="任意多边形 6"/>
            <p:cNvSpPr>
              <a:spLocks noChangeArrowheads="1"/>
            </p:cNvSpPr>
            <p:nvPr/>
          </p:nvSpPr>
          <p:spPr bwMode="auto">
            <a:xfrm>
              <a:off x="2254250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9" name="任意多边形 7"/>
            <p:cNvSpPr>
              <a:spLocks noChangeArrowheads="1"/>
            </p:cNvSpPr>
            <p:nvPr/>
          </p:nvSpPr>
          <p:spPr bwMode="auto">
            <a:xfrm>
              <a:off x="0" y="177801"/>
              <a:ext cx="2298699" cy="558801"/>
            </a:xfrm>
            <a:custGeom>
              <a:avLst/>
              <a:gdLst>
                <a:gd name="T0" fmla="*/ 2298696 w 2298700"/>
                <a:gd name="T1" fmla="*/ 82550 h 558800"/>
                <a:gd name="T2" fmla="*/ 1847846 w 2298700"/>
                <a:gd name="T3" fmla="*/ 285754 h 558800"/>
                <a:gd name="T4" fmla="*/ 1904996 w 2298700"/>
                <a:gd name="T5" fmla="*/ 349254 h 558800"/>
                <a:gd name="T6" fmla="*/ 1904996 w 2298700"/>
                <a:gd name="T7" fmla="*/ 558804 h 558800"/>
                <a:gd name="T8" fmla="*/ 1574796 w 2298700"/>
                <a:gd name="T9" fmla="*/ 558804 h 558800"/>
                <a:gd name="T10" fmla="*/ 1574796 w 2298700"/>
                <a:gd name="T11" fmla="*/ 349254 h 558800"/>
                <a:gd name="T12" fmla="*/ 1650996 w 2298700"/>
                <a:gd name="T13" fmla="*/ 292104 h 558800"/>
                <a:gd name="T14" fmla="*/ 1136650 w 2298700"/>
                <a:gd name="T15" fmla="*/ 63500 h 558800"/>
                <a:gd name="T16" fmla="*/ 1092200 w 2298700"/>
                <a:gd name="T17" fmla="*/ 95250 h 558800"/>
                <a:gd name="T18" fmla="*/ 965200 w 2298700"/>
                <a:gd name="T19" fmla="*/ 38100 h 558800"/>
                <a:gd name="T20" fmla="*/ 965200 w 2298700"/>
                <a:gd name="T21" fmla="*/ 406404 h 558800"/>
                <a:gd name="T22" fmla="*/ 590550 w 2298700"/>
                <a:gd name="T23" fmla="*/ 406404 h 558800"/>
                <a:gd name="T24" fmla="*/ 590550 w 2298700"/>
                <a:gd name="T25" fmla="*/ 177800 h 558800"/>
                <a:gd name="T26" fmla="*/ 660400 w 2298700"/>
                <a:gd name="T27" fmla="*/ 133350 h 558800"/>
                <a:gd name="T28" fmla="*/ 285750 w 2298700"/>
                <a:gd name="T29" fmla="*/ 0 h 558800"/>
                <a:gd name="T30" fmla="*/ 43507 w 2298700"/>
                <a:gd name="T31" fmla="*/ 112238 h 558800"/>
                <a:gd name="T32" fmla="*/ 0 w 2298700"/>
                <a:gd name="T33" fmla="*/ 139700 h 5588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98700"/>
                <a:gd name="T52" fmla="*/ 0 h 558800"/>
                <a:gd name="T53" fmla="*/ 2298700 w 2298700"/>
                <a:gd name="T54" fmla="*/ 558800 h 5588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98700" h="558800">
                  <a:moveTo>
                    <a:pt x="2298700" y="82550"/>
                  </a:moveTo>
                  <a:lnTo>
                    <a:pt x="1847850" y="285750"/>
                  </a:lnTo>
                  <a:lnTo>
                    <a:pt x="1905000" y="349250"/>
                  </a:lnTo>
                  <a:lnTo>
                    <a:pt x="1905000" y="558800"/>
                  </a:lnTo>
                  <a:lnTo>
                    <a:pt x="1574800" y="558800"/>
                  </a:lnTo>
                  <a:lnTo>
                    <a:pt x="1574800" y="349250"/>
                  </a:lnTo>
                  <a:lnTo>
                    <a:pt x="1651000" y="292100"/>
                  </a:lnTo>
                  <a:lnTo>
                    <a:pt x="1136650" y="63500"/>
                  </a:lnTo>
                  <a:lnTo>
                    <a:pt x="1092200" y="95250"/>
                  </a:lnTo>
                  <a:lnTo>
                    <a:pt x="965200" y="38100"/>
                  </a:lnTo>
                  <a:lnTo>
                    <a:pt x="965200" y="406400"/>
                  </a:lnTo>
                  <a:lnTo>
                    <a:pt x="590550" y="406400"/>
                  </a:lnTo>
                  <a:lnTo>
                    <a:pt x="590550" y="177800"/>
                  </a:lnTo>
                  <a:lnTo>
                    <a:pt x="660400" y="133350"/>
                  </a:lnTo>
                  <a:lnTo>
                    <a:pt x="285750" y="0"/>
                  </a:lnTo>
                  <a:lnTo>
                    <a:pt x="43507" y="112238"/>
                  </a:lnTo>
                  <a:lnTo>
                    <a:pt x="0" y="1397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10" name="任意多边形 8"/>
            <p:cNvSpPr>
              <a:spLocks noChangeArrowheads="1"/>
            </p:cNvSpPr>
            <p:nvPr/>
          </p:nvSpPr>
          <p:spPr bwMode="auto">
            <a:xfrm>
              <a:off x="539750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29" name="直接连接符 11"/>
          <p:cNvSpPr>
            <a:spLocks noChangeShapeType="1"/>
          </p:cNvSpPr>
          <p:nvPr/>
        </p:nvSpPr>
        <p:spPr bwMode="auto">
          <a:xfrm flipH="1">
            <a:off x="3175" y="2139950"/>
            <a:ext cx="9137650" cy="0"/>
          </a:xfrm>
          <a:prstGeom prst="line">
            <a:avLst/>
          </a:prstGeom>
          <a:noFill/>
          <a:ln w="1905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直接连接符 18"/>
          <p:cNvSpPr>
            <a:spLocks noChangeShapeType="1"/>
          </p:cNvSpPr>
          <p:nvPr/>
        </p:nvSpPr>
        <p:spPr bwMode="auto">
          <a:xfrm>
            <a:off x="3486150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直接连接符 20"/>
          <p:cNvSpPr>
            <a:spLocks noChangeShapeType="1"/>
          </p:cNvSpPr>
          <p:nvPr/>
        </p:nvSpPr>
        <p:spPr bwMode="auto">
          <a:xfrm>
            <a:off x="40290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直接连接符 21"/>
          <p:cNvSpPr>
            <a:spLocks noChangeShapeType="1"/>
          </p:cNvSpPr>
          <p:nvPr/>
        </p:nvSpPr>
        <p:spPr bwMode="auto">
          <a:xfrm>
            <a:off x="457200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直接连接符 22"/>
          <p:cNvSpPr>
            <a:spLocks noChangeShapeType="1"/>
          </p:cNvSpPr>
          <p:nvPr/>
        </p:nvSpPr>
        <p:spPr bwMode="auto">
          <a:xfrm>
            <a:off x="511492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连接符 23"/>
          <p:cNvSpPr>
            <a:spLocks noChangeShapeType="1"/>
          </p:cNvSpPr>
          <p:nvPr/>
        </p:nvSpPr>
        <p:spPr bwMode="auto">
          <a:xfrm>
            <a:off x="565785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连接符 50"/>
          <p:cNvSpPr>
            <a:spLocks noChangeShapeType="1"/>
          </p:cNvSpPr>
          <p:nvPr/>
        </p:nvSpPr>
        <p:spPr bwMode="auto">
          <a:xfrm>
            <a:off x="62007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直接连接符 51"/>
          <p:cNvSpPr>
            <a:spLocks noChangeShapeType="1"/>
          </p:cNvSpPr>
          <p:nvPr/>
        </p:nvSpPr>
        <p:spPr bwMode="auto">
          <a:xfrm>
            <a:off x="2943225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组合 3"/>
          <p:cNvGrpSpPr/>
          <p:nvPr/>
        </p:nvGrpSpPr>
        <p:grpSpPr bwMode="auto">
          <a:xfrm>
            <a:off x="3043238" y="2327275"/>
            <a:ext cx="342900" cy="1819275"/>
            <a:chOff x="0" y="0"/>
            <a:chExt cx="343012" cy="1817784"/>
          </a:xfrm>
        </p:grpSpPr>
        <p:sp>
          <p:nvSpPr>
            <p:cNvPr id="3103" name="TextBox 2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选题背景与意义</a:t>
              </a:r>
            </a:p>
          </p:txBody>
        </p:sp>
        <p:sp>
          <p:nvSpPr>
            <p:cNvPr id="3104" name="椭圆 2"/>
            <p:cNvSpPr>
              <a:spLocks noChangeArrowheads="1"/>
            </p:cNvSpPr>
            <p:nvPr/>
          </p:nvSpPr>
          <p:spPr bwMode="auto">
            <a:xfrm>
              <a:off x="80417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0" name="组合 10"/>
          <p:cNvGrpSpPr/>
          <p:nvPr/>
        </p:nvGrpSpPr>
        <p:grpSpPr bwMode="auto">
          <a:xfrm>
            <a:off x="3586163" y="2327275"/>
            <a:ext cx="342900" cy="1819275"/>
            <a:chOff x="0" y="0"/>
            <a:chExt cx="343012" cy="1817784"/>
          </a:xfrm>
        </p:grpSpPr>
        <p:sp>
          <p:nvSpPr>
            <p:cNvPr id="3101" name="TextBox 4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国内外研究现状</a:t>
              </a:r>
              <a:endParaRPr lang="zh-CN" altLang="en-US"/>
            </a:p>
          </p:txBody>
        </p:sp>
        <p:sp>
          <p:nvSpPr>
            <p:cNvPr id="3102" name="椭圆 26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3" name="组合 12"/>
          <p:cNvGrpSpPr/>
          <p:nvPr/>
        </p:nvGrpSpPr>
        <p:grpSpPr bwMode="auto">
          <a:xfrm>
            <a:off x="4129088" y="2327275"/>
            <a:ext cx="342900" cy="1171575"/>
            <a:chOff x="0" y="0"/>
            <a:chExt cx="343012" cy="1171453"/>
          </a:xfrm>
        </p:grpSpPr>
        <p:sp>
          <p:nvSpPr>
            <p:cNvPr id="3099" name="TextBox 46"/>
            <p:cNvSpPr>
              <a:spLocks noChangeArrowheads="1"/>
            </p:cNvSpPr>
            <p:nvPr/>
          </p:nvSpPr>
          <p:spPr bwMode="auto">
            <a:xfrm>
              <a:off x="0" y="217346"/>
              <a:ext cx="3430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理论框架</a:t>
              </a:r>
              <a:endParaRPr lang="zh-CN" altLang="en-US"/>
            </a:p>
          </p:txBody>
        </p:sp>
        <p:sp>
          <p:nvSpPr>
            <p:cNvPr id="3100" name="椭圆 27"/>
            <p:cNvSpPr>
              <a:spLocks noChangeArrowheads="1"/>
            </p:cNvSpPr>
            <p:nvPr/>
          </p:nvSpPr>
          <p:spPr bwMode="auto">
            <a:xfrm>
              <a:off x="74980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6" name="组合 13"/>
          <p:cNvGrpSpPr/>
          <p:nvPr/>
        </p:nvGrpSpPr>
        <p:grpSpPr bwMode="auto">
          <a:xfrm>
            <a:off x="4672013" y="2327275"/>
            <a:ext cx="342900" cy="1819275"/>
            <a:chOff x="0" y="0"/>
            <a:chExt cx="343012" cy="1817784"/>
          </a:xfrm>
        </p:grpSpPr>
        <p:sp>
          <p:nvSpPr>
            <p:cNvPr id="3097" name="TextBox 47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研究方法与进程</a:t>
              </a:r>
              <a:endParaRPr lang="zh-CN" altLang="en-US"/>
            </a:p>
          </p:txBody>
        </p:sp>
        <p:sp>
          <p:nvSpPr>
            <p:cNvPr id="3098" name="椭圆 28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9" name="组合 14"/>
          <p:cNvGrpSpPr/>
          <p:nvPr/>
        </p:nvGrpSpPr>
        <p:grpSpPr bwMode="auto">
          <a:xfrm>
            <a:off x="5214938" y="2327275"/>
            <a:ext cx="342900" cy="1387475"/>
            <a:chOff x="0" y="0"/>
            <a:chExt cx="343012" cy="1386897"/>
          </a:xfrm>
        </p:grpSpPr>
        <p:sp>
          <p:nvSpPr>
            <p:cNvPr id="3095" name="TextBox 48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分析与讨论</a:t>
              </a:r>
              <a:endParaRPr lang="zh-CN" altLang="en-US"/>
            </a:p>
          </p:txBody>
        </p:sp>
        <p:sp>
          <p:nvSpPr>
            <p:cNvPr id="3096" name="椭圆 29"/>
            <p:cNvSpPr>
              <a:spLocks noChangeArrowheads="1"/>
            </p:cNvSpPr>
            <p:nvPr/>
          </p:nvSpPr>
          <p:spPr bwMode="auto">
            <a:xfrm>
              <a:off x="85746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52" name="组合 15"/>
          <p:cNvGrpSpPr/>
          <p:nvPr/>
        </p:nvGrpSpPr>
        <p:grpSpPr bwMode="auto">
          <a:xfrm>
            <a:off x="5756275" y="2327275"/>
            <a:ext cx="342900" cy="1387475"/>
            <a:chOff x="0" y="0"/>
            <a:chExt cx="343012" cy="1386897"/>
          </a:xfrm>
        </p:grpSpPr>
        <p:sp>
          <p:nvSpPr>
            <p:cNvPr id="3093" name="TextBox 49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rgbClr val="1136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结论与建议</a:t>
              </a:r>
              <a:endParaRPr lang="zh-CN" altLang="en-US"/>
            </a:p>
          </p:txBody>
        </p:sp>
        <p:sp>
          <p:nvSpPr>
            <p:cNvPr id="3094" name="椭圆 30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200">
                  <a:solidFill>
                    <a:srgbClr val="0B24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6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sp>
        <p:nvSpPr>
          <p:cNvPr id="5155" name="TextBox 37"/>
          <p:cNvSpPr>
            <a:spLocks noChangeArrowheads="1"/>
          </p:cNvSpPr>
          <p:nvPr/>
        </p:nvSpPr>
        <p:spPr bwMode="auto">
          <a:xfrm>
            <a:off x="3602038" y="627063"/>
            <a:ext cx="427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dirty="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</a:p>
        </p:txBody>
      </p:sp>
      <p:sp>
        <p:nvSpPr>
          <p:cNvPr id="5156" name="TextBox 38"/>
          <p:cNvSpPr>
            <a:spLocks noChangeArrowheads="1"/>
          </p:cNvSpPr>
          <p:nvPr/>
        </p:nvSpPr>
        <p:spPr bwMode="auto">
          <a:xfrm>
            <a:off x="4067175" y="627063"/>
            <a:ext cx="50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dirty="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文</a:t>
            </a:r>
          </a:p>
        </p:txBody>
      </p:sp>
      <p:sp>
        <p:nvSpPr>
          <p:cNvPr id="5157" name="TextBox 39"/>
          <p:cNvSpPr>
            <a:spLocks noChangeArrowheads="1"/>
          </p:cNvSpPr>
          <p:nvPr/>
        </p:nvSpPr>
        <p:spPr bwMode="auto">
          <a:xfrm>
            <a:off x="4552950" y="664944"/>
            <a:ext cx="581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绪</a:t>
            </a:r>
            <a:endParaRPr lang="zh-CN" altLang="en-US" dirty="0"/>
          </a:p>
        </p:txBody>
      </p:sp>
      <p:sp>
        <p:nvSpPr>
          <p:cNvPr id="5158" name="TextBox 40"/>
          <p:cNvSpPr>
            <a:spLocks noChangeArrowheads="1"/>
          </p:cNvSpPr>
          <p:nvPr/>
        </p:nvSpPr>
        <p:spPr bwMode="auto">
          <a:xfrm>
            <a:off x="4999038" y="665473"/>
            <a:ext cx="658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0B2430"/>
                </a:solidFill>
                <a:latin typeface="迷你简习字"/>
                <a:ea typeface="迷你简习字"/>
                <a:cs typeface="迷你简习字"/>
                <a:sym typeface="迷你简习字"/>
              </a:rPr>
              <a:t>论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3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55" grpId="0" bldLvl="0" autoUpdateAnimBg="0"/>
      <p:bldP spid="5156" grpId="0" bldLvl="0" autoUpdateAnimBg="0"/>
      <p:bldP spid="5157" grpId="0" bldLvl="0" autoUpdateAnimBg="0"/>
      <p:bldP spid="5158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150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152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2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2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150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152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相关建议</a:t>
              </a:r>
            </a:p>
          </p:txBody>
        </p:sp>
        <p:sp>
          <p:nvSpPr>
            <p:cNvPr id="2152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356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</a:p>
        </p:txBody>
      </p:sp>
      <p:sp>
        <p:nvSpPr>
          <p:cNvPr id="23567" name="Rounded Rectangle 17"/>
          <p:cNvSpPr>
            <a:spLocks noChangeArrowheads="1"/>
          </p:cNvSpPr>
          <p:nvPr/>
        </p:nvSpPr>
        <p:spPr bwMode="auto">
          <a:xfrm rot="2700000">
            <a:off x="1420813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相关建议</a:t>
            </a:r>
          </a:p>
        </p:txBody>
      </p:sp>
      <p:sp>
        <p:nvSpPr>
          <p:cNvPr id="23568" name="Rounded Rectangle 25"/>
          <p:cNvSpPr>
            <a:spLocks noChangeArrowheads="1"/>
          </p:cNvSpPr>
          <p:nvPr/>
        </p:nvSpPr>
        <p:spPr bwMode="auto">
          <a:xfrm rot="18900000" flipH="1">
            <a:off x="2967832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相关建议</a:t>
            </a:r>
          </a:p>
        </p:txBody>
      </p:sp>
      <p:sp>
        <p:nvSpPr>
          <p:cNvPr id="23569" name="Rounded Rectangle 37"/>
          <p:cNvSpPr>
            <a:spLocks noChangeArrowheads="1"/>
          </p:cNvSpPr>
          <p:nvPr/>
        </p:nvSpPr>
        <p:spPr bwMode="auto">
          <a:xfrm rot="2700000">
            <a:off x="4507707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相关建议</a:t>
            </a:r>
          </a:p>
        </p:txBody>
      </p:sp>
      <p:sp>
        <p:nvSpPr>
          <p:cNvPr id="23570" name="Rounded Rectangle 39"/>
          <p:cNvSpPr>
            <a:spLocks noChangeArrowheads="1"/>
          </p:cNvSpPr>
          <p:nvPr/>
        </p:nvSpPr>
        <p:spPr bwMode="auto">
          <a:xfrm rot="18900000" flipH="1">
            <a:off x="6054726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相关建议</a:t>
            </a:r>
          </a:p>
        </p:txBody>
      </p:sp>
      <p:sp>
        <p:nvSpPr>
          <p:cNvPr id="23571" name="TextBox 9"/>
          <p:cNvSpPr>
            <a:spLocks noChangeArrowheads="1"/>
          </p:cNvSpPr>
          <p:nvPr/>
        </p:nvSpPr>
        <p:spPr bwMode="auto">
          <a:xfrm>
            <a:off x="1403350" y="3938588"/>
            <a:ext cx="63373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</a:t>
            </a:r>
            <a:endParaRPr lang="en-US" sz="10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10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572" name="组合 10"/>
          <p:cNvGrpSpPr/>
          <p:nvPr/>
        </p:nvGrpSpPr>
        <p:grpSpPr bwMode="auto">
          <a:xfrm>
            <a:off x="2492375" y="1706563"/>
            <a:ext cx="1081088" cy="1079500"/>
            <a:chOff x="0" y="0"/>
            <a:chExt cx="1081088" cy="1079500"/>
          </a:xfrm>
        </p:grpSpPr>
        <p:sp>
          <p:nvSpPr>
            <p:cNvPr id="21523" name="Rounded Rectangle 34"/>
            <p:cNvSpPr>
              <a:spLocks noChangeArrowheads="1"/>
            </p:cNvSpPr>
            <p:nvPr/>
          </p:nvSpPr>
          <p:spPr bwMode="auto">
            <a:xfrm rot="2700000">
              <a:off x="794" y="-794"/>
              <a:ext cx="1079500" cy="10810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24" name="矩形 60"/>
            <p:cNvSpPr>
              <a:spLocks noChangeArrowheads="1"/>
            </p:cNvSpPr>
            <p:nvPr/>
          </p:nvSpPr>
          <p:spPr bwMode="auto">
            <a:xfrm>
              <a:off x="216430" y="250481"/>
              <a:ext cx="648228" cy="578538"/>
            </a:xfrm>
            <a:custGeom>
              <a:avLst/>
              <a:gdLst>
                <a:gd name="T0" fmla="*/ 204124 w 816827"/>
                <a:gd name="T1" fmla="*/ 294002 h 729011"/>
                <a:gd name="T2" fmla="*/ 204124 w 816827"/>
                <a:gd name="T3" fmla="*/ 335342 h 729011"/>
                <a:gd name="T4" fmla="*/ 376500 w 816827"/>
                <a:gd name="T5" fmla="*/ 335342 h 729011"/>
                <a:gd name="T6" fmla="*/ 376500 w 816827"/>
                <a:gd name="T7" fmla="*/ 294002 h 729011"/>
                <a:gd name="T8" fmla="*/ 204124 w 816827"/>
                <a:gd name="T9" fmla="*/ 294002 h 729011"/>
                <a:gd name="T10" fmla="*/ 0 w 816827"/>
                <a:gd name="T11" fmla="*/ 264987 h 729011"/>
                <a:gd name="T12" fmla="*/ 408247 w 816827"/>
                <a:gd name="T13" fmla="*/ 264987 h 729011"/>
                <a:gd name="T14" fmla="*/ 408247 w 816827"/>
                <a:gd name="T15" fmla="*/ 364358 h 729011"/>
                <a:gd name="T16" fmla="*/ 0 w 816827"/>
                <a:gd name="T17" fmla="*/ 364358 h 729011"/>
                <a:gd name="T18" fmla="*/ 0 w 816827"/>
                <a:gd name="T19" fmla="*/ 264987 h 729011"/>
                <a:gd name="T20" fmla="*/ 83903 w 816827"/>
                <a:gd name="T21" fmla="*/ 161509 h 729011"/>
                <a:gd name="T22" fmla="*/ 83903 w 816827"/>
                <a:gd name="T23" fmla="*/ 202849 h 729011"/>
                <a:gd name="T24" fmla="*/ 376499 w 816827"/>
                <a:gd name="T25" fmla="*/ 202849 h 729011"/>
                <a:gd name="T26" fmla="*/ 376499 w 816827"/>
                <a:gd name="T27" fmla="*/ 161509 h 729011"/>
                <a:gd name="T28" fmla="*/ 83903 w 816827"/>
                <a:gd name="T29" fmla="*/ 161509 h 729011"/>
                <a:gd name="T30" fmla="*/ 0 w 816827"/>
                <a:gd name="T31" fmla="*/ 132494 h 729011"/>
                <a:gd name="T32" fmla="*/ 408247 w 816827"/>
                <a:gd name="T33" fmla="*/ 132494 h 729011"/>
                <a:gd name="T34" fmla="*/ 408247 w 816827"/>
                <a:gd name="T35" fmla="*/ 231863 h 729011"/>
                <a:gd name="T36" fmla="*/ 0 w 816827"/>
                <a:gd name="T37" fmla="*/ 231863 h 729011"/>
                <a:gd name="T38" fmla="*/ 0 w 816827"/>
                <a:gd name="T39" fmla="*/ 132494 h 729011"/>
                <a:gd name="T40" fmla="*/ 249479 w 816827"/>
                <a:gd name="T41" fmla="*/ 29015 h 729011"/>
                <a:gd name="T42" fmla="*/ 249479 w 816827"/>
                <a:gd name="T43" fmla="*/ 70355 h 729011"/>
                <a:gd name="T44" fmla="*/ 376499 w 816827"/>
                <a:gd name="T45" fmla="*/ 70355 h 729011"/>
                <a:gd name="T46" fmla="*/ 376499 w 816827"/>
                <a:gd name="T47" fmla="*/ 29015 h 729011"/>
                <a:gd name="T48" fmla="*/ 249479 w 816827"/>
                <a:gd name="T49" fmla="*/ 29015 h 729011"/>
                <a:gd name="T50" fmla="*/ 0 w 816827"/>
                <a:gd name="T51" fmla="*/ 0 h 729011"/>
                <a:gd name="T52" fmla="*/ 408247 w 816827"/>
                <a:gd name="T53" fmla="*/ 0 h 729011"/>
                <a:gd name="T54" fmla="*/ 408247 w 816827"/>
                <a:gd name="T55" fmla="*/ 99370 h 729011"/>
                <a:gd name="T56" fmla="*/ 0 w 816827"/>
                <a:gd name="T57" fmla="*/ 99370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5" name="组合 13"/>
          <p:cNvGrpSpPr/>
          <p:nvPr/>
        </p:nvGrpSpPr>
        <p:grpSpPr bwMode="auto">
          <a:xfrm>
            <a:off x="5580063" y="1706563"/>
            <a:ext cx="1079500" cy="1079500"/>
            <a:chOff x="0" y="0"/>
            <a:chExt cx="1079500" cy="1079500"/>
          </a:xfrm>
        </p:grpSpPr>
        <p:sp>
          <p:nvSpPr>
            <p:cNvPr id="21521" name="Rounded Rectangle 41"/>
            <p:cNvSpPr>
              <a:spLocks noChangeArrowheads="1"/>
            </p:cNvSpPr>
            <p:nvPr/>
          </p:nvSpPr>
          <p:spPr bwMode="auto">
            <a:xfrm rot="2700000">
              <a:off x="0" y="0"/>
              <a:ext cx="1079500" cy="107950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22" name="矩形 65"/>
            <p:cNvSpPr>
              <a:spLocks noChangeArrowheads="1"/>
            </p:cNvSpPr>
            <p:nvPr/>
          </p:nvSpPr>
          <p:spPr bwMode="auto">
            <a:xfrm>
              <a:off x="175064" y="284466"/>
              <a:ext cx="729372" cy="520979"/>
            </a:xfrm>
            <a:custGeom>
              <a:avLst/>
              <a:gdLst>
                <a:gd name="T0" fmla="*/ 386949 w 809954"/>
                <a:gd name="T1" fmla="*/ 345566 h 578538"/>
                <a:gd name="T2" fmla="*/ 394948 w 809954"/>
                <a:gd name="T3" fmla="*/ 385556 h 578538"/>
                <a:gd name="T4" fmla="*/ 500239 w 809954"/>
                <a:gd name="T5" fmla="*/ 377557 h 578538"/>
                <a:gd name="T6" fmla="*/ 492241 w 809954"/>
                <a:gd name="T7" fmla="*/ 337568 h 578538"/>
                <a:gd name="T8" fmla="*/ 247083 w 809954"/>
                <a:gd name="T9" fmla="*/ 337568 h 578538"/>
                <a:gd name="T10" fmla="*/ 239085 w 809954"/>
                <a:gd name="T11" fmla="*/ 377557 h 578538"/>
                <a:gd name="T12" fmla="*/ 344376 w 809954"/>
                <a:gd name="T13" fmla="*/ 385556 h 578538"/>
                <a:gd name="T14" fmla="*/ 352374 w 809954"/>
                <a:gd name="T15" fmla="*/ 345566 h 578538"/>
                <a:gd name="T16" fmla="*/ 247083 w 809954"/>
                <a:gd name="T17" fmla="*/ 337568 h 578538"/>
                <a:gd name="T18" fmla="*/ 91220 w 809954"/>
                <a:gd name="T19" fmla="*/ 345566 h 578538"/>
                <a:gd name="T20" fmla="*/ 99218 w 809954"/>
                <a:gd name="T21" fmla="*/ 385556 h 578538"/>
                <a:gd name="T22" fmla="*/ 204510 w 809954"/>
                <a:gd name="T23" fmla="*/ 377557 h 578538"/>
                <a:gd name="T24" fmla="*/ 196511 w 809954"/>
                <a:gd name="T25" fmla="*/ 337568 h 578538"/>
                <a:gd name="T26" fmla="*/ 335109 w 809954"/>
                <a:gd name="T27" fmla="*/ 131991 h 578538"/>
                <a:gd name="T28" fmla="*/ 535890 w 809954"/>
                <a:gd name="T29" fmla="*/ 290478 h 578538"/>
                <a:gd name="T30" fmla="*/ 335109 w 809954"/>
                <a:gd name="T31" fmla="*/ 131991 h 578538"/>
                <a:gd name="T32" fmla="*/ 56646 w 809954"/>
                <a:gd name="T33" fmla="*/ 290478 h 578538"/>
                <a:gd name="T34" fmla="*/ 257428 w 809954"/>
                <a:gd name="T35" fmla="*/ 131991 h 578538"/>
                <a:gd name="T36" fmla="*/ 394948 w 809954"/>
                <a:gd name="T37" fmla="*/ 36915 h 578538"/>
                <a:gd name="T38" fmla="*/ 386949 w 809954"/>
                <a:gd name="T39" fmla="*/ 76904 h 578538"/>
                <a:gd name="T40" fmla="*/ 492241 w 809954"/>
                <a:gd name="T41" fmla="*/ 84902 h 578538"/>
                <a:gd name="T42" fmla="*/ 500239 w 809954"/>
                <a:gd name="T43" fmla="*/ 44913 h 578538"/>
                <a:gd name="T44" fmla="*/ 394948 w 809954"/>
                <a:gd name="T45" fmla="*/ 36915 h 578538"/>
                <a:gd name="T46" fmla="*/ 239085 w 809954"/>
                <a:gd name="T47" fmla="*/ 44913 h 578538"/>
                <a:gd name="T48" fmla="*/ 247083 w 809954"/>
                <a:gd name="T49" fmla="*/ 84902 h 578538"/>
                <a:gd name="T50" fmla="*/ 352374 w 809954"/>
                <a:gd name="T51" fmla="*/ 76904 h 578538"/>
                <a:gd name="T52" fmla="*/ 344376 w 809954"/>
                <a:gd name="T53" fmla="*/ 36915 h 578538"/>
                <a:gd name="T54" fmla="*/ 99218 w 809954"/>
                <a:gd name="T55" fmla="*/ 36915 h 578538"/>
                <a:gd name="T56" fmla="*/ 91220 w 809954"/>
                <a:gd name="T57" fmla="*/ 76904 h 578538"/>
                <a:gd name="T58" fmla="*/ 196511 w 809954"/>
                <a:gd name="T59" fmla="*/ 84902 h 578538"/>
                <a:gd name="T60" fmla="*/ 204510 w 809954"/>
                <a:gd name="T61" fmla="*/ 44913 h 578538"/>
                <a:gd name="T62" fmla="*/ 99218 w 809954"/>
                <a:gd name="T63" fmla="*/ 36915 h 578538"/>
                <a:gd name="T64" fmla="*/ 591462 w 809954"/>
                <a:gd name="T65" fmla="*/ 0 h 578538"/>
                <a:gd name="T66" fmla="*/ 542814 w 809954"/>
                <a:gd name="T67" fmla="*/ 36915 h 578538"/>
                <a:gd name="T68" fmla="*/ 534817 w 809954"/>
                <a:gd name="T69" fmla="*/ 76904 h 578538"/>
                <a:gd name="T70" fmla="*/ 591462 w 809954"/>
                <a:gd name="T71" fmla="*/ 84902 h 578538"/>
                <a:gd name="T72" fmla="*/ 542814 w 809954"/>
                <a:gd name="T73" fmla="*/ 337568 h 578538"/>
                <a:gd name="T74" fmla="*/ 534817 w 809954"/>
                <a:gd name="T75" fmla="*/ 377557 h 578538"/>
                <a:gd name="T76" fmla="*/ 591462 w 809954"/>
                <a:gd name="T77" fmla="*/ 385556 h 578538"/>
                <a:gd name="T78" fmla="*/ 0 w 809954"/>
                <a:gd name="T79" fmla="*/ 422471 h 578538"/>
                <a:gd name="T80" fmla="*/ 48646 w 809954"/>
                <a:gd name="T81" fmla="*/ 385556 h 578538"/>
                <a:gd name="T82" fmla="*/ 56645 w 809954"/>
                <a:gd name="T83" fmla="*/ 345566 h 578538"/>
                <a:gd name="T84" fmla="*/ 0 w 809954"/>
                <a:gd name="T85" fmla="*/ 337568 h 578538"/>
                <a:gd name="T86" fmla="*/ 48646 w 809954"/>
                <a:gd name="T87" fmla="*/ 84902 h 578538"/>
                <a:gd name="T88" fmla="*/ 56645 w 809954"/>
                <a:gd name="T89" fmla="*/ 44913 h 578538"/>
                <a:gd name="T90" fmla="*/ 0 w 809954"/>
                <a:gd name="T91" fmla="*/ 36915 h 5785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9954"/>
                <a:gd name="T139" fmla="*/ 0 h 578538"/>
                <a:gd name="T140" fmla="*/ 809954 w 809954"/>
                <a:gd name="T141" fmla="*/ 578538 h 5785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9954" h="578538">
                  <a:moveTo>
                    <a:pt x="540846" y="462270"/>
                  </a:moveTo>
                  <a:cubicBezTo>
                    <a:pt x="534797" y="462270"/>
                    <a:pt x="529893" y="467174"/>
                    <a:pt x="529893" y="473223"/>
                  </a:cubicBezTo>
                  <a:lnTo>
                    <a:pt x="529893" y="517032"/>
                  </a:lnTo>
                  <a:cubicBezTo>
                    <a:pt x="529893" y="523081"/>
                    <a:pt x="534797" y="527985"/>
                    <a:pt x="540846" y="527985"/>
                  </a:cubicBezTo>
                  <a:lnTo>
                    <a:pt x="674080" y="527985"/>
                  </a:lnTo>
                  <a:cubicBezTo>
                    <a:pt x="680129" y="527985"/>
                    <a:pt x="685033" y="523081"/>
                    <a:pt x="685033" y="517032"/>
                  </a:cubicBezTo>
                  <a:lnTo>
                    <a:pt x="685033" y="473223"/>
                  </a:lnTo>
                  <a:cubicBezTo>
                    <a:pt x="685033" y="467174"/>
                    <a:pt x="680129" y="462270"/>
                    <a:pt x="674080" y="462270"/>
                  </a:cubicBezTo>
                  <a:lnTo>
                    <a:pt x="540846" y="462270"/>
                  </a:lnTo>
                  <a:close/>
                  <a:moveTo>
                    <a:pt x="338358" y="462270"/>
                  </a:moveTo>
                  <a:cubicBezTo>
                    <a:pt x="332309" y="462270"/>
                    <a:pt x="327405" y="467174"/>
                    <a:pt x="327405" y="473223"/>
                  </a:cubicBezTo>
                  <a:lnTo>
                    <a:pt x="327405" y="517032"/>
                  </a:lnTo>
                  <a:cubicBezTo>
                    <a:pt x="327405" y="523081"/>
                    <a:pt x="332309" y="527985"/>
                    <a:pt x="338358" y="527985"/>
                  </a:cubicBezTo>
                  <a:lnTo>
                    <a:pt x="471592" y="527985"/>
                  </a:lnTo>
                  <a:cubicBezTo>
                    <a:pt x="477641" y="527985"/>
                    <a:pt x="482545" y="523081"/>
                    <a:pt x="482545" y="517032"/>
                  </a:cubicBezTo>
                  <a:lnTo>
                    <a:pt x="482545" y="473223"/>
                  </a:lnTo>
                  <a:cubicBezTo>
                    <a:pt x="482545" y="467174"/>
                    <a:pt x="477641" y="462270"/>
                    <a:pt x="471592" y="462270"/>
                  </a:cubicBezTo>
                  <a:lnTo>
                    <a:pt x="338358" y="462270"/>
                  </a:lnTo>
                  <a:close/>
                  <a:moveTo>
                    <a:pt x="135871" y="462270"/>
                  </a:moveTo>
                  <a:cubicBezTo>
                    <a:pt x="129822" y="462270"/>
                    <a:pt x="124918" y="467174"/>
                    <a:pt x="124918" y="473223"/>
                  </a:cubicBezTo>
                  <a:lnTo>
                    <a:pt x="124918" y="517032"/>
                  </a:lnTo>
                  <a:cubicBezTo>
                    <a:pt x="124918" y="523081"/>
                    <a:pt x="129822" y="527985"/>
                    <a:pt x="135871" y="527985"/>
                  </a:cubicBezTo>
                  <a:lnTo>
                    <a:pt x="269105" y="527985"/>
                  </a:lnTo>
                  <a:cubicBezTo>
                    <a:pt x="275154" y="527985"/>
                    <a:pt x="280058" y="523081"/>
                    <a:pt x="280058" y="517032"/>
                  </a:cubicBezTo>
                  <a:lnTo>
                    <a:pt x="280058" y="473223"/>
                  </a:lnTo>
                  <a:cubicBezTo>
                    <a:pt x="280058" y="467174"/>
                    <a:pt x="275154" y="462270"/>
                    <a:pt x="269105" y="462270"/>
                  </a:cubicBezTo>
                  <a:lnTo>
                    <a:pt x="135871" y="462270"/>
                  </a:lnTo>
                  <a:close/>
                  <a:moveTo>
                    <a:pt x="458902" y="180751"/>
                  </a:moveTo>
                  <a:lnTo>
                    <a:pt x="458902" y="397785"/>
                  </a:lnTo>
                  <a:lnTo>
                    <a:pt x="733854" y="397785"/>
                  </a:lnTo>
                  <a:lnTo>
                    <a:pt x="733854" y="180751"/>
                  </a:lnTo>
                  <a:lnTo>
                    <a:pt x="458902" y="180751"/>
                  </a:lnTo>
                  <a:close/>
                  <a:moveTo>
                    <a:pt x="77572" y="180751"/>
                  </a:moveTo>
                  <a:lnTo>
                    <a:pt x="77572" y="397785"/>
                  </a:lnTo>
                  <a:lnTo>
                    <a:pt x="352524" y="397785"/>
                  </a:lnTo>
                  <a:lnTo>
                    <a:pt x="352524" y="180751"/>
                  </a:lnTo>
                  <a:lnTo>
                    <a:pt x="77572" y="180751"/>
                  </a:lnTo>
                  <a:close/>
                  <a:moveTo>
                    <a:pt x="540846" y="50551"/>
                  </a:moveTo>
                  <a:cubicBezTo>
                    <a:pt x="534797" y="50551"/>
                    <a:pt x="529893" y="55455"/>
                    <a:pt x="529893" y="61504"/>
                  </a:cubicBezTo>
                  <a:lnTo>
                    <a:pt x="529893" y="105313"/>
                  </a:lnTo>
                  <a:cubicBezTo>
                    <a:pt x="529893" y="111362"/>
                    <a:pt x="534797" y="116266"/>
                    <a:pt x="540846" y="116266"/>
                  </a:cubicBezTo>
                  <a:lnTo>
                    <a:pt x="674080" y="116266"/>
                  </a:lnTo>
                  <a:cubicBezTo>
                    <a:pt x="680129" y="116266"/>
                    <a:pt x="685033" y="111362"/>
                    <a:pt x="685033" y="105313"/>
                  </a:cubicBezTo>
                  <a:lnTo>
                    <a:pt x="685033" y="61504"/>
                  </a:lnTo>
                  <a:cubicBezTo>
                    <a:pt x="685033" y="55455"/>
                    <a:pt x="680129" y="50551"/>
                    <a:pt x="674080" y="50551"/>
                  </a:cubicBezTo>
                  <a:lnTo>
                    <a:pt x="540846" y="50551"/>
                  </a:lnTo>
                  <a:close/>
                  <a:moveTo>
                    <a:pt x="338358" y="50551"/>
                  </a:moveTo>
                  <a:cubicBezTo>
                    <a:pt x="332309" y="50551"/>
                    <a:pt x="327405" y="55455"/>
                    <a:pt x="327405" y="61504"/>
                  </a:cubicBezTo>
                  <a:lnTo>
                    <a:pt x="327405" y="105313"/>
                  </a:lnTo>
                  <a:cubicBezTo>
                    <a:pt x="327405" y="111362"/>
                    <a:pt x="332309" y="116266"/>
                    <a:pt x="338358" y="116266"/>
                  </a:cubicBezTo>
                  <a:lnTo>
                    <a:pt x="471592" y="116266"/>
                  </a:lnTo>
                  <a:cubicBezTo>
                    <a:pt x="477641" y="116266"/>
                    <a:pt x="482545" y="111362"/>
                    <a:pt x="482545" y="105313"/>
                  </a:cubicBezTo>
                  <a:lnTo>
                    <a:pt x="482545" y="61504"/>
                  </a:lnTo>
                  <a:cubicBezTo>
                    <a:pt x="482545" y="55455"/>
                    <a:pt x="477641" y="50551"/>
                    <a:pt x="471592" y="50551"/>
                  </a:cubicBezTo>
                  <a:lnTo>
                    <a:pt x="338358" y="50551"/>
                  </a:lnTo>
                  <a:close/>
                  <a:moveTo>
                    <a:pt x="135871" y="50551"/>
                  </a:moveTo>
                  <a:cubicBezTo>
                    <a:pt x="129822" y="50551"/>
                    <a:pt x="124918" y="55455"/>
                    <a:pt x="124918" y="61504"/>
                  </a:cubicBezTo>
                  <a:lnTo>
                    <a:pt x="124918" y="105313"/>
                  </a:lnTo>
                  <a:cubicBezTo>
                    <a:pt x="124918" y="111362"/>
                    <a:pt x="129822" y="116266"/>
                    <a:pt x="135871" y="116266"/>
                  </a:cubicBezTo>
                  <a:lnTo>
                    <a:pt x="269105" y="116266"/>
                  </a:lnTo>
                  <a:cubicBezTo>
                    <a:pt x="275154" y="116266"/>
                    <a:pt x="280058" y="111362"/>
                    <a:pt x="280058" y="105313"/>
                  </a:cubicBezTo>
                  <a:lnTo>
                    <a:pt x="280058" y="61504"/>
                  </a:lnTo>
                  <a:cubicBezTo>
                    <a:pt x="280058" y="55455"/>
                    <a:pt x="275154" y="50551"/>
                    <a:pt x="269105" y="50551"/>
                  </a:cubicBezTo>
                  <a:lnTo>
                    <a:pt x="135871" y="50551"/>
                  </a:lnTo>
                  <a:close/>
                  <a:moveTo>
                    <a:pt x="0" y="0"/>
                  </a:moveTo>
                  <a:lnTo>
                    <a:pt x="809954" y="0"/>
                  </a:lnTo>
                  <a:lnTo>
                    <a:pt x="809954" y="50551"/>
                  </a:lnTo>
                  <a:lnTo>
                    <a:pt x="743336" y="50551"/>
                  </a:lnTo>
                  <a:lnTo>
                    <a:pt x="732383" y="61504"/>
                  </a:lnTo>
                  <a:lnTo>
                    <a:pt x="732383" y="105313"/>
                  </a:lnTo>
                  <a:cubicBezTo>
                    <a:pt x="732383" y="111362"/>
                    <a:pt x="737287" y="116266"/>
                    <a:pt x="743336" y="116266"/>
                  </a:cubicBezTo>
                  <a:lnTo>
                    <a:pt x="809954" y="116266"/>
                  </a:lnTo>
                  <a:lnTo>
                    <a:pt x="809954" y="462270"/>
                  </a:lnTo>
                  <a:lnTo>
                    <a:pt x="743336" y="462270"/>
                  </a:lnTo>
                  <a:lnTo>
                    <a:pt x="732383" y="473223"/>
                  </a:lnTo>
                  <a:lnTo>
                    <a:pt x="732383" y="517032"/>
                  </a:lnTo>
                  <a:cubicBezTo>
                    <a:pt x="732383" y="523081"/>
                    <a:pt x="737287" y="527985"/>
                    <a:pt x="743336" y="527985"/>
                  </a:cubicBezTo>
                  <a:lnTo>
                    <a:pt x="809954" y="527985"/>
                  </a:lnTo>
                  <a:lnTo>
                    <a:pt x="809954" y="578538"/>
                  </a:lnTo>
                  <a:lnTo>
                    <a:pt x="0" y="578538"/>
                  </a:lnTo>
                  <a:lnTo>
                    <a:pt x="0" y="527985"/>
                  </a:lnTo>
                  <a:lnTo>
                    <a:pt x="66617" y="527985"/>
                  </a:lnTo>
                  <a:cubicBezTo>
                    <a:pt x="72666" y="527985"/>
                    <a:pt x="77570" y="523081"/>
                    <a:pt x="77570" y="517032"/>
                  </a:cubicBezTo>
                  <a:lnTo>
                    <a:pt x="77570" y="473223"/>
                  </a:lnTo>
                  <a:cubicBezTo>
                    <a:pt x="77570" y="467174"/>
                    <a:pt x="72666" y="462270"/>
                    <a:pt x="66617" y="462270"/>
                  </a:cubicBezTo>
                  <a:lnTo>
                    <a:pt x="0" y="462270"/>
                  </a:lnTo>
                  <a:lnTo>
                    <a:pt x="0" y="116266"/>
                  </a:lnTo>
                  <a:lnTo>
                    <a:pt x="66617" y="116266"/>
                  </a:lnTo>
                  <a:cubicBezTo>
                    <a:pt x="72666" y="116266"/>
                    <a:pt x="77570" y="111362"/>
                    <a:pt x="77570" y="105313"/>
                  </a:cubicBezTo>
                  <a:lnTo>
                    <a:pt x="77570" y="61504"/>
                  </a:lnTo>
                  <a:cubicBezTo>
                    <a:pt x="77570" y="55455"/>
                    <a:pt x="72666" y="50551"/>
                    <a:pt x="66617" y="50551"/>
                  </a:cubicBezTo>
                  <a:lnTo>
                    <a:pt x="0" y="5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8" name="组合 16"/>
          <p:cNvGrpSpPr/>
          <p:nvPr/>
        </p:nvGrpSpPr>
        <p:grpSpPr bwMode="auto">
          <a:xfrm>
            <a:off x="4048125" y="2649538"/>
            <a:ext cx="1079500" cy="1081087"/>
            <a:chOff x="0" y="0"/>
            <a:chExt cx="1079500" cy="1081087"/>
          </a:xfrm>
        </p:grpSpPr>
        <p:sp>
          <p:nvSpPr>
            <p:cNvPr id="21519" name="Rounded Rectangle 43"/>
            <p:cNvSpPr>
              <a:spLocks noChangeArrowheads="1"/>
            </p:cNvSpPr>
            <p:nvPr/>
          </p:nvSpPr>
          <p:spPr bwMode="auto">
            <a:xfrm rot="2700000">
              <a:off x="-795" y="794"/>
              <a:ext cx="1081087" cy="107950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20" name="椭圆 10"/>
            <p:cNvSpPr>
              <a:spLocks noChangeArrowheads="1"/>
            </p:cNvSpPr>
            <p:nvPr/>
          </p:nvSpPr>
          <p:spPr bwMode="auto">
            <a:xfrm>
              <a:off x="191028" y="332828"/>
              <a:ext cx="697442" cy="487155"/>
            </a:xfrm>
            <a:custGeom>
              <a:avLst/>
              <a:gdLst>
                <a:gd name="T0" fmla="*/ 206159 w 742544"/>
                <a:gd name="T1" fmla="*/ 84831 h 518658"/>
                <a:gd name="T2" fmla="*/ 253551 w 742544"/>
                <a:gd name="T3" fmla="*/ 132223 h 518658"/>
                <a:gd name="T4" fmla="*/ 206159 w 742544"/>
                <a:gd name="T5" fmla="*/ 179617 h 518658"/>
                <a:gd name="T6" fmla="*/ 158767 w 742544"/>
                <a:gd name="T7" fmla="*/ 132223 h 518658"/>
                <a:gd name="T8" fmla="*/ 206159 w 742544"/>
                <a:gd name="T9" fmla="*/ 84831 h 518658"/>
                <a:gd name="T10" fmla="*/ 53720 w 742544"/>
                <a:gd name="T11" fmla="*/ 53721 h 518658"/>
                <a:gd name="T12" fmla="*/ 53721 w 742544"/>
                <a:gd name="T13" fmla="*/ 291651 h 518658"/>
                <a:gd name="T14" fmla="*/ 181408 w 742544"/>
                <a:gd name="T15" fmla="*/ 208568 h 518658"/>
                <a:gd name="T16" fmla="*/ 217633 w 742544"/>
                <a:gd name="T17" fmla="*/ 264240 h 518658"/>
                <a:gd name="T18" fmla="*/ 422674 w 742544"/>
                <a:gd name="T19" fmla="*/ 130825 h 518658"/>
                <a:gd name="T20" fmla="*/ 561570 w 742544"/>
                <a:gd name="T21" fmla="*/ 274864 h 518658"/>
                <a:gd name="T22" fmla="*/ 561569 w 742544"/>
                <a:gd name="T23" fmla="*/ 53721 h 518658"/>
                <a:gd name="T24" fmla="*/ 53720 w 742544"/>
                <a:gd name="T25" fmla="*/ 53721 h 518658"/>
                <a:gd name="T26" fmla="*/ 615290 w 742544"/>
                <a:gd name="T27" fmla="*/ 0 h 518658"/>
                <a:gd name="T28" fmla="*/ 615290 w 742544"/>
                <a:gd name="T29" fmla="*/ 429773 h 518658"/>
                <a:gd name="T30" fmla="*/ 0 w 742544"/>
                <a:gd name="T31" fmla="*/ 429773 h 518658"/>
                <a:gd name="T32" fmla="*/ 0 w 742544"/>
                <a:gd name="T33" fmla="*/ 384450 h 518658"/>
                <a:gd name="T34" fmla="*/ 0 w 742544"/>
                <a:gd name="T35" fmla="*/ 326605 h 518658"/>
                <a:gd name="T36" fmla="*/ 0 w 742544"/>
                <a:gd name="T37" fmla="*/ 1 h 518658"/>
                <a:gd name="T38" fmla="*/ 615290 w 742544"/>
                <a:gd name="T39" fmla="*/ 0 h 5186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42544"/>
                <a:gd name="T61" fmla="*/ 0 h 518658"/>
                <a:gd name="T62" fmla="*/ 742544 w 742544"/>
                <a:gd name="T63" fmla="*/ 518658 h 5186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42544" h="518658">
                  <a:moveTo>
                    <a:pt x="248797" y="102376"/>
                  </a:moveTo>
                  <a:cubicBezTo>
                    <a:pt x="280384" y="102376"/>
                    <a:pt x="305991" y="127983"/>
                    <a:pt x="305991" y="159570"/>
                  </a:cubicBezTo>
                  <a:cubicBezTo>
                    <a:pt x="305991" y="191157"/>
                    <a:pt x="280384" y="216764"/>
                    <a:pt x="248797" y="216764"/>
                  </a:cubicBezTo>
                  <a:cubicBezTo>
                    <a:pt x="217210" y="216764"/>
                    <a:pt x="191603" y="191157"/>
                    <a:pt x="191603" y="159570"/>
                  </a:cubicBezTo>
                  <a:cubicBezTo>
                    <a:pt x="191603" y="127983"/>
                    <a:pt x="217210" y="102376"/>
                    <a:pt x="248797" y="102376"/>
                  </a:cubicBezTo>
                  <a:close/>
                  <a:moveTo>
                    <a:pt x="64831" y="64832"/>
                  </a:moveTo>
                  <a:lnTo>
                    <a:pt x="64832" y="351969"/>
                  </a:lnTo>
                  <a:lnTo>
                    <a:pt x="218927" y="251703"/>
                  </a:lnTo>
                  <a:lnTo>
                    <a:pt x="262644" y="318890"/>
                  </a:lnTo>
                  <a:lnTo>
                    <a:pt x="510091" y="157882"/>
                  </a:lnTo>
                  <a:lnTo>
                    <a:pt x="677713" y="331711"/>
                  </a:lnTo>
                  <a:lnTo>
                    <a:pt x="677712" y="64832"/>
                  </a:lnTo>
                  <a:lnTo>
                    <a:pt x="64831" y="64832"/>
                  </a:lnTo>
                  <a:close/>
                  <a:moveTo>
                    <a:pt x="742544" y="0"/>
                  </a:moveTo>
                  <a:lnTo>
                    <a:pt x="742544" y="518657"/>
                  </a:lnTo>
                  <a:lnTo>
                    <a:pt x="0" y="518658"/>
                  </a:lnTo>
                  <a:lnTo>
                    <a:pt x="0" y="463961"/>
                  </a:lnTo>
                  <a:lnTo>
                    <a:pt x="0" y="394154"/>
                  </a:lnTo>
                  <a:lnTo>
                    <a:pt x="0" y="1"/>
                  </a:lnTo>
                  <a:lnTo>
                    <a:pt x="7425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bldLvl="0" animBg="1" autoUpdateAnimBg="0"/>
      <p:bldP spid="23567" grpId="0" bldLvl="0" animBg="1" autoUpdateAnimBg="0"/>
      <p:bldP spid="23568" grpId="0" bldLvl="0" animBg="1" autoUpdateAnimBg="0"/>
      <p:bldP spid="23569" grpId="0" bldLvl="0" animBg="1" autoUpdateAnimBg="0"/>
      <p:bldP spid="23570" grpId="0" bldLvl="0" animBg="1" autoUpdateAnimBg="0"/>
      <p:bldP spid="23571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/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22538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9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0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1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2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88 w 4177700"/>
                <a:gd name="T1" fmla="*/ 82550 h 762222"/>
                <a:gd name="T2" fmla="*/ 3726838 w 4177700"/>
                <a:gd name="T3" fmla="*/ 285750 h 762222"/>
                <a:gd name="T4" fmla="*/ 3783988 w 4177700"/>
                <a:gd name="T5" fmla="*/ 349250 h 762222"/>
                <a:gd name="T6" fmla="*/ 3783988 w 4177700"/>
                <a:gd name="T7" fmla="*/ 558804 h 762222"/>
                <a:gd name="T8" fmla="*/ 3453792 w 4177700"/>
                <a:gd name="T9" fmla="*/ 558804 h 762222"/>
                <a:gd name="T10" fmla="*/ 3453792 w 4177700"/>
                <a:gd name="T11" fmla="*/ 349250 h 762222"/>
                <a:gd name="T12" fmla="*/ 3529988 w 4177700"/>
                <a:gd name="T13" fmla="*/ 292100 h 762222"/>
                <a:gd name="T14" fmla="*/ 3015642 w 4177700"/>
                <a:gd name="T15" fmla="*/ 63500 h 762222"/>
                <a:gd name="T16" fmla="*/ 2971192 w 4177700"/>
                <a:gd name="T17" fmla="*/ 95250 h 762222"/>
                <a:gd name="T18" fmla="*/ 2844192 w 4177700"/>
                <a:gd name="T19" fmla="*/ 38100 h 762222"/>
                <a:gd name="T20" fmla="*/ 2844192 w 4177700"/>
                <a:gd name="T21" fmla="*/ 406404 h 762222"/>
                <a:gd name="T22" fmla="*/ 2469542 w 4177700"/>
                <a:gd name="T23" fmla="*/ 406404 h 762222"/>
                <a:gd name="T24" fmla="*/ 2469542 w 4177700"/>
                <a:gd name="T25" fmla="*/ 177800 h 762222"/>
                <a:gd name="T26" fmla="*/ 2539392 w 4177700"/>
                <a:gd name="T27" fmla="*/ 133350 h 762222"/>
                <a:gd name="T28" fmla="*/ 2164742 w 4177700"/>
                <a:gd name="T29" fmla="*/ 0 h 762222"/>
                <a:gd name="T30" fmla="*/ 1393607 w 4177700"/>
                <a:gd name="T31" fmla="*/ 225011 h 762222"/>
                <a:gd name="T32" fmla="*/ 1479803 w 4177700"/>
                <a:gd name="T33" fmla="*/ 301066 h 762222"/>
                <a:gd name="T34" fmla="*/ 1482339 w 4177700"/>
                <a:gd name="T35" fmla="*/ 478531 h 762222"/>
                <a:gd name="T36" fmla="*/ 0 w 4177700"/>
                <a:gd name="T37" fmla="*/ 762226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3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4590" name="TextBox 16"/>
          <p:cNvSpPr>
            <a:spLocks noChangeArrowheads="1"/>
          </p:cNvSpPr>
          <p:nvPr/>
        </p:nvSpPr>
        <p:spPr bwMode="auto">
          <a:xfrm>
            <a:off x="1763712" y="1563666"/>
            <a:ext cx="56165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  谢  观  看！</a:t>
            </a:r>
            <a:endParaRPr lang="zh-CN" altLang="en-US" sz="4000" dirty="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2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 dirty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</a:t>
            </a:r>
            <a:r>
              <a:rPr lang="zh-CN" altLang="en-US" sz="1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：职业圈   </a:t>
            </a:r>
            <a:r>
              <a:rPr lang="zh-CN" altLang="en-US" sz="1200" dirty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导师</a:t>
            </a:r>
            <a:r>
              <a:rPr lang="zh-CN" altLang="en-US" sz="1200" dirty="0" smtClean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：职业圈</a:t>
            </a:r>
            <a:endParaRPr lang="zh-CN" altLang="en-US" sz="1200" dirty="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bldLvl="0" autoUpdateAnimBg="0"/>
      <p:bldP spid="24592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409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411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410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2"/>
          <p:cNvSpPr>
            <a:spLocks noChangeArrowheads="1"/>
          </p:cNvSpPr>
          <p:nvPr/>
        </p:nvSpPr>
        <p:spPr bwMode="auto">
          <a:xfrm>
            <a:off x="914400" y="1492250"/>
            <a:ext cx="4340225" cy="28400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56" name="组合 15"/>
          <p:cNvGrpSpPr/>
          <p:nvPr/>
        </p:nvGrpSpPr>
        <p:grpSpPr bwMode="auto">
          <a:xfrm>
            <a:off x="3883025" y="1820863"/>
            <a:ext cx="4352925" cy="1125537"/>
            <a:chOff x="0" y="0"/>
            <a:chExt cx="4354033" cy="1124393"/>
          </a:xfrm>
        </p:grpSpPr>
        <p:sp>
          <p:nvSpPr>
            <p:cNvPr id="411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11" name="Rectangle 4"/>
            <p:cNvSpPr>
              <a:spLocks noChangeArrowheads="1"/>
            </p:cNvSpPr>
            <p:nvPr/>
          </p:nvSpPr>
          <p:spPr bwMode="auto">
            <a:xfrm>
              <a:off x="106455" y="100472"/>
              <a:ext cx="4145365" cy="915635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/>
              </a:r>
              <a:b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</a:b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/>
              </a:r>
              <a:b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字以内，将每页幻灯片动态演示时间长度尽量控制在</a:t>
              </a: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分钟以内。页幻灯片动态演示时间长度尽量控制在</a:t>
              </a: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分钟以内。</a:t>
              </a:r>
              <a:endParaRPr 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159" name="TextBox 18"/>
          <p:cNvSpPr>
            <a:spLocks noChangeArrowheads="1"/>
          </p:cNvSpPr>
          <p:nvPr/>
        </p:nvSpPr>
        <p:spPr bwMode="auto">
          <a:xfrm>
            <a:off x="5654675" y="307022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 dirty="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 dirty="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60" name="Rectangle 42"/>
          <p:cNvSpPr>
            <a:spLocks noChangeArrowheads="1"/>
          </p:cNvSpPr>
          <p:nvPr/>
        </p:nvSpPr>
        <p:spPr bwMode="auto">
          <a:xfrm>
            <a:off x="5464175" y="310515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6161" name="矩形 20"/>
          <p:cNvSpPr>
            <a:spLocks noChangeArrowheads="1"/>
          </p:cNvSpPr>
          <p:nvPr/>
        </p:nvSpPr>
        <p:spPr bwMode="auto">
          <a:xfrm>
            <a:off x="5738813" y="4083050"/>
            <a:ext cx="1152525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添加相关文字</a:t>
            </a:r>
          </a:p>
        </p:txBody>
      </p:sp>
      <p:grpSp>
        <p:nvGrpSpPr>
          <p:cNvPr id="6162" name="组合 2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4108" name="TextBox 30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选题背景</a:t>
              </a:r>
            </a:p>
          </p:txBody>
        </p:sp>
        <p:sp>
          <p:nvSpPr>
            <p:cNvPr id="4109" name="TextBox 31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16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ldLvl="0" animBg="1" autoUpdateAnimBg="0"/>
      <p:bldP spid="6159" grpId="0" bldLvl="0" autoUpdateAnimBg="0"/>
      <p:bldP spid="6160" grpId="0" bldLvl="0" animBg="1" autoUpdateAnimBg="0"/>
      <p:bldP spid="6161" grpId="0" bldLvl="0" animBg="1" autoUpdateAnimBg="0"/>
      <p:bldP spid="616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512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513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512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9" name="组合 24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5135" name="TextBox 25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5136" name="TextBox 26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18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/>
          </a:p>
        </p:txBody>
      </p:sp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914400" y="1557338"/>
            <a:ext cx="1714500" cy="2743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Image</a:t>
            </a:r>
          </a:p>
        </p:txBody>
      </p:sp>
      <p:sp>
        <p:nvSpPr>
          <p:cNvPr id="7184" name="Rectangle 8"/>
          <p:cNvSpPr>
            <a:spLocks noChangeArrowheads="1"/>
          </p:cNvSpPr>
          <p:nvPr/>
        </p:nvSpPr>
        <p:spPr bwMode="auto">
          <a:xfrm>
            <a:off x="6548438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zh-CN" sz="800">
              <a:solidFill>
                <a:srgbClr val="F2F2F2"/>
              </a:solidFill>
              <a:latin typeface="Open Sans" panose="02010600030101010101" pitchFamily="2" charset="-122"/>
              <a:ea typeface="Open Sans" panose="02010600030101010101" pitchFamily="2" charset="-122"/>
              <a:sym typeface="Open Sans" panose="02010600030101010101" pitchFamily="2" charset="-122"/>
            </a:endParaRPr>
          </a:p>
        </p:txBody>
      </p:sp>
      <p:sp>
        <p:nvSpPr>
          <p:cNvPr id="7185" name="Rectangle 9"/>
          <p:cNvSpPr>
            <a:spLocks noChangeArrowheads="1"/>
          </p:cNvSpPr>
          <p:nvPr/>
        </p:nvSpPr>
        <p:spPr bwMode="auto">
          <a:xfrm>
            <a:off x="4673600" y="1557338"/>
            <a:ext cx="1714500" cy="2743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Image</a:t>
            </a:r>
          </a:p>
        </p:txBody>
      </p:sp>
      <p:sp>
        <p:nvSpPr>
          <p:cNvPr id="7186" name="Rectangle 10"/>
          <p:cNvSpPr>
            <a:spLocks noChangeArrowheads="1"/>
          </p:cNvSpPr>
          <p:nvPr/>
        </p:nvSpPr>
        <p:spPr bwMode="auto">
          <a:xfrm>
            <a:off x="2794000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zh-CN" sz="800">
              <a:solidFill>
                <a:srgbClr val="F2F2F2"/>
              </a:solidFill>
              <a:latin typeface="Open Sans" panose="02010600030101010101" pitchFamily="2" charset="-122"/>
              <a:ea typeface="Open Sans" panose="02010600030101010101" pitchFamily="2" charset="-122"/>
              <a:sym typeface="Open Sans" panose="02010600030101010101" pitchFamily="2" charset="-122"/>
            </a:endParaRPr>
          </a:p>
        </p:txBody>
      </p:sp>
      <p:sp>
        <p:nvSpPr>
          <p:cNvPr id="7187" name="TextBox 9"/>
          <p:cNvSpPr>
            <a:spLocks noChangeArrowheads="1"/>
          </p:cNvSpPr>
          <p:nvPr/>
        </p:nvSpPr>
        <p:spPr bwMode="auto">
          <a:xfrm>
            <a:off x="284321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7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8" name="TextBox 10"/>
          <p:cNvSpPr>
            <a:spLocks noChangeArrowheads="1"/>
          </p:cNvSpPr>
          <p:nvPr/>
        </p:nvSpPr>
        <p:spPr bwMode="auto">
          <a:xfrm>
            <a:off x="659606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单击添加标题</a:t>
            </a:r>
            <a:endParaRPr 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7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分钟以内。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9" name="Rectangle 42"/>
          <p:cNvSpPr>
            <a:spLocks noChangeArrowheads="1"/>
          </p:cNvSpPr>
          <p:nvPr/>
        </p:nvSpPr>
        <p:spPr bwMode="auto">
          <a:xfrm>
            <a:off x="4162425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7190" name="Rectangle 42"/>
          <p:cNvSpPr>
            <a:spLocks noChangeArrowheads="1"/>
          </p:cNvSpPr>
          <p:nvPr/>
        </p:nvSpPr>
        <p:spPr bwMode="auto">
          <a:xfrm>
            <a:off x="7924800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7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 tmFilter="0, 0; .2, .5; .8, .5; 1, 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71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5" dur="500" tmFilter="0, 0; .2, .5; .8, .5; 1, 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7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ldLvl="0" animBg="1" autoUpdateAnimBg="0"/>
      <p:bldP spid="7183" grpId="0" bldLvl="0" animBg="1" autoUpdateAnimBg="0"/>
      <p:bldP spid="7183" grpId="1" bldLvl="0" animBg="1" autoUpdateAnimBg="0"/>
      <p:bldP spid="7184" grpId="0" bldLvl="0" animBg="1" autoUpdateAnimBg="0"/>
      <p:bldP spid="7184" grpId="1" bldLvl="0" animBg="1" autoUpdateAnimBg="0"/>
      <p:bldP spid="7185" grpId="0" bldLvl="0" animBg="1" autoUpdateAnimBg="0"/>
      <p:bldP spid="7185" grpId="1" bldLvl="0" animBg="1" autoUpdateAnimBg="0"/>
      <p:bldP spid="7186" grpId="0" bldLvl="0" animBg="1" autoUpdateAnimBg="0"/>
      <p:bldP spid="7186" grpId="1" bldLvl="0" animBg="1" autoUpdateAnimBg="0"/>
      <p:bldP spid="7187" grpId="0" bldLvl="0" autoUpdateAnimBg="0"/>
      <p:bldP spid="7188" grpId="0" bldLvl="0" autoUpdateAnimBg="0"/>
      <p:bldP spid="7189" grpId="0" bldLvl="0" animBg="1" autoUpdateAnimBg="0"/>
      <p:bldP spid="7190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614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616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6148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6167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国外研究现状</a:t>
              </a:r>
            </a:p>
          </p:txBody>
        </p:sp>
        <p:sp>
          <p:nvSpPr>
            <p:cNvPr id="6168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0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8207" name="Freeform 635"/>
          <p:cNvSpPr>
            <a:spLocks noEditPoints="1" noChangeArrowheads="1"/>
          </p:cNvSpPr>
          <p:nvPr/>
        </p:nvSpPr>
        <p:spPr bwMode="auto">
          <a:xfrm>
            <a:off x="630238" y="1733550"/>
            <a:ext cx="5238750" cy="2511425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8" name="组合 6"/>
          <p:cNvGrpSpPr/>
          <p:nvPr/>
        </p:nvGrpSpPr>
        <p:grpSpPr bwMode="auto">
          <a:xfrm>
            <a:off x="1566863" y="2597150"/>
            <a:ext cx="1079500" cy="1079500"/>
            <a:chOff x="0" y="0"/>
            <a:chExt cx="1080120" cy="1080120"/>
          </a:xfrm>
        </p:grpSpPr>
        <p:sp>
          <p:nvSpPr>
            <p:cNvPr id="6165" name="椭圆 7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6" name="椭圆 8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11" name="组合 9"/>
          <p:cNvGrpSpPr/>
          <p:nvPr/>
        </p:nvGrpSpPr>
        <p:grpSpPr bwMode="auto">
          <a:xfrm>
            <a:off x="4329113" y="1714500"/>
            <a:ext cx="935037" cy="935038"/>
            <a:chOff x="0" y="0"/>
            <a:chExt cx="1080120" cy="1080120"/>
          </a:xfrm>
        </p:grpSpPr>
        <p:sp>
          <p:nvSpPr>
            <p:cNvPr id="6163" name="椭圆 10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4" name="椭圆 11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14" name="组合 12"/>
          <p:cNvGrpSpPr/>
          <p:nvPr/>
        </p:nvGrpSpPr>
        <p:grpSpPr bwMode="auto">
          <a:xfrm>
            <a:off x="3251200" y="3219450"/>
            <a:ext cx="771525" cy="771525"/>
            <a:chOff x="0" y="0"/>
            <a:chExt cx="1080120" cy="1080120"/>
          </a:xfrm>
        </p:grpSpPr>
        <p:sp>
          <p:nvSpPr>
            <p:cNvPr id="6161" name="椭圆 13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2" name="椭圆 14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17" name="TextBox 15"/>
          <p:cNvSpPr>
            <a:spLocks noChangeArrowheads="1"/>
          </p:cNvSpPr>
          <p:nvPr/>
        </p:nvSpPr>
        <p:spPr bwMode="auto">
          <a:xfrm>
            <a:off x="6353175" y="1622425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8" name="Rectangle 42"/>
          <p:cNvSpPr>
            <a:spLocks noChangeArrowheads="1"/>
          </p:cNvSpPr>
          <p:nvPr/>
        </p:nvSpPr>
        <p:spPr bwMode="auto">
          <a:xfrm>
            <a:off x="6134100" y="166687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8219" name="TextBox 17"/>
          <p:cNvSpPr>
            <a:spLocks noChangeArrowheads="1"/>
          </p:cNvSpPr>
          <p:nvPr/>
        </p:nvSpPr>
        <p:spPr bwMode="auto">
          <a:xfrm>
            <a:off x="6353175" y="255270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0" name="Rectangle 42"/>
          <p:cNvSpPr>
            <a:spLocks noChangeArrowheads="1"/>
          </p:cNvSpPr>
          <p:nvPr/>
        </p:nvSpPr>
        <p:spPr bwMode="auto">
          <a:xfrm>
            <a:off x="6134100" y="25987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8221" name="TextBox 19"/>
          <p:cNvSpPr>
            <a:spLocks noChangeArrowheads="1"/>
          </p:cNvSpPr>
          <p:nvPr/>
        </p:nvSpPr>
        <p:spPr bwMode="auto">
          <a:xfrm>
            <a:off x="6353175" y="349885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2" name="Rectangle 42"/>
          <p:cNvSpPr>
            <a:spLocks noChangeArrowheads="1"/>
          </p:cNvSpPr>
          <p:nvPr/>
        </p:nvSpPr>
        <p:spPr bwMode="auto">
          <a:xfrm>
            <a:off x="6134100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bldLvl="0" animBg="1" autoUpdateAnimBg="0"/>
      <p:bldP spid="8207" grpId="0" animBg="1"/>
      <p:bldP spid="8217" grpId="0" bldLvl="0" autoUpdateAnimBg="0"/>
      <p:bldP spid="8218" grpId="0" bldLvl="0" animBg="1" autoUpdateAnimBg="0"/>
      <p:bldP spid="8219" grpId="0" bldLvl="0" autoUpdateAnimBg="0"/>
      <p:bldP spid="8220" grpId="0" bldLvl="0" animBg="1" autoUpdateAnimBg="0"/>
      <p:bldP spid="8221" grpId="0" bldLvl="0" autoUpdateAnimBg="0"/>
      <p:bldP spid="8222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717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718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7172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7182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国外研究现状</a:t>
              </a:r>
            </a:p>
          </p:txBody>
        </p:sp>
        <p:sp>
          <p:nvSpPr>
            <p:cNvPr id="7183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23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9231" name="Rectangle 2"/>
          <p:cNvSpPr>
            <a:spLocks noChangeArrowheads="1"/>
          </p:cNvSpPr>
          <p:nvPr/>
        </p:nvSpPr>
        <p:spPr bwMode="auto">
          <a:xfrm>
            <a:off x="3889375" y="1316038"/>
            <a:ext cx="4340225" cy="3200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232" name="组合 22"/>
          <p:cNvGrpSpPr/>
          <p:nvPr/>
        </p:nvGrpSpPr>
        <p:grpSpPr bwMode="auto">
          <a:xfrm>
            <a:off x="914400" y="2012950"/>
            <a:ext cx="4354513" cy="1123950"/>
            <a:chOff x="0" y="0"/>
            <a:chExt cx="4354033" cy="1124393"/>
          </a:xfrm>
        </p:grpSpPr>
        <p:sp>
          <p:nvSpPr>
            <p:cNvPr id="718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81" name="Rectangle 4"/>
            <p:cNvSpPr>
              <a:spLocks noChangeArrowheads="1"/>
            </p:cNvSpPr>
            <p:nvPr/>
          </p:nvSpPr>
          <p:spPr bwMode="auto">
            <a:xfrm>
              <a:off x="104333" y="92747"/>
              <a:ext cx="4145365" cy="915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</a:t>
              </a:r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</a:br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/>
              </a:r>
              <a:b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分钟以内。</a:t>
              </a:r>
              <a:endParaRPr 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235" name="TextBox 25"/>
          <p:cNvSpPr>
            <a:spLocks noChangeArrowheads="1"/>
          </p:cNvSpPr>
          <p:nvPr/>
        </p:nvSpPr>
        <p:spPr bwMode="auto">
          <a:xfrm>
            <a:off x="971550" y="325437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1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36" name="Rectangle 42"/>
          <p:cNvSpPr>
            <a:spLocks noChangeArrowheads="1"/>
          </p:cNvSpPr>
          <p:nvPr/>
        </p:nvSpPr>
        <p:spPr bwMode="auto">
          <a:xfrm>
            <a:off x="3543300" y="32893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9237" name="矩形 27"/>
          <p:cNvSpPr>
            <a:spLocks noChangeArrowheads="1"/>
          </p:cNvSpPr>
          <p:nvPr/>
        </p:nvSpPr>
        <p:spPr bwMode="auto">
          <a:xfrm>
            <a:off x="2278063" y="4267200"/>
            <a:ext cx="1150937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10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添加相关文字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bldLvl="0" animBg="1" autoUpdateAnimBg="0"/>
      <p:bldP spid="9231" grpId="0" bldLvl="0" animBg="1" autoUpdateAnimBg="0"/>
      <p:bldP spid="9235" grpId="0" bldLvl="0" autoUpdateAnimBg="0"/>
      <p:bldP spid="9236" grpId="0" bldLvl="0" animBg="1" autoUpdateAnimBg="0"/>
      <p:bldP spid="9237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819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823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8196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823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国外研究现状</a:t>
              </a:r>
            </a:p>
          </p:txBody>
        </p:sp>
        <p:sp>
          <p:nvSpPr>
            <p:cNvPr id="823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25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10255" name="Freeform 635"/>
          <p:cNvSpPr>
            <a:spLocks noEditPoints="1" noChangeArrowheads="1"/>
          </p:cNvSpPr>
          <p:nvPr/>
        </p:nvSpPr>
        <p:spPr bwMode="auto">
          <a:xfrm>
            <a:off x="1054100" y="1663700"/>
            <a:ext cx="4597400" cy="2203450"/>
          </a:xfrm>
          <a:custGeom>
            <a:avLst/>
            <a:gdLst>
              <a:gd name="T0" fmla="*/ 2147483647 w 4150"/>
              <a:gd name="T1" fmla="*/ 2147483647 h 1798"/>
              <a:gd name="T2" fmla="*/ 2147483647 w 4150"/>
              <a:gd name="T3" fmla="*/ 2147483647 h 1798"/>
              <a:gd name="T4" fmla="*/ 2147483647 w 4150"/>
              <a:gd name="T5" fmla="*/ 2147483647 h 1798"/>
              <a:gd name="T6" fmla="*/ 2147483647 w 4150"/>
              <a:gd name="T7" fmla="*/ 2147483647 h 1798"/>
              <a:gd name="T8" fmla="*/ 2147483647 w 4150"/>
              <a:gd name="T9" fmla="*/ 2147483647 h 1798"/>
              <a:gd name="T10" fmla="*/ 2147483647 w 4150"/>
              <a:gd name="T11" fmla="*/ 2147483647 h 1798"/>
              <a:gd name="T12" fmla="*/ 2147483647 w 4150"/>
              <a:gd name="T13" fmla="*/ 2147483647 h 1798"/>
              <a:gd name="T14" fmla="*/ 2147483647 w 4150"/>
              <a:gd name="T15" fmla="*/ 2147483647 h 1798"/>
              <a:gd name="T16" fmla="*/ 2147483647 w 4150"/>
              <a:gd name="T17" fmla="*/ 2147483647 h 1798"/>
              <a:gd name="T18" fmla="*/ 2147483647 w 4150"/>
              <a:gd name="T19" fmla="*/ 2147483647 h 1798"/>
              <a:gd name="T20" fmla="*/ 2147483647 w 4150"/>
              <a:gd name="T21" fmla="*/ 2147483647 h 1798"/>
              <a:gd name="T22" fmla="*/ 2147483647 w 4150"/>
              <a:gd name="T23" fmla="*/ 2147483647 h 1798"/>
              <a:gd name="T24" fmla="*/ 2147483647 w 4150"/>
              <a:gd name="T25" fmla="*/ 2147483647 h 1798"/>
              <a:gd name="T26" fmla="*/ 2147483647 w 4150"/>
              <a:gd name="T27" fmla="*/ 2147483647 h 1798"/>
              <a:gd name="T28" fmla="*/ 2147483647 w 4150"/>
              <a:gd name="T29" fmla="*/ 2147483647 h 1798"/>
              <a:gd name="T30" fmla="*/ 2147483647 w 4150"/>
              <a:gd name="T31" fmla="*/ 2147483647 h 1798"/>
              <a:gd name="T32" fmla="*/ 2147483647 w 4150"/>
              <a:gd name="T33" fmla="*/ 2147483647 h 1798"/>
              <a:gd name="T34" fmla="*/ 2147483647 w 4150"/>
              <a:gd name="T35" fmla="*/ 2147483647 h 1798"/>
              <a:gd name="T36" fmla="*/ 2147483647 w 4150"/>
              <a:gd name="T37" fmla="*/ 2147483647 h 1798"/>
              <a:gd name="T38" fmla="*/ 2147483647 w 4150"/>
              <a:gd name="T39" fmla="*/ 2147483647 h 1798"/>
              <a:gd name="T40" fmla="*/ 2147483647 w 4150"/>
              <a:gd name="T41" fmla="*/ 2147483647 h 1798"/>
              <a:gd name="T42" fmla="*/ 2147483647 w 4150"/>
              <a:gd name="T43" fmla="*/ 2147483647 h 1798"/>
              <a:gd name="T44" fmla="*/ 2147483647 w 4150"/>
              <a:gd name="T45" fmla="*/ 2147483647 h 1798"/>
              <a:gd name="T46" fmla="*/ 2147483647 w 4150"/>
              <a:gd name="T47" fmla="*/ 2147483647 h 1798"/>
              <a:gd name="T48" fmla="*/ 2147483647 w 4150"/>
              <a:gd name="T49" fmla="*/ 2147483647 h 1798"/>
              <a:gd name="T50" fmla="*/ 2147483647 w 4150"/>
              <a:gd name="T51" fmla="*/ 2147483647 h 1798"/>
              <a:gd name="T52" fmla="*/ 2147483647 w 4150"/>
              <a:gd name="T53" fmla="*/ 2147483647 h 1798"/>
              <a:gd name="T54" fmla="*/ 2147483647 w 4150"/>
              <a:gd name="T55" fmla="*/ 2147483647 h 1798"/>
              <a:gd name="T56" fmla="*/ 2147483647 w 4150"/>
              <a:gd name="T57" fmla="*/ 2147483647 h 1798"/>
              <a:gd name="T58" fmla="*/ 2147483647 w 4150"/>
              <a:gd name="T59" fmla="*/ 2147483647 h 1798"/>
              <a:gd name="T60" fmla="*/ 2147483647 w 4150"/>
              <a:gd name="T61" fmla="*/ 2147483647 h 1798"/>
              <a:gd name="T62" fmla="*/ 2147483647 w 4150"/>
              <a:gd name="T63" fmla="*/ 2147483647 h 1798"/>
              <a:gd name="T64" fmla="*/ 2147483647 w 4150"/>
              <a:gd name="T65" fmla="*/ 2147483647 h 1798"/>
              <a:gd name="T66" fmla="*/ 2147483647 w 4150"/>
              <a:gd name="T67" fmla="*/ 2147483647 h 1798"/>
              <a:gd name="T68" fmla="*/ 2147483647 w 4150"/>
              <a:gd name="T69" fmla="*/ 2147483647 h 1798"/>
              <a:gd name="T70" fmla="*/ 2147483647 w 4150"/>
              <a:gd name="T71" fmla="*/ 2147483647 h 1798"/>
              <a:gd name="T72" fmla="*/ 2147483647 w 4150"/>
              <a:gd name="T73" fmla="*/ 2147483647 h 1798"/>
              <a:gd name="T74" fmla="*/ 2147483647 w 4150"/>
              <a:gd name="T75" fmla="*/ 2147483647 h 1798"/>
              <a:gd name="T76" fmla="*/ 2147483647 w 4150"/>
              <a:gd name="T77" fmla="*/ 2147483647 h 1798"/>
              <a:gd name="T78" fmla="*/ 2147483647 w 4150"/>
              <a:gd name="T79" fmla="*/ 2147483647 h 1798"/>
              <a:gd name="T80" fmla="*/ 2147483647 w 4150"/>
              <a:gd name="T81" fmla="*/ 2147483647 h 1798"/>
              <a:gd name="T82" fmla="*/ 2147483647 w 4150"/>
              <a:gd name="T83" fmla="*/ 2147483647 h 1798"/>
              <a:gd name="T84" fmla="*/ 2147483647 w 4150"/>
              <a:gd name="T85" fmla="*/ 2147483647 h 1798"/>
              <a:gd name="T86" fmla="*/ 2147483647 w 4150"/>
              <a:gd name="T87" fmla="*/ 2147483647 h 1798"/>
              <a:gd name="T88" fmla="*/ 2147483647 w 4150"/>
              <a:gd name="T89" fmla="*/ 2147483647 h 1798"/>
              <a:gd name="T90" fmla="*/ 2147483647 w 4150"/>
              <a:gd name="T91" fmla="*/ 2147483647 h 1798"/>
              <a:gd name="T92" fmla="*/ 2147483647 w 4150"/>
              <a:gd name="T93" fmla="*/ 2147483647 h 1798"/>
              <a:gd name="T94" fmla="*/ 2147483647 w 4150"/>
              <a:gd name="T95" fmla="*/ 2147483647 h 1798"/>
              <a:gd name="T96" fmla="*/ 2147483647 w 4150"/>
              <a:gd name="T97" fmla="*/ 2147483647 h 1798"/>
              <a:gd name="T98" fmla="*/ 2147483647 w 4150"/>
              <a:gd name="T99" fmla="*/ 2147483647 h 1798"/>
              <a:gd name="T100" fmla="*/ 2147483647 w 4150"/>
              <a:gd name="T101" fmla="*/ 2147483647 h 1798"/>
              <a:gd name="T102" fmla="*/ 2147483647 w 4150"/>
              <a:gd name="T103" fmla="*/ 2147483647 h 1798"/>
              <a:gd name="T104" fmla="*/ 2147483647 w 4150"/>
              <a:gd name="T105" fmla="*/ 2147483647 h 1798"/>
              <a:gd name="T106" fmla="*/ 2147483647 w 4150"/>
              <a:gd name="T107" fmla="*/ 2147483647 h 1798"/>
              <a:gd name="T108" fmla="*/ 2147483647 w 4150"/>
              <a:gd name="T109" fmla="*/ 2147483647 h 1798"/>
              <a:gd name="T110" fmla="*/ 2147483647 w 4150"/>
              <a:gd name="T111" fmla="*/ 2147483647 h 1798"/>
              <a:gd name="T112" fmla="*/ 2147483647 w 4150"/>
              <a:gd name="T113" fmla="*/ 2147483647 h 1798"/>
              <a:gd name="T114" fmla="*/ 2147483647 w 4150"/>
              <a:gd name="T115" fmla="*/ 2147483647 h 1798"/>
              <a:gd name="T116" fmla="*/ 2147483647 w 4150"/>
              <a:gd name="T117" fmla="*/ 2147483647 h 1798"/>
              <a:gd name="T118" fmla="*/ 2147483647 w 4150"/>
              <a:gd name="T119" fmla="*/ 2147483647 h 1798"/>
              <a:gd name="T120" fmla="*/ 2147483647 w 4150"/>
              <a:gd name="T121" fmla="*/ 2147483647 h 1798"/>
              <a:gd name="T122" fmla="*/ 2147483647 w 4150"/>
              <a:gd name="T123" fmla="*/ 2147483647 h 1798"/>
              <a:gd name="T124" fmla="*/ 2147483647 w 4150"/>
              <a:gd name="T125" fmla="*/ 2147483647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任意多边形 6"/>
          <p:cNvSpPr/>
          <p:nvPr/>
        </p:nvSpPr>
        <p:spPr bwMode="auto">
          <a:xfrm>
            <a:off x="1778000" y="2187575"/>
            <a:ext cx="673100" cy="1128713"/>
          </a:xfrm>
          <a:custGeom>
            <a:avLst/>
            <a:gdLst>
              <a:gd name="T0" fmla="*/ 2278 w 765817"/>
              <a:gd name="T1" fmla="*/ 0 h 1285875"/>
              <a:gd name="T2" fmla="*/ 457028 w 765817"/>
              <a:gd name="T3" fmla="*/ 763375 h 1285875"/>
              <a:gd name="T4" fmla="*/ 0 60000 65536"/>
              <a:gd name="T5" fmla="*/ 0 60000 65536"/>
              <a:gd name="T6" fmla="*/ 0 w 765817"/>
              <a:gd name="T7" fmla="*/ 0 h 1285875"/>
              <a:gd name="T8" fmla="*/ 765817 w 765817"/>
              <a:gd name="T9" fmla="*/ 1285875 h 12858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任意多边形 7"/>
          <p:cNvSpPr/>
          <p:nvPr/>
        </p:nvSpPr>
        <p:spPr bwMode="auto">
          <a:xfrm>
            <a:off x="2295525" y="1758950"/>
            <a:ext cx="1514475" cy="525463"/>
          </a:xfrm>
          <a:custGeom>
            <a:avLst/>
            <a:gdLst>
              <a:gd name="T0" fmla="*/ 1013138 w 1727346"/>
              <a:gd name="T1" fmla="*/ 355197 h 598733"/>
              <a:gd name="T2" fmla="*/ 0 w 1727346"/>
              <a:gd name="T3" fmla="*/ 247834 h 598733"/>
              <a:gd name="T4" fmla="*/ 0 60000 65536"/>
              <a:gd name="T5" fmla="*/ 0 60000 65536"/>
              <a:gd name="T6" fmla="*/ 0 w 1727346"/>
              <a:gd name="T7" fmla="*/ 0 h 598733"/>
              <a:gd name="T8" fmla="*/ 1727346 w 1727346"/>
              <a:gd name="T9" fmla="*/ 598733 h 5987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8" name="任意多边形 8"/>
          <p:cNvSpPr/>
          <p:nvPr/>
        </p:nvSpPr>
        <p:spPr bwMode="auto">
          <a:xfrm>
            <a:off x="3370263" y="2495550"/>
            <a:ext cx="1016000" cy="249238"/>
          </a:xfrm>
          <a:custGeom>
            <a:avLst/>
            <a:gdLst>
              <a:gd name="T0" fmla="*/ 0 w 1156921"/>
              <a:gd name="T1" fmla="*/ 118485 h 283577"/>
              <a:gd name="T2" fmla="*/ 688119 w 1156921"/>
              <a:gd name="T3" fmla="*/ 0 h 283577"/>
              <a:gd name="T4" fmla="*/ 0 60000 65536"/>
              <a:gd name="T5" fmla="*/ 0 60000 65536"/>
              <a:gd name="T6" fmla="*/ 0 w 1156921"/>
              <a:gd name="T7" fmla="*/ 0 h 283577"/>
              <a:gd name="T8" fmla="*/ 1156921 w 1156921"/>
              <a:gd name="T9" fmla="*/ 283577 h 28357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9" name="任意多边形 9"/>
          <p:cNvSpPr/>
          <p:nvPr/>
        </p:nvSpPr>
        <p:spPr bwMode="auto">
          <a:xfrm>
            <a:off x="4175125" y="2038350"/>
            <a:ext cx="836613" cy="165100"/>
          </a:xfrm>
          <a:custGeom>
            <a:avLst/>
            <a:gdLst>
              <a:gd name="T0" fmla="*/ 0 w 1178654"/>
              <a:gd name="T1" fmla="*/ 114815 h 186350"/>
              <a:gd name="T2" fmla="*/ 299184 w 1178654"/>
              <a:gd name="T3" fmla="*/ 19562 h 186350"/>
              <a:gd name="T4" fmla="*/ 0 60000 65536"/>
              <a:gd name="T5" fmla="*/ 0 60000 65536"/>
              <a:gd name="T6" fmla="*/ 0 w 1178654"/>
              <a:gd name="T7" fmla="*/ 0 h 186350"/>
              <a:gd name="T8" fmla="*/ 1178654 w 1178654"/>
              <a:gd name="T9" fmla="*/ 186350 h 1863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78654" h="186350">
                <a:moveTo>
                  <a:pt x="0" y="186350"/>
                </a:moveTo>
                <a:cubicBezTo>
                  <a:pt x="395409" y="-13676"/>
                  <a:pt x="705465" y="-29795"/>
                  <a:pt x="1178654" y="3175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260" name="组合 10"/>
          <p:cNvGrpSpPr/>
          <p:nvPr/>
        </p:nvGrpSpPr>
        <p:grpSpPr bwMode="auto">
          <a:xfrm>
            <a:off x="1462088" y="2820988"/>
            <a:ext cx="315912" cy="315912"/>
            <a:chOff x="0" y="0"/>
            <a:chExt cx="1152128" cy="1152128"/>
          </a:xfrm>
        </p:grpSpPr>
        <p:sp>
          <p:nvSpPr>
            <p:cNvPr id="8234" name="矩形 11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57753 w 978088"/>
                <a:gd name="T1" fmla="*/ 0 h 630163"/>
                <a:gd name="T2" fmla="*/ 417593 w 978088"/>
                <a:gd name="T3" fmla="*/ 98388 h 630163"/>
                <a:gd name="T4" fmla="*/ 486454 w 978088"/>
                <a:gd name="T5" fmla="*/ 70916 h 630163"/>
                <a:gd name="T6" fmla="*/ 589556 w 978088"/>
                <a:gd name="T7" fmla="*/ 174017 h 630163"/>
                <a:gd name="T8" fmla="*/ 587743 w 978088"/>
                <a:gd name="T9" fmla="*/ 182995 h 630163"/>
                <a:gd name="T10" fmla="*/ 670158 w 978088"/>
                <a:gd name="T11" fmla="*/ 302894 h 630163"/>
                <a:gd name="T12" fmla="*/ 541281 w 978088"/>
                <a:gd name="T13" fmla="*/ 431772 h 630163"/>
                <a:gd name="T14" fmla="*/ 128877 w 978088"/>
                <a:gd name="T15" fmla="*/ 431772 h 630163"/>
                <a:gd name="T16" fmla="*/ 0 w 978088"/>
                <a:gd name="T17" fmla="*/ 302894 h 630163"/>
                <a:gd name="T18" fmla="*/ 77765 w 978088"/>
                <a:gd name="T19" fmla="*/ 184784 h 630163"/>
                <a:gd name="T20" fmla="*/ 77326 w 978088"/>
                <a:gd name="T21" fmla="*/ 180428 h 630163"/>
                <a:gd name="T22" fmla="*/ 25775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3" name="组合 13"/>
          <p:cNvGrpSpPr/>
          <p:nvPr/>
        </p:nvGrpSpPr>
        <p:grpSpPr bwMode="auto">
          <a:xfrm>
            <a:off x="2974975" y="1350963"/>
            <a:ext cx="315913" cy="315912"/>
            <a:chOff x="0" y="0"/>
            <a:chExt cx="1152128" cy="1152128"/>
          </a:xfrm>
        </p:grpSpPr>
        <p:sp>
          <p:nvSpPr>
            <p:cNvPr id="8232" name="矩形 14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3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57753 w 978088"/>
                <a:gd name="T1" fmla="*/ 0 h 630163"/>
                <a:gd name="T2" fmla="*/ 417593 w 978088"/>
                <a:gd name="T3" fmla="*/ 98388 h 630163"/>
                <a:gd name="T4" fmla="*/ 486454 w 978088"/>
                <a:gd name="T5" fmla="*/ 70916 h 630163"/>
                <a:gd name="T6" fmla="*/ 589556 w 978088"/>
                <a:gd name="T7" fmla="*/ 174017 h 630163"/>
                <a:gd name="T8" fmla="*/ 587743 w 978088"/>
                <a:gd name="T9" fmla="*/ 182995 h 630163"/>
                <a:gd name="T10" fmla="*/ 670158 w 978088"/>
                <a:gd name="T11" fmla="*/ 302894 h 630163"/>
                <a:gd name="T12" fmla="*/ 541281 w 978088"/>
                <a:gd name="T13" fmla="*/ 431772 h 630163"/>
                <a:gd name="T14" fmla="*/ 128877 w 978088"/>
                <a:gd name="T15" fmla="*/ 431772 h 630163"/>
                <a:gd name="T16" fmla="*/ 0 w 978088"/>
                <a:gd name="T17" fmla="*/ 302894 h 630163"/>
                <a:gd name="T18" fmla="*/ 77765 w 978088"/>
                <a:gd name="T19" fmla="*/ 184784 h 630163"/>
                <a:gd name="T20" fmla="*/ 77326 w 978088"/>
                <a:gd name="T21" fmla="*/ 180428 h 630163"/>
                <a:gd name="T22" fmla="*/ 25775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6" name="组合 16"/>
          <p:cNvGrpSpPr/>
          <p:nvPr/>
        </p:nvGrpSpPr>
        <p:grpSpPr bwMode="auto">
          <a:xfrm>
            <a:off x="3878263" y="2889250"/>
            <a:ext cx="315912" cy="317500"/>
            <a:chOff x="0" y="0"/>
            <a:chExt cx="360040" cy="360040"/>
          </a:xfrm>
        </p:grpSpPr>
        <p:sp>
          <p:nvSpPr>
            <p:cNvPr id="8230" name="矩形 17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1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5619 w 360040"/>
                <a:gd name="T1" fmla="*/ 8795 h 774164"/>
                <a:gd name="T2" fmla="*/ 5619 w 360040"/>
                <a:gd name="T3" fmla="*/ 23253 h 774164"/>
                <a:gd name="T4" fmla="*/ 10847 w 360040"/>
                <a:gd name="T5" fmla="*/ 23253 h 774164"/>
                <a:gd name="T6" fmla="*/ 10847 w 360040"/>
                <a:gd name="T7" fmla="*/ 8795 h 774164"/>
                <a:gd name="T8" fmla="*/ 5619 w 360040"/>
                <a:gd name="T9" fmla="*/ 8795 h 774164"/>
                <a:gd name="T10" fmla="*/ 0 w 360040"/>
                <a:gd name="T11" fmla="*/ 5943 h 774164"/>
                <a:gd name="T12" fmla="*/ 13558 w 360040"/>
                <a:gd name="T13" fmla="*/ 5943 h 774164"/>
                <a:gd name="T14" fmla="*/ 13558 w 360040"/>
                <a:gd name="T15" fmla="*/ 29152 h 774164"/>
                <a:gd name="T16" fmla="*/ 0 w 360040"/>
                <a:gd name="T17" fmla="*/ 29152 h 774164"/>
                <a:gd name="T18" fmla="*/ 0 w 360040"/>
                <a:gd name="T19" fmla="*/ 5943 h 774164"/>
                <a:gd name="T20" fmla="*/ 7399 w 360040"/>
                <a:gd name="T21" fmla="*/ 932 h 774164"/>
                <a:gd name="T22" fmla="*/ 7399 w 360040"/>
                <a:gd name="T23" fmla="*/ 2288 h 774164"/>
                <a:gd name="T24" fmla="*/ 9568 w 360040"/>
                <a:gd name="T25" fmla="*/ 2288 h 774164"/>
                <a:gd name="T26" fmla="*/ 9568 w 360040"/>
                <a:gd name="T27" fmla="*/ 932 h 774164"/>
                <a:gd name="T28" fmla="*/ 7399 w 360040"/>
                <a:gd name="T29" fmla="*/ 932 h 774164"/>
                <a:gd name="T30" fmla="*/ 3990 w 360040"/>
                <a:gd name="T31" fmla="*/ 932 h 774164"/>
                <a:gd name="T32" fmla="*/ 3990 w 360040"/>
                <a:gd name="T33" fmla="*/ 2288 h 774164"/>
                <a:gd name="T34" fmla="*/ 6159 w 360040"/>
                <a:gd name="T35" fmla="*/ 2288 h 774164"/>
                <a:gd name="T36" fmla="*/ 6159 w 360040"/>
                <a:gd name="T37" fmla="*/ 932 h 774164"/>
                <a:gd name="T38" fmla="*/ 3990 w 360040"/>
                <a:gd name="T39" fmla="*/ 932 h 774164"/>
                <a:gd name="T40" fmla="*/ 2712 w 360040"/>
                <a:gd name="T41" fmla="*/ 0 h 774164"/>
                <a:gd name="T42" fmla="*/ 10847 w 360040"/>
                <a:gd name="T43" fmla="*/ 0 h 774164"/>
                <a:gd name="T44" fmla="*/ 10847 w 360040"/>
                <a:gd name="T45" fmla="*/ 5423 h 774164"/>
                <a:gd name="T46" fmla="*/ 2712 w 360040"/>
                <a:gd name="T47" fmla="*/ 5423 h 774164"/>
                <a:gd name="T48" fmla="*/ 2712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9" name="组合 19"/>
          <p:cNvGrpSpPr/>
          <p:nvPr/>
        </p:nvGrpSpPr>
        <p:grpSpPr bwMode="auto">
          <a:xfrm>
            <a:off x="4435475" y="1663700"/>
            <a:ext cx="315913" cy="315913"/>
            <a:chOff x="0" y="0"/>
            <a:chExt cx="360040" cy="360040"/>
          </a:xfrm>
        </p:grpSpPr>
        <p:sp>
          <p:nvSpPr>
            <p:cNvPr id="8228" name="矩形 2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29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5619 w 360040"/>
                <a:gd name="T1" fmla="*/ 8795 h 774164"/>
                <a:gd name="T2" fmla="*/ 5619 w 360040"/>
                <a:gd name="T3" fmla="*/ 23253 h 774164"/>
                <a:gd name="T4" fmla="*/ 10847 w 360040"/>
                <a:gd name="T5" fmla="*/ 23253 h 774164"/>
                <a:gd name="T6" fmla="*/ 10847 w 360040"/>
                <a:gd name="T7" fmla="*/ 8795 h 774164"/>
                <a:gd name="T8" fmla="*/ 5619 w 360040"/>
                <a:gd name="T9" fmla="*/ 8795 h 774164"/>
                <a:gd name="T10" fmla="*/ 0 w 360040"/>
                <a:gd name="T11" fmla="*/ 5943 h 774164"/>
                <a:gd name="T12" fmla="*/ 13558 w 360040"/>
                <a:gd name="T13" fmla="*/ 5943 h 774164"/>
                <a:gd name="T14" fmla="*/ 13558 w 360040"/>
                <a:gd name="T15" fmla="*/ 29152 h 774164"/>
                <a:gd name="T16" fmla="*/ 0 w 360040"/>
                <a:gd name="T17" fmla="*/ 29152 h 774164"/>
                <a:gd name="T18" fmla="*/ 0 w 360040"/>
                <a:gd name="T19" fmla="*/ 5943 h 774164"/>
                <a:gd name="T20" fmla="*/ 7399 w 360040"/>
                <a:gd name="T21" fmla="*/ 932 h 774164"/>
                <a:gd name="T22" fmla="*/ 7399 w 360040"/>
                <a:gd name="T23" fmla="*/ 2288 h 774164"/>
                <a:gd name="T24" fmla="*/ 9568 w 360040"/>
                <a:gd name="T25" fmla="*/ 2288 h 774164"/>
                <a:gd name="T26" fmla="*/ 9568 w 360040"/>
                <a:gd name="T27" fmla="*/ 932 h 774164"/>
                <a:gd name="T28" fmla="*/ 7399 w 360040"/>
                <a:gd name="T29" fmla="*/ 932 h 774164"/>
                <a:gd name="T30" fmla="*/ 3990 w 360040"/>
                <a:gd name="T31" fmla="*/ 932 h 774164"/>
                <a:gd name="T32" fmla="*/ 3990 w 360040"/>
                <a:gd name="T33" fmla="*/ 2288 h 774164"/>
                <a:gd name="T34" fmla="*/ 6159 w 360040"/>
                <a:gd name="T35" fmla="*/ 2288 h 774164"/>
                <a:gd name="T36" fmla="*/ 6159 w 360040"/>
                <a:gd name="T37" fmla="*/ 932 h 774164"/>
                <a:gd name="T38" fmla="*/ 3990 w 360040"/>
                <a:gd name="T39" fmla="*/ 932 h 774164"/>
                <a:gd name="T40" fmla="*/ 2712 w 360040"/>
                <a:gd name="T41" fmla="*/ 0 h 774164"/>
                <a:gd name="T42" fmla="*/ 10847 w 360040"/>
                <a:gd name="T43" fmla="*/ 0 h 774164"/>
                <a:gd name="T44" fmla="*/ 10847 w 360040"/>
                <a:gd name="T45" fmla="*/ 5423 h 774164"/>
                <a:gd name="T46" fmla="*/ 2712 w 360040"/>
                <a:gd name="T47" fmla="*/ 5423 h 774164"/>
                <a:gd name="T48" fmla="*/ 2712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72" name="组合 22"/>
          <p:cNvGrpSpPr/>
          <p:nvPr/>
        </p:nvGrpSpPr>
        <p:grpSpPr bwMode="auto">
          <a:xfrm>
            <a:off x="1908175" y="4054475"/>
            <a:ext cx="1273175" cy="317500"/>
            <a:chOff x="0" y="0"/>
            <a:chExt cx="1274250" cy="317558"/>
          </a:xfrm>
        </p:grpSpPr>
        <p:grpSp>
          <p:nvGrpSpPr>
            <p:cNvPr id="8224" name="组合 23"/>
            <p:cNvGrpSpPr/>
            <p:nvPr/>
          </p:nvGrpSpPr>
          <p:grpSpPr bwMode="auto">
            <a:xfrm>
              <a:off x="0" y="0"/>
              <a:ext cx="1274250" cy="317558"/>
              <a:chOff x="0" y="0"/>
              <a:chExt cx="4623088" cy="1152128"/>
            </a:xfrm>
          </p:grpSpPr>
          <p:sp>
            <p:nvSpPr>
              <p:cNvPr id="8226" name="矩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23088" cy="1152128"/>
              </a:xfrm>
              <a:prstGeom prst="rect">
                <a:avLst/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8227" name="圆角矩形 68"/>
              <p:cNvSpPr>
                <a:spLocks noChangeArrowheads="1"/>
              </p:cNvSpPr>
              <p:nvPr/>
            </p:nvSpPr>
            <p:spPr bwMode="auto">
              <a:xfrm>
                <a:off x="284075" y="298290"/>
                <a:ext cx="862273" cy="555547"/>
              </a:xfrm>
              <a:custGeom>
                <a:avLst/>
                <a:gdLst>
                  <a:gd name="T0" fmla="*/ 257754 w 978088"/>
                  <a:gd name="T1" fmla="*/ 0 h 630163"/>
                  <a:gd name="T2" fmla="*/ 417595 w 978088"/>
                  <a:gd name="T3" fmla="*/ 98388 h 630163"/>
                  <a:gd name="T4" fmla="*/ 486456 w 978088"/>
                  <a:gd name="T5" fmla="*/ 70916 h 630163"/>
                  <a:gd name="T6" fmla="*/ 589557 w 978088"/>
                  <a:gd name="T7" fmla="*/ 174018 h 630163"/>
                  <a:gd name="T8" fmla="*/ 587746 w 978088"/>
                  <a:gd name="T9" fmla="*/ 182997 h 630163"/>
                  <a:gd name="T10" fmla="*/ 670160 w 978088"/>
                  <a:gd name="T11" fmla="*/ 302897 h 630163"/>
                  <a:gd name="T12" fmla="*/ 541283 w 978088"/>
                  <a:gd name="T13" fmla="*/ 431774 h 630163"/>
                  <a:gd name="T14" fmla="*/ 128877 w 978088"/>
                  <a:gd name="T15" fmla="*/ 431774 h 630163"/>
                  <a:gd name="T16" fmla="*/ 0 w 978088"/>
                  <a:gd name="T17" fmla="*/ 302897 h 630163"/>
                  <a:gd name="T18" fmla="*/ 77765 w 978088"/>
                  <a:gd name="T19" fmla="*/ 184785 h 630163"/>
                  <a:gd name="T20" fmla="*/ 77326 w 978088"/>
                  <a:gd name="T21" fmla="*/ 180429 h 630163"/>
                  <a:gd name="T22" fmla="*/ 257754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8088"/>
                  <a:gd name="T37" fmla="*/ 0 h 630163"/>
                  <a:gd name="T38" fmla="*/ 978088 w 978088"/>
                  <a:gd name="T39" fmla="*/ 630163 h 6301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8225" name="TextBox 24"/>
            <p:cNvSpPr>
              <a:spLocks noChangeArrowheads="1"/>
            </p:cNvSpPr>
            <p:nvPr/>
          </p:nvSpPr>
          <p:spPr bwMode="auto">
            <a:xfrm>
              <a:off x="319761" y="47993"/>
              <a:ext cx="8224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产品名称</a:t>
              </a:r>
              <a:endParaRPr 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77" name="组合 27"/>
          <p:cNvGrpSpPr/>
          <p:nvPr/>
        </p:nvGrpSpPr>
        <p:grpSpPr bwMode="auto">
          <a:xfrm>
            <a:off x="3254375" y="4054475"/>
            <a:ext cx="1339057" cy="317500"/>
            <a:chOff x="0" y="0"/>
            <a:chExt cx="1730324" cy="317558"/>
          </a:xfrm>
        </p:grpSpPr>
        <p:grpSp>
          <p:nvGrpSpPr>
            <p:cNvPr id="8220" name="组合 28"/>
            <p:cNvGrpSpPr/>
            <p:nvPr/>
          </p:nvGrpSpPr>
          <p:grpSpPr bwMode="auto">
            <a:xfrm>
              <a:off x="0" y="0"/>
              <a:ext cx="1730324" cy="317558"/>
              <a:chOff x="0" y="0"/>
              <a:chExt cx="1961800" cy="360040"/>
            </a:xfrm>
          </p:grpSpPr>
          <p:sp>
            <p:nvSpPr>
              <p:cNvPr id="8222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61800" cy="3600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8223" name="矩形 26"/>
              <p:cNvSpPr>
                <a:spLocks noChangeArrowheads="1"/>
              </p:cNvSpPr>
              <p:nvPr/>
            </p:nvSpPr>
            <p:spPr bwMode="auto">
              <a:xfrm rot="-2457241">
                <a:off x="141281" y="50278"/>
                <a:ext cx="120680" cy="259486"/>
              </a:xfrm>
              <a:custGeom>
                <a:avLst/>
                <a:gdLst>
                  <a:gd name="T0" fmla="*/ 5619 w 360040"/>
                  <a:gd name="T1" fmla="*/ 8795 h 774164"/>
                  <a:gd name="T2" fmla="*/ 5619 w 360040"/>
                  <a:gd name="T3" fmla="*/ 23253 h 774164"/>
                  <a:gd name="T4" fmla="*/ 10847 w 360040"/>
                  <a:gd name="T5" fmla="*/ 23253 h 774164"/>
                  <a:gd name="T6" fmla="*/ 10847 w 360040"/>
                  <a:gd name="T7" fmla="*/ 8795 h 774164"/>
                  <a:gd name="T8" fmla="*/ 5619 w 360040"/>
                  <a:gd name="T9" fmla="*/ 8795 h 774164"/>
                  <a:gd name="T10" fmla="*/ 0 w 360040"/>
                  <a:gd name="T11" fmla="*/ 5943 h 774164"/>
                  <a:gd name="T12" fmla="*/ 13558 w 360040"/>
                  <a:gd name="T13" fmla="*/ 5943 h 774164"/>
                  <a:gd name="T14" fmla="*/ 13558 w 360040"/>
                  <a:gd name="T15" fmla="*/ 29152 h 774164"/>
                  <a:gd name="T16" fmla="*/ 0 w 360040"/>
                  <a:gd name="T17" fmla="*/ 29152 h 774164"/>
                  <a:gd name="T18" fmla="*/ 0 w 360040"/>
                  <a:gd name="T19" fmla="*/ 5943 h 774164"/>
                  <a:gd name="T20" fmla="*/ 7399 w 360040"/>
                  <a:gd name="T21" fmla="*/ 932 h 774164"/>
                  <a:gd name="T22" fmla="*/ 7399 w 360040"/>
                  <a:gd name="T23" fmla="*/ 2288 h 774164"/>
                  <a:gd name="T24" fmla="*/ 9568 w 360040"/>
                  <a:gd name="T25" fmla="*/ 2288 h 774164"/>
                  <a:gd name="T26" fmla="*/ 9568 w 360040"/>
                  <a:gd name="T27" fmla="*/ 932 h 774164"/>
                  <a:gd name="T28" fmla="*/ 7399 w 360040"/>
                  <a:gd name="T29" fmla="*/ 932 h 774164"/>
                  <a:gd name="T30" fmla="*/ 3990 w 360040"/>
                  <a:gd name="T31" fmla="*/ 932 h 774164"/>
                  <a:gd name="T32" fmla="*/ 3990 w 360040"/>
                  <a:gd name="T33" fmla="*/ 2288 h 774164"/>
                  <a:gd name="T34" fmla="*/ 6159 w 360040"/>
                  <a:gd name="T35" fmla="*/ 2288 h 774164"/>
                  <a:gd name="T36" fmla="*/ 6159 w 360040"/>
                  <a:gd name="T37" fmla="*/ 932 h 774164"/>
                  <a:gd name="T38" fmla="*/ 3990 w 360040"/>
                  <a:gd name="T39" fmla="*/ 932 h 774164"/>
                  <a:gd name="T40" fmla="*/ 2712 w 360040"/>
                  <a:gd name="T41" fmla="*/ 0 h 774164"/>
                  <a:gd name="T42" fmla="*/ 10847 w 360040"/>
                  <a:gd name="T43" fmla="*/ 0 h 774164"/>
                  <a:gd name="T44" fmla="*/ 10847 w 360040"/>
                  <a:gd name="T45" fmla="*/ 5423 h 774164"/>
                  <a:gd name="T46" fmla="*/ 2712 w 360040"/>
                  <a:gd name="T47" fmla="*/ 5423 h 774164"/>
                  <a:gd name="T48" fmla="*/ 2712 w 360040"/>
                  <a:gd name="T49" fmla="*/ 0 h 77416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0040"/>
                  <a:gd name="T76" fmla="*/ 0 h 774164"/>
                  <a:gd name="T77" fmla="*/ 360040 w 360040"/>
                  <a:gd name="T78" fmla="*/ 774164 h 77416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0040" h="774164">
                    <a:moveTo>
                      <a:pt x="149226" y="233565"/>
                    </a:moveTo>
                    <a:lnTo>
                      <a:pt x="149226" y="617485"/>
                    </a:lnTo>
                    <a:lnTo>
                      <a:pt x="288032" y="617485"/>
                    </a:lnTo>
                    <a:lnTo>
                      <a:pt x="288032" y="233565"/>
                    </a:lnTo>
                    <a:lnTo>
                      <a:pt x="149226" y="233565"/>
                    </a:lnTo>
                    <a:close/>
                    <a:moveTo>
                      <a:pt x="0" y="157819"/>
                    </a:moveTo>
                    <a:lnTo>
                      <a:pt x="360040" y="157819"/>
                    </a:lnTo>
                    <a:lnTo>
                      <a:pt x="360040" y="774164"/>
                    </a:lnTo>
                    <a:lnTo>
                      <a:pt x="0" y="774164"/>
                    </a:lnTo>
                    <a:lnTo>
                      <a:pt x="0" y="157819"/>
                    </a:lnTo>
                    <a:close/>
                    <a:moveTo>
                      <a:pt x="196487" y="24759"/>
                    </a:moveTo>
                    <a:lnTo>
                      <a:pt x="196487" y="60759"/>
                    </a:lnTo>
                    <a:lnTo>
                      <a:pt x="254087" y="60759"/>
                    </a:lnTo>
                    <a:lnTo>
                      <a:pt x="254087" y="24759"/>
                    </a:lnTo>
                    <a:lnTo>
                      <a:pt x="196487" y="24759"/>
                    </a:lnTo>
                    <a:close/>
                    <a:moveTo>
                      <a:pt x="105954" y="24759"/>
                    </a:moveTo>
                    <a:lnTo>
                      <a:pt x="105954" y="60759"/>
                    </a:lnTo>
                    <a:lnTo>
                      <a:pt x="163554" y="60759"/>
                    </a:lnTo>
                    <a:lnTo>
                      <a:pt x="163554" y="24759"/>
                    </a:lnTo>
                    <a:lnTo>
                      <a:pt x="105954" y="24759"/>
                    </a:lnTo>
                    <a:close/>
                    <a:moveTo>
                      <a:pt x="72008" y="0"/>
                    </a:moveTo>
                    <a:lnTo>
                      <a:pt x="288032" y="0"/>
                    </a:lnTo>
                    <a:lnTo>
                      <a:pt x="288032" y="144016"/>
                    </a:lnTo>
                    <a:lnTo>
                      <a:pt x="72008" y="144016"/>
                    </a:lnTo>
                    <a:lnTo>
                      <a:pt x="720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8221" name="TextBox 29"/>
            <p:cNvSpPr>
              <a:spLocks noChangeArrowheads="1"/>
            </p:cNvSpPr>
            <p:nvPr/>
          </p:nvSpPr>
          <p:spPr bwMode="auto">
            <a:xfrm>
              <a:off x="341396" y="47993"/>
              <a:ext cx="989051" cy="24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产品名称</a:t>
              </a:r>
              <a:endParaRPr 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282" name="TextBox 32"/>
          <p:cNvSpPr>
            <a:spLocks noChangeArrowheads="1"/>
          </p:cNvSpPr>
          <p:nvPr/>
        </p:nvSpPr>
        <p:spPr bwMode="auto">
          <a:xfrm>
            <a:off x="6677025" y="1635125"/>
            <a:ext cx="1531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2,359</a:t>
            </a:r>
            <a:endParaRPr lang="zh-CN" altLang="en-US"/>
          </a:p>
        </p:txBody>
      </p:sp>
      <p:sp>
        <p:nvSpPr>
          <p:cNvPr id="10283" name="TextBox 33"/>
          <p:cNvSpPr>
            <a:spLocks noChangeArrowheads="1"/>
          </p:cNvSpPr>
          <p:nvPr/>
        </p:nvSpPr>
        <p:spPr bwMode="auto">
          <a:xfrm>
            <a:off x="6742113" y="2098675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84" name="TextBox 34"/>
          <p:cNvSpPr>
            <a:spLocks noChangeArrowheads="1"/>
          </p:cNvSpPr>
          <p:nvPr/>
        </p:nvSpPr>
        <p:spPr bwMode="auto">
          <a:xfrm>
            <a:off x="6677025" y="3076575"/>
            <a:ext cx="153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2,359</a:t>
            </a:r>
            <a:endParaRPr lang="zh-CN" altLang="en-US"/>
          </a:p>
        </p:txBody>
      </p:sp>
      <p:sp>
        <p:nvSpPr>
          <p:cNvPr id="10285" name="TextBox 35"/>
          <p:cNvSpPr>
            <a:spLocks noChangeArrowheads="1"/>
          </p:cNvSpPr>
          <p:nvPr/>
        </p:nvSpPr>
        <p:spPr bwMode="auto">
          <a:xfrm>
            <a:off x="6742113" y="3538538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286" name="组合 36"/>
          <p:cNvGrpSpPr/>
          <p:nvPr/>
        </p:nvGrpSpPr>
        <p:grpSpPr bwMode="auto">
          <a:xfrm>
            <a:off x="6156325" y="2022475"/>
            <a:ext cx="315913" cy="315913"/>
            <a:chOff x="0" y="0"/>
            <a:chExt cx="1152128" cy="1152128"/>
          </a:xfrm>
        </p:grpSpPr>
        <p:sp>
          <p:nvSpPr>
            <p:cNvPr id="8218" name="矩形 37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19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57753 w 978088"/>
                <a:gd name="T1" fmla="*/ 0 h 630163"/>
                <a:gd name="T2" fmla="*/ 417593 w 978088"/>
                <a:gd name="T3" fmla="*/ 98388 h 630163"/>
                <a:gd name="T4" fmla="*/ 486454 w 978088"/>
                <a:gd name="T5" fmla="*/ 70916 h 630163"/>
                <a:gd name="T6" fmla="*/ 589556 w 978088"/>
                <a:gd name="T7" fmla="*/ 174017 h 630163"/>
                <a:gd name="T8" fmla="*/ 587743 w 978088"/>
                <a:gd name="T9" fmla="*/ 182995 h 630163"/>
                <a:gd name="T10" fmla="*/ 670158 w 978088"/>
                <a:gd name="T11" fmla="*/ 302894 h 630163"/>
                <a:gd name="T12" fmla="*/ 541281 w 978088"/>
                <a:gd name="T13" fmla="*/ 431772 h 630163"/>
                <a:gd name="T14" fmla="*/ 128877 w 978088"/>
                <a:gd name="T15" fmla="*/ 431772 h 630163"/>
                <a:gd name="T16" fmla="*/ 0 w 978088"/>
                <a:gd name="T17" fmla="*/ 302894 h 630163"/>
                <a:gd name="T18" fmla="*/ 77765 w 978088"/>
                <a:gd name="T19" fmla="*/ 184784 h 630163"/>
                <a:gd name="T20" fmla="*/ 77326 w 978088"/>
                <a:gd name="T21" fmla="*/ 180428 h 630163"/>
                <a:gd name="T22" fmla="*/ 25775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89" name="组合 39"/>
          <p:cNvGrpSpPr/>
          <p:nvPr/>
        </p:nvGrpSpPr>
        <p:grpSpPr bwMode="auto">
          <a:xfrm>
            <a:off x="6156325" y="3476625"/>
            <a:ext cx="315913" cy="315913"/>
            <a:chOff x="0" y="0"/>
            <a:chExt cx="360040" cy="360040"/>
          </a:xfrm>
        </p:grpSpPr>
        <p:sp>
          <p:nvSpPr>
            <p:cNvPr id="8216" name="矩形 4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17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5619 w 360040"/>
                <a:gd name="T1" fmla="*/ 8795 h 774164"/>
                <a:gd name="T2" fmla="*/ 5619 w 360040"/>
                <a:gd name="T3" fmla="*/ 23253 h 774164"/>
                <a:gd name="T4" fmla="*/ 10847 w 360040"/>
                <a:gd name="T5" fmla="*/ 23253 h 774164"/>
                <a:gd name="T6" fmla="*/ 10847 w 360040"/>
                <a:gd name="T7" fmla="*/ 8795 h 774164"/>
                <a:gd name="T8" fmla="*/ 5619 w 360040"/>
                <a:gd name="T9" fmla="*/ 8795 h 774164"/>
                <a:gd name="T10" fmla="*/ 0 w 360040"/>
                <a:gd name="T11" fmla="*/ 5943 h 774164"/>
                <a:gd name="T12" fmla="*/ 13558 w 360040"/>
                <a:gd name="T13" fmla="*/ 5943 h 774164"/>
                <a:gd name="T14" fmla="*/ 13558 w 360040"/>
                <a:gd name="T15" fmla="*/ 29152 h 774164"/>
                <a:gd name="T16" fmla="*/ 0 w 360040"/>
                <a:gd name="T17" fmla="*/ 29152 h 774164"/>
                <a:gd name="T18" fmla="*/ 0 w 360040"/>
                <a:gd name="T19" fmla="*/ 5943 h 774164"/>
                <a:gd name="T20" fmla="*/ 7399 w 360040"/>
                <a:gd name="T21" fmla="*/ 932 h 774164"/>
                <a:gd name="T22" fmla="*/ 7399 w 360040"/>
                <a:gd name="T23" fmla="*/ 2288 h 774164"/>
                <a:gd name="T24" fmla="*/ 9568 w 360040"/>
                <a:gd name="T25" fmla="*/ 2288 h 774164"/>
                <a:gd name="T26" fmla="*/ 9568 w 360040"/>
                <a:gd name="T27" fmla="*/ 932 h 774164"/>
                <a:gd name="T28" fmla="*/ 7399 w 360040"/>
                <a:gd name="T29" fmla="*/ 932 h 774164"/>
                <a:gd name="T30" fmla="*/ 3990 w 360040"/>
                <a:gd name="T31" fmla="*/ 932 h 774164"/>
                <a:gd name="T32" fmla="*/ 3990 w 360040"/>
                <a:gd name="T33" fmla="*/ 2288 h 774164"/>
                <a:gd name="T34" fmla="*/ 6159 w 360040"/>
                <a:gd name="T35" fmla="*/ 2288 h 774164"/>
                <a:gd name="T36" fmla="*/ 6159 w 360040"/>
                <a:gd name="T37" fmla="*/ 932 h 774164"/>
                <a:gd name="T38" fmla="*/ 3990 w 360040"/>
                <a:gd name="T39" fmla="*/ 932 h 774164"/>
                <a:gd name="T40" fmla="*/ 2712 w 360040"/>
                <a:gd name="T41" fmla="*/ 0 h 774164"/>
                <a:gd name="T42" fmla="*/ 10847 w 360040"/>
                <a:gd name="T43" fmla="*/ 0 h 774164"/>
                <a:gd name="T44" fmla="*/ 10847 w 360040"/>
                <a:gd name="T45" fmla="*/ 5423 h 774164"/>
                <a:gd name="T46" fmla="*/ 2712 w 360040"/>
                <a:gd name="T47" fmla="*/ 5423 h 774164"/>
                <a:gd name="T48" fmla="*/ 2712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5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 bldLvl="0" animBg="1" autoUpdateAnimBg="0"/>
      <p:bldP spid="10255" grpId="0" animBg="1"/>
      <p:bldP spid="10256" grpId="0" animBg="1"/>
      <p:bldP spid="10257" grpId="0" animBg="1"/>
      <p:bldP spid="10258" grpId="0" animBg="1"/>
      <p:bldP spid="10259" grpId="0" animBg="1"/>
      <p:bldP spid="10282" grpId="0" bldLvl="0" autoUpdateAnimBg="0"/>
      <p:bldP spid="10283" grpId="0" bldLvl="0" autoUpdateAnimBg="0"/>
      <p:bldP spid="10284" grpId="0" bldLvl="0" autoUpdateAnimBg="0"/>
      <p:bldP spid="1028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921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924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5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9220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924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国内研究现状</a:t>
              </a:r>
            </a:p>
          </p:txBody>
        </p:sp>
        <p:sp>
          <p:nvSpPr>
            <p:cNvPr id="924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27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grpSp>
        <p:nvGrpSpPr>
          <p:cNvPr id="11279" name="组合 26"/>
          <p:cNvGrpSpPr/>
          <p:nvPr/>
        </p:nvGrpSpPr>
        <p:grpSpPr bwMode="auto">
          <a:xfrm>
            <a:off x="1047750" y="1379538"/>
            <a:ext cx="3956050" cy="2894012"/>
            <a:chOff x="0" y="0"/>
            <a:chExt cx="2054081" cy="1502271"/>
          </a:xfrm>
        </p:grpSpPr>
        <p:sp>
          <p:nvSpPr>
            <p:cNvPr id="9239" name="Freeform 595"/>
            <p:cNvSpPr>
              <a:spLocks noChangeArrowheads="1"/>
            </p:cNvSpPr>
            <p:nvPr/>
          </p:nvSpPr>
          <p:spPr bwMode="auto">
            <a:xfrm>
              <a:off x="0" y="0"/>
              <a:ext cx="2054081" cy="1431902"/>
            </a:xfrm>
            <a:custGeom>
              <a:avLst/>
              <a:gdLst>
                <a:gd name="T0" fmla="*/ 2147483647 w 2248"/>
                <a:gd name="T1" fmla="*/ 2147483647 h 1570"/>
                <a:gd name="T2" fmla="*/ 2147483647 w 2248"/>
                <a:gd name="T3" fmla="*/ 2147483647 h 1570"/>
                <a:gd name="T4" fmla="*/ 2147483647 w 2248"/>
                <a:gd name="T5" fmla="*/ 2147483647 h 1570"/>
                <a:gd name="T6" fmla="*/ 2147483647 w 2248"/>
                <a:gd name="T7" fmla="*/ 2147483647 h 1570"/>
                <a:gd name="T8" fmla="*/ 2147483647 w 2248"/>
                <a:gd name="T9" fmla="*/ 2147483647 h 1570"/>
                <a:gd name="T10" fmla="*/ 2147483647 w 2248"/>
                <a:gd name="T11" fmla="*/ 2147483647 h 1570"/>
                <a:gd name="T12" fmla="*/ 2147483647 w 2248"/>
                <a:gd name="T13" fmla="*/ 2147483647 h 1570"/>
                <a:gd name="T14" fmla="*/ 2147483647 w 2248"/>
                <a:gd name="T15" fmla="*/ 2147483647 h 1570"/>
                <a:gd name="T16" fmla="*/ 2147483647 w 2248"/>
                <a:gd name="T17" fmla="*/ 2147483647 h 1570"/>
                <a:gd name="T18" fmla="*/ 2147483647 w 2248"/>
                <a:gd name="T19" fmla="*/ 2147483647 h 1570"/>
                <a:gd name="T20" fmla="*/ 2147483647 w 2248"/>
                <a:gd name="T21" fmla="*/ 2147483647 h 1570"/>
                <a:gd name="T22" fmla="*/ 2147483647 w 2248"/>
                <a:gd name="T23" fmla="*/ 2147483647 h 1570"/>
                <a:gd name="T24" fmla="*/ 2147483647 w 2248"/>
                <a:gd name="T25" fmla="*/ 2147483647 h 1570"/>
                <a:gd name="T26" fmla="*/ 2147483647 w 2248"/>
                <a:gd name="T27" fmla="*/ 0 h 1570"/>
                <a:gd name="T28" fmla="*/ 2147483647 w 2248"/>
                <a:gd name="T29" fmla="*/ 2147483647 h 1570"/>
                <a:gd name="T30" fmla="*/ 2147483647 w 2248"/>
                <a:gd name="T31" fmla="*/ 2147483647 h 1570"/>
                <a:gd name="T32" fmla="*/ 2147483647 w 2248"/>
                <a:gd name="T33" fmla="*/ 2147483647 h 1570"/>
                <a:gd name="T34" fmla="*/ 2147483647 w 2248"/>
                <a:gd name="T35" fmla="*/ 2147483647 h 1570"/>
                <a:gd name="T36" fmla="*/ 2147483647 w 2248"/>
                <a:gd name="T37" fmla="*/ 2147483647 h 1570"/>
                <a:gd name="T38" fmla="*/ 2147483647 w 2248"/>
                <a:gd name="T39" fmla="*/ 2147483647 h 1570"/>
                <a:gd name="T40" fmla="*/ 2147483647 w 2248"/>
                <a:gd name="T41" fmla="*/ 2147483647 h 1570"/>
                <a:gd name="T42" fmla="*/ 2147483647 w 2248"/>
                <a:gd name="T43" fmla="*/ 2147483647 h 1570"/>
                <a:gd name="T44" fmla="*/ 2147483647 w 2248"/>
                <a:gd name="T45" fmla="*/ 2147483647 h 1570"/>
                <a:gd name="T46" fmla="*/ 2147483647 w 2248"/>
                <a:gd name="T47" fmla="*/ 2147483647 h 1570"/>
                <a:gd name="T48" fmla="*/ 2147483647 w 2248"/>
                <a:gd name="T49" fmla="*/ 2147483647 h 1570"/>
                <a:gd name="T50" fmla="*/ 2147483647 w 2248"/>
                <a:gd name="T51" fmla="*/ 2147483647 h 1570"/>
                <a:gd name="T52" fmla="*/ 2147483647 w 2248"/>
                <a:gd name="T53" fmla="*/ 2147483647 h 1570"/>
                <a:gd name="T54" fmla="*/ 2147483647 w 2248"/>
                <a:gd name="T55" fmla="*/ 2147483647 h 1570"/>
                <a:gd name="T56" fmla="*/ 2147483647 w 2248"/>
                <a:gd name="T57" fmla="*/ 2147483647 h 1570"/>
                <a:gd name="T58" fmla="*/ 2147483647 w 2248"/>
                <a:gd name="T59" fmla="*/ 2147483647 h 1570"/>
                <a:gd name="T60" fmla="*/ 2147483647 w 2248"/>
                <a:gd name="T61" fmla="*/ 2147483647 h 1570"/>
                <a:gd name="T62" fmla="*/ 2147483647 w 2248"/>
                <a:gd name="T63" fmla="*/ 2147483647 h 1570"/>
                <a:gd name="T64" fmla="*/ 2147483647 w 2248"/>
                <a:gd name="T65" fmla="*/ 2147483647 h 1570"/>
                <a:gd name="T66" fmla="*/ 2147483647 w 2248"/>
                <a:gd name="T67" fmla="*/ 2147483647 h 1570"/>
                <a:gd name="T68" fmla="*/ 2147483647 w 2248"/>
                <a:gd name="T69" fmla="*/ 2147483647 h 1570"/>
                <a:gd name="T70" fmla="*/ 2147483647 w 2248"/>
                <a:gd name="T71" fmla="*/ 2147483647 h 1570"/>
                <a:gd name="T72" fmla="*/ 2147483647 w 2248"/>
                <a:gd name="T73" fmla="*/ 2147483647 h 1570"/>
                <a:gd name="T74" fmla="*/ 2147483647 w 2248"/>
                <a:gd name="T75" fmla="*/ 2147483647 h 1570"/>
                <a:gd name="T76" fmla="*/ 2147483647 w 2248"/>
                <a:gd name="T77" fmla="*/ 2147483647 h 1570"/>
                <a:gd name="T78" fmla="*/ 2147483647 w 2248"/>
                <a:gd name="T79" fmla="*/ 2147483647 h 1570"/>
                <a:gd name="T80" fmla="*/ 2147483647 w 2248"/>
                <a:gd name="T81" fmla="*/ 2147483647 h 1570"/>
                <a:gd name="T82" fmla="*/ 2147483647 w 2248"/>
                <a:gd name="T83" fmla="*/ 2147483647 h 1570"/>
                <a:gd name="T84" fmla="*/ 2147483647 w 2248"/>
                <a:gd name="T85" fmla="*/ 2147483647 h 1570"/>
                <a:gd name="T86" fmla="*/ 2147483647 w 2248"/>
                <a:gd name="T87" fmla="*/ 2147483647 h 1570"/>
                <a:gd name="T88" fmla="*/ 2147483647 w 2248"/>
                <a:gd name="T89" fmla="*/ 2147483647 h 1570"/>
                <a:gd name="T90" fmla="*/ 0 w 2248"/>
                <a:gd name="T91" fmla="*/ 2147483647 h 15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48"/>
                <a:gd name="T139" fmla="*/ 0 h 1570"/>
                <a:gd name="T140" fmla="*/ 2248 w 2248"/>
                <a:gd name="T141" fmla="*/ 1570 h 15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48" h="1570">
                  <a:moveTo>
                    <a:pt x="12" y="742"/>
                  </a:moveTo>
                  <a:cubicBezTo>
                    <a:pt x="7" y="703"/>
                    <a:pt x="62" y="699"/>
                    <a:pt x="88" y="702"/>
                  </a:cubicBezTo>
                  <a:cubicBezTo>
                    <a:pt x="110" y="704"/>
                    <a:pt x="105" y="688"/>
                    <a:pt x="123" y="679"/>
                  </a:cubicBezTo>
                  <a:cubicBezTo>
                    <a:pt x="138" y="672"/>
                    <a:pt x="164" y="679"/>
                    <a:pt x="175" y="665"/>
                  </a:cubicBezTo>
                  <a:cubicBezTo>
                    <a:pt x="200" y="634"/>
                    <a:pt x="240" y="641"/>
                    <a:pt x="250" y="598"/>
                  </a:cubicBezTo>
                  <a:cubicBezTo>
                    <a:pt x="260" y="560"/>
                    <a:pt x="264" y="512"/>
                    <a:pt x="234" y="480"/>
                  </a:cubicBezTo>
                  <a:cubicBezTo>
                    <a:pt x="253" y="476"/>
                    <a:pt x="272" y="471"/>
                    <a:pt x="291" y="467"/>
                  </a:cubicBezTo>
                  <a:cubicBezTo>
                    <a:pt x="324" y="459"/>
                    <a:pt x="322" y="462"/>
                    <a:pt x="320" y="428"/>
                  </a:cubicBezTo>
                  <a:cubicBezTo>
                    <a:pt x="319" y="412"/>
                    <a:pt x="332" y="393"/>
                    <a:pt x="338" y="378"/>
                  </a:cubicBezTo>
                  <a:cubicBezTo>
                    <a:pt x="349" y="349"/>
                    <a:pt x="358" y="359"/>
                    <a:pt x="389" y="363"/>
                  </a:cubicBezTo>
                  <a:cubicBezTo>
                    <a:pt x="413" y="366"/>
                    <a:pt x="410" y="379"/>
                    <a:pt x="434" y="367"/>
                  </a:cubicBezTo>
                  <a:cubicBezTo>
                    <a:pt x="449" y="359"/>
                    <a:pt x="438" y="334"/>
                    <a:pt x="442" y="319"/>
                  </a:cubicBezTo>
                  <a:cubicBezTo>
                    <a:pt x="452" y="285"/>
                    <a:pt x="467" y="306"/>
                    <a:pt x="478" y="287"/>
                  </a:cubicBezTo>
                  <a:cubicBezTo>
                    <a:pt x="494" y="259"/>
                    <a:pt x="497" y="276"/>
                    <a:pt x="521" y="261"/>
                  </a:cubicBezTo>
                  <a:cubicBezTo>
                    <a:pt x="527" y="284"/>
                    <a:pt x="546" y="314"/>
                    <a:pt x="571" y="319"/>
                  </a:cubicBezTo>
                  <a:cubicBezTo>
                    <a:pt x="617" y="328"/>
                    <a:pt x="614" y="342"/>
                    <a:pt x="629" y="387"/>
                  </a:cubicBezTo>
                  <a:cubicBezTo>
                    <a:pt x="632" y="396"/>
                    <a:pt x="629" y="457"/>
                    <a:pt x="630" y="457"/>
                  </a:cubicBezTo>
                  <a:cubicBezTo>
                    <a:pt x="657" y="466"/>
                    <a:pt x="695" y="466"/>
                    <a:pt x="719" y="477"/>
                  </a:cubicBezTo>
                  <a:cubicBezTo>
                    <a:pt x="746" y="488"/>
                    <a:pt x="787" y="496"/>
                    <a:pt x="803" y="521"/>
                  </a:cubicBezTo>
                  <a:cubicBezTo>
                    <a:pt x="812" y="536"/>
                    <a:pt x="843" y="591"/>
                    <a:pt x="863" y="590"/>
                  </a:cubicBezTo>
                  <a:cubicBezTo>
                    <a:pt x="903" y="588"/>
                    <a:pt x="944" y="586"/>
                    <a:pt x="984" y="585"/>
                  </a:cubicBezTo>
                  <a:cubicBezTo>
                    <a:pt x="1014" y="584"/>
                    <a:pt x="1033" y="608"/>
                    <a:pt x="1060" y="617"/>
                  </a:cubicBezTo>
                  <a:cubicBezTo>
                    <a:pt x="1079" y="623"/>
                    <a:pt x="1131" y="650"/>
                    <a:pt x="1149" y="643"/>
                  </a:cubicBezTo>
                  <a:cubicBezTo>
                    <a:pt x="1180" y="631"/>
                    <a:pt x="1216" y="610"/>
                    <a:pt x="1249" y="605"/>
                  </a:cubicBezTo>
                  <a:cubicBezTo>
                    <a:pt x="1280" y="599"/>
                    <a:pt x="1308" y="611"/>
                    <a:pt x="1338" y="595"/>
                  </a:cubicBezTo>
                  <a:cubicBezTo>
                    <a:pt x="1350" y="589"/>
                    <a:pt x="1410" y="540"/>
                    <a:pt x="1404" y="532"/>
                  </a:cubicBezTo>
                  <a:cubicBezTo>
                    <a:pt x="1391" y="511"/>
                    <a:pt x="1388" y="477"/>
                    <a:pt x="1420" y="469"/>
                  </a:cubicBezTo>
                  <a:cubicBezTo>
                    <a:pt x="1433" y="466"/>
                    <a:pt x="1452" y="488"/>
                    <a:pt x="1465" y="486"/>
                  </a:cubicBezTo>
                  <a:cubicBezTo>
                    <a:pt x="1478" y="483"/>
                    <a:pt x="1498" y="458"/>
                    <a:pt x="1509" y="449"/>
                  </a:cubicBezTo>
                  <a:cubicBezTo>
                    <a:pt x="1518" y="441"/>
                    <a:pt x="1532" y="444"/>
                    <a:pt x="1541" y="437"/>
                  </a:cubicBezTo>
                  <a:cubicBezTo>
                    <a:pt x="1556" y="426"/>
                    <a:pt x="1570" y="407"/>
                    <a:pt x="1583" y="394"/>
                  </a:cubicBezTo>
                  <a:cubicBezTo>
                    <a:pt x="1597" y="379"/>
                    <a:pt x="1661" y="385"/>
                    <a:pt x="1682" y="384"/>
                  </a:cubicBezTo>
                  <a:cubicBezTo>
                    <a:pt x="1665" y="367"/>
                    <a:pt x="1666" y="343"/>
                    <a:pt x="1648" y="324"/>
                  </a:cubicBezTo>
                  <a:cubicBezTo>
                    <a:pt x="1623" y="297"/>
                    <a:pt x="1615" y="340"/>
                    <a:pt x="1586" y="336"/>
                  </a:cubicBezTo>
                  <a:cubicBezTo>
                    <a:pt x="1552" y="333"/>
                    <a:pt x="1536" y="336"/>
                    <a:pt x="1538" y="297"/>
                  </a:cubicBezTo>
                  <a:cubicBezTo>
                    <a:pt x="1540" y="261"/>
                    <a:pt x="1543" y="248"/>
                    <a:pt x="1562" y="217"/>
                  </a:cubicBezTo>
                  <a:cubicBezTo>
                    <a:pt x="1578" y="190"/>
                    <a:pt x="1599" y="229"/>
                    <a:pt x="1623" y="227"/>
                  </a:cubicBezTo>
                  <a:cubicBezTo>
                    <a:pt x="1653" y="225"/>
                    <a:pt x="1667" y="197"/>
                    <a:pt x="1677" y="177"/>
                  </a:cubicBezTo>
                  <a:cubicBezTo>
                    <a:pt x="1688" y="153"/>
                    <a:pt x="1689" y="123"/>
                    <a:pt x="1709" y="105"/>
                  </a:cubicBezTo>
                  <a:cubicBezTo>
                    <a:pt x="1728" y="89"/>
                    <a:pt x="1743" y="48"/>
                    <a:pt x="1701" y="60"/>
                  </a:cubicBezTo>
                  <a:cubicBezTo>
                    <a:pt x="1712" y="28"/>
                    <a:pt x="1734" y="16"/>
                    <a:pt x="1764" y="11"/>
                  </a:cubicBezTo>
                  <a:cubicBezTo>
                    <a:pt x="1785" y="8"/>
                    <a:pt x="1805" y="5"/>
                    <a:pt x="1826" y="2"/>
                  </a:cubicBezTo>
                  <a:cubicBezTo>
                    <a:pt x="1843" y="0"/>
                    <a:pt x="1850" y="15"/>
                    <a:pt x="1864" y="21"/>
                  </a:cubicBezTo>
                  <a:cubicBezTo>
                    <a:pt x="1895" y="35"/>
                    <a:pt x="1930" y="30"/>
                    <a:pt x="1938" y="75"/>
                  </a:cubicBezTo>
                  <a:cubicBezTo>
                    <a:pt x="1943" y="107"/>
                    <a:pt x="1961" y="133"/>
                    <a:pt x="1967" y="164"/>
                  </a:cubicBezTo>
                  <a:cubicBezTo>
                    <a:pt x="1977" y="220"/>
                    <a:pt x="1971" y="222"/>
                    <a:pt x="2027" y="233"/>
                  </a:cubicBezTo>
                  <a:cubicBezTo>
                    <a:pt x="2062" y="239"/>
                    <a:pt x="2085" y="258"/>
                    <a:pt x="2098" y="289"/>
                  </a:cubicBezTo>
                  <a:cubicBezTo>
                    <a:pt x="2108" y="311"/>
                    <a:pt x="2103" y="349"/>
                    <a:pt x="2147" y="331"/>
                  </a:cubicBezTo>
                  <a:cubicBezTo>
                    <a:pt x="2180" y="317"/>
                    <a:pt x="2213" y="303"/>
                    <a:pt x="2245" y="289"/>
                  </a:cubicBezTo>
                  <a:cubicBezTo>
                    <a:pt x="2237" y="306"/>
                    <a:pt x="2248" y="320"/>
                    <a:pt x="2243" y="337"/>
                  </a:cubicBezTo>
                  <a:cubicBezTo>
                    <a:pt x="2241" y="349"/>
                    <a:pt x="2224" y="364"/>
                    <a:pt x="2220" y="379"/>
                  </a:cubicBezTo>
                  <a:cubicBezTo>
                    <a:pt x="2213" y="401"/>
                    <a:pt x="2200" y="467"/>
                    <a:pt x="2175" y="475"/>
                  </a:cubicBezTo>
                  <a:cubicBezTo>
                    <a:pt x="2163" y="478"/>
                    <a:pt x="2145" y="455"/>
                    <a:pt x="2134" y="465"/>
                  </a:cubicBezTo>
                  <a:cubicBezTo>
                    <a:pt x="2115" y="483"/>
                    <a:pt x="2104" y="485"/>
                    <a:pt x="2113" y="511"/>
                  </a:cubicBezTo>
                  <a:cubicBezTo>
                    <a:pt x="2128" y="553"/>
                    <a:pt x="2092" y="563"/>
                    <a:pt x="2091" y="597"/>
                  </a:cubicBezTo>
                  <a:cubicBezTo>
                    <a:pt x="2087" y="590"/>
                    <a:pt x="2078" y="586"/>
                    <a:pt x="2073" y="579"/>
                  </a:cubicBezTo>
                  <a:cubicBezTo>
                    <a:pt x="2055" y="607"/>
                    <a:pt x="2041" y="631"/>
                    <a:pt x="2004" y="627"/>
                  </a:cubicBezTo>
                  <a:cubicBezTo>
                    <a:pt x="2023" y="684"/>
                    <a:pt x="1964" y="640"/>
                    <a:pt x="1953" y="650"/>
                  </a:cubicBezTo>
                  <a:cubicBezTo>
                    <a:pt x="1930" y="672"/>
                    <a:pt x="1907" y="683"/>
                    <a:pt x="1883" y="701"/>
                  </a:cubicBezTo>
                  <a:cubicBezTo>
                    <a:pt x="1873" y="709"/>
                    <a:pt x="1872" y="726"/>
                    <a:pt x="1859" y="729"/>
                  </a:cubicBezTo>
                  <a:cubicBezTo>
                    <a:pt x="1845" y="731"/>
                    <a:pt x="1831" y="732"/>
                    <a:pt x="1819" y="740"/>
                  </a:cubicBezTo>
                  <a:cubicBezTo>
                    <a:pt x="1799" y="753"/>
                    <a:pt x="1769" y="782"/>
                    <a:pt x="1746" y="781"/>
                  </a:cubicBezTo>
                  <a:cubicBezTo>
                    <a:pt x="1765" y="774"/>
                    <a:pt x="1773" y="755"/>
                    <a:pt x="1751" y="746"/>
                  </a:cubicBezTo>
                  <a:cubicBezTo>
                    <a:pt x="1759" y="736"/>
                    <a:pt x="1788" y="708"/>
                    <a:pt x="1782" y="697"/>
                  </a:cubicBezTo>
                  <a:cubicBezTo>
                    <a:pt x="1770" y="671"/>
                    <a:pt x="1755" y="668"/>
                    <a:pt x="1736" y="693"/>
                  </a:cubicBezTo>
                  <a:cubicBezTo>
                    <a:pt x="1721" y="714"/>
                    <a:pt x="1695" y="722"/>
                    <a:pt x="1682" y="741"/>
                  </a:cubicBezTo>
                  <a:cubicBezTo>
                    <a:pt x="1667" y="762"/>
                    <a:pt x="1634" y="757"/>
                    <a:pt x="1627" y="768"/>
                  </a:cubicBezTo>
                  <a:cubicBezTo>
                    <a:pt x="1614" y="788"/>
                    <a:pt x="1612" y="802"/>
                    <a:pt x="1636" y="815"/>
                  </a:cubicBezTo>
                  <a:cubicBezTo>
                    <a:pt x="1658" y="828"/>
                    <a:pt x="1660" y="849"/>
                    <a:pt x="1681" y="857"/>
                  </a:cubicBezTo>
                  <a:cubicBezTo>
                    <a:pt x="1699" y="865"/>
                    <a:pt x="1723" y="820"/>
                    <a:pt x="1738" y="830"/>
                  </a:cubicBezTo>
                  <a:cubicBezTo>
                    <a:pt x="1760" y="844"/>
                    <a:pt x="1773" y="846"/>
                    <a:pt x="1799" y="848"/>
                  </a:cubicBezTo>
                  <a:cubicBezTo>
                    <a:pt x="1798" y="856"/>
                    <a:pt x="1793" y="868"/>
                    <a:pt x="1788" y="874"/>
                  </a:cubicBezTo>
                  <a:cubicBezTo>
                    <a:pt x="1768" y="844"/>
                    <a:pt x="1727" y="911"/>
                    <a:pt x="1710" y="900"/>
                  </a:cubicBezTo>
                  <a:cubicBezTo>
                    <a:pt x="1710" y="920"/>
                    <a:pt x="1684" y="943"/>
                    <a:pt x="1673" y="960"/>
                  </a:cubicBezTo>
                  <a:cubicBezTo>
                    <a:pt x="1726" y="991"/>
                    <a:pt x="1732" y="1050"/>
                    <a:pt x="1773" y="1097"/>
                  </a:cubicBezTo>
                  <a:cubicBezTo>
                    <a:pt x="1752" y="1091"/>
                    <a:pt x="1731" y="1079"/>
                    <a:pt x="1708" y="1086"/>
                  </a:cubicBezTo>
                  <a:cubicBezTo>
                    <a:pt x="1737" y="1087"/>
                    <a:pt x="1754" y="1110"/>
                    <a:pt x="1773" y="1129"/>
                  </a:cubicBezTo>
                  <a:cubicBezTo>
                    <a:pt x="1752" y="1141"/>
                    <a:pt x="1731" y="1152"/>
                    <a:pt x="1710" y="1164"/>
                  </a:cubicBezTo>
                  <a:cubicBezTo>
                    <a:pt x="1738" y="1158"/>
                    <a:pt x="1751" y="1154"/>
                    <a:pt x="1775" y="1173"/>
                  </a:cubicBezTo>
                  <a:cubicBezTo>
                    <a:pt x="1769" y="1178"/>
                    <a:pt x="1763" y="1187"/>
                    <a:pt x="1757" y="1190"/>
                  </a:cubicBezTo>
                  <a:cubicBezTo>
                    <a:pt x="1761" y="1188"/>
                    <a:pt x="1765" y="1187"/>
                    <a:pt x="1770" y="1185"/>
                  </a:cubicBezTo>
                  <a:cubicBezTo>
                    <a:pt x="1766" y="1201"/>
                    <a:pt x="1774" y="1197"/>
                    <a:pt x="1757" y="1203"/>
                  </a:cubicBezTo>
                  <a:cubicBezTo>
                    <a:pt x="1761" y="1217"/>
                    <a:pt x="1757" y="1232"/>
                    <a:pt x="1751" y="1246"/>
                  </a:cubicBezTo>
                  <a:cubicBezTo>
                    <a:pt x="1730" y="1241"/>
                    <a:pt x="1711" y="1293"/>
                    <a:pt x="1699" y="1313"/>
                  </a:cubicBezTo>
                  <a:cubicBezTo>
                    <a:pt x="1698" y="1309"/>
                    <a:pt x="1698" y="1305"/>
                    <a:pt x="1697" y="1302"/>
                  </a:cubicBezTo>
                  <a:cubicBezTo>
                    <a:pt x="1686" y="1315"/>
                    <a:pt x="1688" y="1335"/>
                    <a:pt x="1680" y="1357"/>
                  </a:cubicBezTo>
                  <a:cubicBezTo>
                    <a:pt x="1670" y="1354"/>
                    <a:pt x="1618" y="1416"/>
                    <a:pt x="1614" y="1421"/>
                  </a:cubicBezTo>
                  <a:cubicBezTo>
                    <a:pt x="1583" y="1450"/>
                    <a:pt x="1544" y="1455"/>
                    <a:pt x="1511" y="1469"/>
                  </a:cubicBezTo>
                  <a:cubicBezTo>
                    <a:pt x="1511" y="1467"/>
                    <a:pt x="1510" y="1465"/>
                    <a:pt x="1509" y="1464"/>
                  </a:cubicBezTo>
                  <a:cubicBezTo>
                    <a:pt x="1501" y="1469"/>
                    <a:pt x="1504" y="1470"/>
                    <a:pt x="1493" y="1471"/>
                  </a:cubicBezTo>
                  <a:cubicBezTo>
                    <a:pt x="1495" y="1473"/>
                    <a:pt x="1498" y="1475"/>
                    <a:pt x="1500" y="1476"/>
                  </a:cubicBezTo>
                  <a:cubicBezTo>
                    <a:pt x="1501" y="1475"/>
                    <a:pt x="1503" y="1473"/>
                    <a:pt x="1504" y="1471"/>
                  </a:cubicBezTo>
                  <a:cubicBezTo>
                    <a:pt x="1500" y="1471"/>
                    <a:pt x="1495" y="1471"/>
                    <a:pt x="1491" y="1471"/>
                  </a:cubicBezTo>
                  <a:cubicBezTo>
                    <a:pt x="1487" y="1488"/>
                    <a:pt x="1471" y="1476"/>
                    <a:pt x="1465" y="1460"/>
                  </a:cubicBezTo>
                  <a:cubicBezTo>
                    <a:pt x="1466" y="1467"/>
                    <a:pt x="1464" y="1475"/>
                    <a:pt x="1465" y="1482"/>
                  </a:cubicBezTo>
                  <a:cubicBezTo>
                    <a:pt x="1460" y="1477"/>
                    <a:pt x="1453" y="1474"/>
                    <a:pt x="1448" y="1469"/>
                  </a:cubicBezTo>
                  <a:cubicBezTo>
                    <a:pt x="1454" y="1524"/>
                    <a:pt x="1303" y="1498"/>
                    <a:pt x="1351" y="1556"/>
                  </a:cubicBezTo>
                  <a:cubicBezTo>
                    <a:pt x="1327" y="1570"/>
                    <a:pt x="1320" y="1528"/>
                    <a:pt x="1324" y="1510"/>
                  </a:cubicBezTo>
                  <a:cubicBezTo>
                    <a:pt x="1300" y="1526"/>
                    <a:pt x="1285" y="1489"/>
                    <a:pt x="1272" y="1515"/>
                  </a:cubicBezTo>
                  <a:cubicBezTo>
                    <a:pt x="1271" y="1513"/>
                    <a:pt x="1270" y="1510"/>
                    <a:pt x="1270" y="1508"/>
                  </a:cubicBezTo>
                  <a:cubicBezTo>
                    <a:pt x="1241" y="1531"/>
                    <a:pt x="1218" y="1492"/>
                    <a:pt x="1210" y="1469"/>
                  </a:cubicBezTo>
                  <a:cubicBezTo>
                    <a:pt x="1198" y="1431"/>
                    <a:pt x="1143" y="1453"/>
                    <a:pt x="1123" y="1464"/>
                  </a:cubicBezTo>
                  <a:cubicBezTo>
                    <a:pt x="1108" y="1471"/>
                    <a:pt x="1101" y="1462"/>
                    <a:pt x="1088" y="1469"/>
                  </a:cubicBezTo>
                  <a:cubicBezTo>
                    <a:pt x="1079" y="1474"/>
                    <a:pt x="1076" y="1470"/>
                    <a:pt x="1066" y="1466"/>
                  </a:cubicBezTo>
                  <a:cubicBezTo>
                    <a:pt x="1051" y="1460"/>
                    <a:pt x="1062" y="1475"/>
                    <a:pt x="1052" y="1478"/>
                  </a:cubicBezTo>
                  <a:cubicBezTo>
                    <a:pt x="1046" y="1481"/>
                    <a:pt x="1027" y="1465"/>
                    <a:pt x="1028" y="1482"/>
                  </a:cubicBezTo>
                  <a:cubicBezTo>
                    <a:pt x="1029" y="1501"/>
                    <a:pt x="1037" y="1519"/>
                    <a:pt x="1017" y="1524"/>
                  </a:cubicBezTo>
                  <a:cubicBezTo>
                    <a:pt x="1015" y="1485"/>
                    <a:pt x="997" y="1515"/>
                    <a:pt x="980" y="1510"/>
                  </a:cubicBezTo>
                  <a:cubicBezTo>
                    <a:pt x="966" y="1506"/>
                    <a:pt x="946" y="1480"/>
                    <a:pt x="948" y="1469"/>
                  </a:cubicBezTo>
                  <a:cubicBezTo>
                    <a:pt x="954" y="1446"/>
                    <a:pt x="935" y="1448"/>
                    <a:pt x="930" y="1425"/>
                  </a:cubicBezTo>
                  <a:cubicBezTo>
                    <a:pt x="926" y="1398"/>
                    <a:pt x="901" y="1411"/>
                    <a:pt x="881" y="1422"/>
                  </a:cubicBezTo>
                  <a:cubicBezTo>
                    <a:pt x="885" y="1406"/>
                    <a:pt x="949" y="1272"/>
                    <a:pt x="912" y="1272"/>
                  </a:cubicBezTo>
                  <a:cubicBezTo>
                    <a:pt x="919" y="1272"/>
                    <a:pt x="863" y="1237"/>
                    <a:pt x="867" y="1241"/>
                  </a:cubicBezTo>
                  <a:cubicBezTo>
                    <a:pt x="856" y="1230"/>
                    <a:pt x="834" y="1240"/>
                    <a:pt x="836" y="1222"/>
                  </a:cubicBezTo>
                  <a:cubicBezTo>
                    <a:pt x="837" y="1213"/>
                    <a:pt x="829" y="1200"/>
                    <a:pt x="824" y="1190"/>
                  </a:cubicBezTo>
                  <a:cubicBezTo>
                    <a:pt x="797" y="1205"/>
                    <a:pt x="776" y="1195"/>
                    <a:pt x="752" y="1213"/>
                  </a:cubicBezTo>
                  <a:cubicBezTo>
                    <a:pt x="724" y="1235"/>
                    <a:pt x="703" y="1246"/>
                    <a:pt x="669" y="1259"/>
                  </a:cubicBezTo>
                  <a:cubicBezTo>
                    <a:pt x="655" y="1265"/>
                    <a:pt x="613" y="1228"/>
                    <a:pt x="598" y="1243"/>
                  </a:cubicBezTo>
                  <a:cubicBezTo>
                    <a:pt x="584" y="1258"/>
                    <a:pt x="543" y="1305"/>
                    <a:pt x="556" y="1250"/>
                  </a:cubicBezTo>
                  <a:cubicBezTo>
                    <a:pt x="535" y="1258"/>
                    <a:pt x="463" y="1268"/>
                    <a:pt x="449" y="1251"/>
                  </a:cubicBezTo>
                  <a:cubicBezTo>
                    <a:pt x="433" y="1233"/>
                    <a:pt x="381" y="1227"/>
                    <a:pt x="390" y="1200"/>
                  </a:cubicBezTo>
                  <a:cubicBezTo>
                    <a:pt x="363" y="1220"/>
                    <a:pt x="366" y="1196"/>
                    <a:pt x="349" y="1183"/>
                  </a:cubicBezTo>
                  <a:cubicBezTo>
                    <a:pt x="327" y="1166"/>
                    <a:pt x="314" y="1162"/>
                    <a:pt x="286" y="1157"/>
                  </a:cubicBezTo>
                  <a:cubicBezTo>
                    <a:pt x="286" y="1160"/>
                    <a:pt x="285" y="1164"/>
                    <a:pt x="285" y="1168"/>
                  </a:cubicBezTo>
                  <a:cubicBezTo>
                    <a:pt x="275" y="1160"/>
                    <a:pt x="264" y="1153"/>
                    <a:pt x="253" y="1146"/>
                  </a:cubicBezTo>
                  <a:cubicBezTo>
                    <a:pt x="247" y="1143"/>
                    <a:pt x="199" y="1127"/>
                    <a:pt x="199" y="1127"/>
                  </a:cubicBezTo>
                  <a:cubicBezTo>
                    <a:pt x="188" y="1114"/>
                    <a:pt x="181" y="1061"/>
                    <a:pt x="190" y="1054"/>
                  </a:cubicBezTo>
                  <a:cubicBezTo>
                    <a:pt x="193" y="1059"/>
                    <a:pt x="196" y="1064"/>
                    <a:pt x="199" y="1069"/>
                  </a:cubicBezTo>
                  <a:cubicBezTo>
                    <a:pt x="248" y="1051"/>
                    <a:pt x="177" y="1000"/>
                    <a:pt x="203" y="996"/>
                  </a:cubicBezTo>
                  <a:cubicBezTo>
                    <a:pt x="227" y="992"/>
                    <a:pt x="241" y="955"/>
                    <a:pt x="250" y="930"/>
                  </a:cubicBezTo>
                  <a:cubicBezTo>
                    <a:pt x="246" y="931"/>
                    <a:pt x="242" y="932"/>
                    <a:pt x="238" y="934"/>
                  </a:cubicBezTo>
                  <a:cubicBezTo>
                    <a:pt x="223" y="872"/>
                    <a:pt x="148" y="959"/>
                    <a:pt x="114" y="916"/>
                  </a:cubicBezTo>
                  <a:cubicBezTo>
                    <a:pt x="107" y="907"/>
                    <a:pt x="101" y="917"/>
                    <a:pt x="92" y="909"/>
                  </a:cubicBezTo>
                  <a:cubicBezTo>
                    <a:pt x="83" y="899"/>
                    <a:pt x="91" y="887"/>
                    <a:pt x="82" y="876"/>
                  </a:cubicBezTo>
                  <a:cubicBezTo>
                    <a:pt x="76" y="869"/>
                    <a:pt x="49" y="859"/>
                    <a:pt x="34" y="856"/>
                  </a:cubicBezTo>
                  <a:cubicBezTo>
                    <a:pt x="40" y="855"/>
                    <a:pt x="46" y="851"/>
                    <a:pt x="52" y="850"/>
                  </a:cubicBezTo>
                  <a:cubicBezTo>
                    <a:pt x="50" y="836"/>
                    <a:pt x="53" y="790"/>
                    <a:pt x="35" y="791"/>
                  </a:cubicBezTo>
                  <a:cubicBezTo>
                    <a:pt x="2" y="793"/>
                    <a:pt x="0" y="770"/>
                    <a:pt x="12" y="742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597"/>
            <p:cNvSpPr>
              <a:spLocks noChangeArrowheads="1"/>
            </p:cNvSpPr>
            <p:nvPr/>
          </p:nvSpPr>
          <p:spPr bwMode="auto">
            <a:xfrm>
              <a:off x="1138775" y="1431899"/>
              <a:ext cx="137755" cy="70372"/>
            </a:xfrm>
            <a:custGeom>
              <a:avLst/>
              <a:gdLst>
                <a:gd name="T0" fmla="*/ 2147483647 w 150"/>
                <a:gd name="T1" fmla="*/ 0 h 76"/>
                <a:gd name="T2" fmla="*/ 2147483647 w 150"/>
                <a:gd name="T3" fmla="*/ 2147483647 h 76"/>
                <a:gd name="T4" fmla="*/ 2147483647 w 150"/>
                <a:gd name="T5" fmla="*/ 0 h 76"/>
                <a:gd name="T6" fmla="*/ 0 60000 65536"/>
                <a:gd name="T7" fmla="*/ 0 60000 65536"/>
                <a:gd name="T8" fmla="*/ 0 60000 65536"/>
                <a:gd name="T9" fmla="*/ 0 w 150"/>
                <a:gd name="T10" fmla="*/ 0 h 76"/>
                <a:gd name="T11" fmla="*/ 150 w 150"/>
                <a:gd name="T12" fmla="*/ 76 h 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76">
                  <a:moveTo>
                    <a:pt x="107" y="0"/>
                  </a:moveTo>
                  <a:cubicBezTo>
                    <a:pt x="150" y="6"/>
                    <a:pt x="97" y="76"/>
                    <a:pt x="64" y="66"/>
                  </a:cubicBezTo>
                  <a:cubicBezTo>
                    <a:pt x="0" y="47"/>
                    <a:pt x="77" y="4"/>
                    <a:pt x="107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Freeform 599"/>
            <p:cNvSpPr>
              <a:spLocks noChangeArrowheads="1"/>
            </p:cNvSpPr>
            <p:nvPr/>
          </p:nvSpPr>
          <p:spPr bwMode="auto">
            <a:xfrm>
              <a:off x="1542857" y="1245264"/>
              <a:ext cx="94899" cy="122384"/>
            </a:xfrm>
            <a:custGeom>
              <a:avLst/>
              <a:gdLst>
                <a:gd name="T0" fmla="*/ 2147483647 w 104"/>
                <a:gd name="T1" fmla="*/ 0 h 132"/>
                <a:gd name="T2" fmla="*/ 2147483647 w 104"/>
                <a:gd name="T3" fmla="*/ 2147483647 h 132"/>
                <a:gd name="T4" fmla="*/ 2147483647 w 104"/>
                <a:gd name="T5" fmla="*/ 0 h 132"/>
                <a:gd name="T6" fmla="*/ 0 60000 65536"/>
                <a:gd name="T7" fmla="*/ 0 60000 65536"/>
                <a:gd name="T8" fmla="*/ 0 60000 65536"/>
                <a:gd name="T9" fmla="*/ 0 w 104"/>
                <a:gd name="T10" fmla="*/ 0 h 132"/>
                <a:gd name="T11" fmla="*/ 104 w 104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132">
                  <a:moveTo>
                    <a:pt x="66" y="0"/>
                  </a:moveTo>
                  <a:cubicBezTo>
                    <a:pt x="104" y="9"/>
                    <a:pt x="52" y="108"/>
                    <a:pt x="44" y="132"/>
                  </a:cubicBezTo>
                  <a:cubicBezTo>
                    <a:pt x="18" y="94"/>
                    <a:pt x="0" y="15"/>
                    <a:pt x="6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744"/>
            <p:cNvSpPr>
              <a:spLocks noChangeArrowheads="1"/>
            </p:cNvSpPr>
            <p:nvPr/>
          </p:nvSpPr>
          <p:spPr bwMode="auto">
            <a:xfrm>
              <a:off x="501779" y="1319759"/>
              <a:ext cx="1" cy="1587"/>
            </a:xfrm>
            <a:custGeom>
              <a:avLst/>
              <a:gdLst>
                <a:gd name="T0" fmla="*/ 0 w 2"/>
                <a:gd name="T1" fmla="*/ 2147483647 h 1"/>
                <a:gd name="T2" fmla="*/ 0 w 2"/>
                <a:gd name="T3" fmla="*/ 0 h 1"/>
                <a:gd name="T4" fmla="*/ 0 w 2"/>
                <a:gd name="T5" fmla="*/ 2147483647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4" name="组合 31"/>
          <p:cNvGrpSpPr/>
          <p:nvPr/>
        </p:nvGrpSpPr>
        <p:grpSpPr bwMode="auto">
          <a:xfrm>
            <a:off x="1760538" y="2719388"/>
            <a:ext cx="1081087" cy="1079500"/>
            <a:chOff x="0" y="0"/>
            <a:chExt cx="1080120" cy="1080120"/>
          </a:xfrm>
        </p:grpSpPr>
        <p:sp>
          <p:nvSpPr>
            <p:cNvPr id="9237" name="椭圆 32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18486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8" name="椭圆 33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87" name="组合 34"/>
          <p:cNvGrpSpPr/>
          <p:nvPr/>
        </p:nvGrpSpPr>
        <p:grpSpPr bwMode="auto">
          <a:xfrm>
            <a:off x="3163888" y="1782763"/>
            <a:ext cx="936625" cy="935037"/>
            <a:chOff x="0" y="0"/>
            <a:chExt cx="1080120" cy="1080120"/>
          </a:xfrm>
        </p:grpSpPr>
        <p:sp>
          <p:nvSpPr>
            <p:cNvPr id="9235" name="椭圆 35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6" name="椭圆 36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90" name="组合 37"/>
          <p:cNvGrpSpPr/>
          <p:nvPr/>
        </p:nvGrpSpPr>
        <p:grpSpPr bwMode="auto">
          <a:xfrm>
            <a:off x="3708400" y="3175000"/>
            <a:ext cx="771525" cy="771525"/>
            <a:chOff x="0" y="0"/>
            <a:chExt cx="1080120" cy="1080120"/>
          </a:xfrm>
        </p:grpSpPr>
        <p:sp>
          <p:nvSpPr>
            <p:cNvPr id="9233" name="椭圆 38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4890A8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4" name="椭圆 39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293" name="TextBox 40"/>
          <p:cNvSpPr>
            <a:spLocks noChangeArrowheads="1"/>
          </p:cNvSpPr>
          <p:nvPr/>
        </p:nvSpPr>
        <p:spPr bwMode="auto">
          <a:xfrm>
            <a:off x="6148388" y="1622425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94" name="Rectangle 42"/>
          <p:cNvSpPr>
            <a:spLocks noChangeArrowheads="1"/>
          </p:cNvSpPr>
          <p:nvPr/>
        </p:nvSpPr>
        <p:spPr bwMode="auto">
          <a:xfrm>
            <a:off x="5929313" y="1666875"/>
            <a:ext cx="190500" cy="1920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1295" name="TextBox 42"/>
          <p:cNvSpPr>
            <a:spLocks noChangeArrowheads="1"/>
          </p:cNvSpPr>
          <p:nvPr/>
        </p:nvSpPr>
        <p:spPr bwMode="auto">
          <a:xfrm>
            <a:off x="6148388" y="255270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5929313" y="2598738"/>
            <a:ext cx="190500" cy="190500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  <p:sp>
        <p:nvSpPr>
          <p:cNvPr id="11297" name="TextBox 44"/>
          <p:cNvSpPr>
            <a:spLocks noChangeArrowheads="1"/>
          </p:cNvSpPr>
          <p:nvPr/>
        </p:nvSpPr>
        <p:spPr bwMode="auto">
          <a:xfrm>
            <a:off x="6148388" y="349885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1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8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sz="9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98" name="Rectangle 42"/>
          <p:cNvSpPr>
            <a:spLocks noChangeArrowheads="1"/>
          </p:cNvSpPr>
          <p:nvPr/>
        </p:nvSpPr>
        <p:spPr bwMode="auto">
          <a:xfrm>
            <a:off x="5929313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100" b="1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10600030101010101" pitchFamily="2" charset="-122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 animBg="1" autoUpdateAnimBg="0"/>
      <p:bldP spid="11293" grpId="0" bldLvl="0" autoUpdateAnimBg="0"/>
      <p:bldP spid="11294" grpId="0" bldLvl="0" animBg="1" autoUpdateAnimBg="0"/>
      <p:bldP spid="11295" grpId="0" bldLvl="0" autoUpdateAnimBg="0"/>
      <p:bldP spid="11296" grpId="0" bldLvl="0" animBg="1" autoUpdateAnimBg="0"/>
      <p:bldP spid="11297" grpId="0" bldLvl="0" autoUpdateAnimBg="0"/>
      <p:bldP spid="11298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024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027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80458050 w 650875"/>
                <a:gd name="T1" fmla="*/ 0 h 266700"/>
                <a:gd name="T2" fmla="*/ 44350039 w 650875"/>
                <a:gd name="T3" fmla="*/ 14129169 h 266700"/>
                <a:gd name="T4" fmla="*/ 44350039 w 650875"/>
                <a:gd name="T5" fmla="*/ 21586197 h 266700"/>
                <a:gd name="T6" fmla="*/ 38462866 w 650875"/>
                <a:gd name="T7" fmla="*/ 21586197 h 266700"/>
                <a:gd name="T8" fmla="*/ 38462866 w 650875"/>
                <a:gd name="T9" fmla="*/ 32968022 h 266700"/>
                <a:gd name="T10" fmla="*/ 32183239 w 650875"/>
                <a:gd name="T11" fmla="*/ 32968022 h 266700"/>
                <a:gd name="T12" fmla="*/ 32183239 w 650875"/>
                <a:gd name="T13" fmla="*/ 28258291 h 266700"/>
                <a:gd name="T14" fmla="*/ 34930580 w 650875"/>
                <a:gd name="T15" fmla="*/ 25510947 h 266700"/>
                <a:gd name="T16" fmla="*/ 32968178 w 650875"/>
                <a:gd name="T17" fmla="*/ 23548594 h 266700"/>
                <a:gd name="T18" fmla="*/ 392486 w 650875"/>
                <a:gd name="T19" fmla="*/ 10989340 h 266700"/>
                <a:gd name="T20" fmla="*/ 1962402 w 650875"/>
                <a:gd name="T21" fmla="*/ 14521608 h 266700"/>
                <a:gd name="T22" fmla="*/ 0 w 650875"/>
                <a:gd name="T23" fmla="*/ 16484004 h 266700"/>
                <a:gd name="T24" fmla="*/ 2747351 w 650875"/>
                <a:gd name="T25" fmla="*/ 18446414 h 266700"/>
                <a:gd name="T26" fmla="*/ 2747351 w 650875"/>
                <a:gd name="T27" fmla="*/ 32183085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5 w 5490071"/>
                <a:gd name="T1" fmla="*/ 82550 h 1035037"/>
                <a:gd name="T2" fmla="*/ 5039205 w 5490071"/>
                <a:gd name="T3" fmla="*/ 285750 h 1035037"/>
                <a:gd name="T4" fmla="*/ 5096355 w 5490071"/>
                <a:gd name="T5" fmla="*/ 349250 h 1035037"/>
                <a:gd name="T6" fmla="*/ 5096355 w 5490071"/>
                <a:gd name="T7" fmla="*/ 558804 h 1035037"/>
                <a:gd name="T8" fmla="*/ 4766159 w 5490071"/>
                <a:gd name="T9" fmla="*/ 558804 h 1035037"/>
                <a:gd name="T10" fmla="*/ 4766159 w 5490071"/>
                <a:gd name="T11" fmla="*/ 349250 h 1035037"/>
                <a:gd name="T12" fmla="*/ 4842355 w 5490071"/>
                <a:gd name="T13" fmla="*/ 292100 h 1035037"/>
                <a:gd name="T14" fmla="*/ 4328009 w 5490071"/>
                <a:gd name="T15" fmla="*/ 63500 h 1035037"/>
                <a:gd name="T16" fmla="*/ 4283559 w 5490071"/>
                <a:gd name="T17" fmla="*/ 95250 h 1035037"/>
                <a:gd name="T18" fmla="*/ 4156559 w 5490071"/>
                <a:gd name="T19" fmla="*/ 38100 h 1035037"/>
                <a:gd name="T20" fmla="*/ 4156559 w 5490071"/>
                <a:gd name="T21" fmla="*/ 406400 h 1035037"/>
                <a:gd name="T22" fmla="*/ 3781909 w 5490071"/>
                <a:gd name="T23" fmla="*/ 406400 h 1035037"/>
                <a:gd name="T24" fmla="*/ 3781909 w 5490071"/>
                <a:gd name="T25" fmla="*/ 177800 h 1035037"/>
                <a:gd name="T26" fmla="*/ 3851759 w 5490071"/>
                <a:gd name="T27" fmla="*/ 133350 h 1035037"/>
                <a:gd name="T28" fmla="*/ 3477109 w 5490071"/>
                <a:gd name="T29" fmla="*/ 0 h 1035037"/>
                <a:gd name="T30" fmla="*/ 2705974 w 5490071"/>
                <a:gd name="T31" fmla="*/ 225011 h 1035037"/>
                <a:gd name="T32" fmla="*/ 2792170 w 5490071"/>
                <a:gd name="T33" fmla="*/ 301066 h 1035037"/>
                <a:gd name="T34" fmla="*/ 2794706 w 5490071"/>
                <a:gd name="T35" fmla="*/ 478527 h 1035037"/>
                <a:gd name="T36" fmla="*/ 0 w 5490071"/>
                <a:gd name="T37" fmla="*/ 1035041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0244" name="Picture 2" descr="C:\Users\Administrator\Desktop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026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国内研究现状</a:t>
              </a:r>
            </a:p>
          </p:txBody>
        </p:sp>
        <p:sp>
          <p:nvSpPr>
            <p:cNvPr id="1026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在此处添加详细描述文本，尽量与标题文本语言风格相符合。</a:t>
              </a:r>
              <a:endParaRPr 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30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831850" y="1581150"/>
            <a:ext cx="3324225" cy="11826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04" name="TextBox 6"/>
          <p:cNvSpPr>
            <a:spLocks noChangeArrowheads="1"/>
          </p:cNvSpPr>
          <p:nvPr/>
        </p:nvSpPr>
        <p:spPr bwMode="auto">
          <a:xfrm>
            <a:off x="755650" y="2901950"/>
            <a:ext cx="278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sz="14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05" name="直接连接符 7"/>
          <p:cNvSpPr>
            <a:spLocks noChangeShapeType="1"/>
          </p:cNvSpPr>
          <p:nvPr/>
        </p:nvSpPr>
        <p:spPr bwMode="auto">
          <a:xfrm>
            <a:off x="862013" y="3227388"/>
            <a:ext cx="3295650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矩形 8"/>
          <p:cNvSpPr>
            <a:spLocks noChangeArrowheads="1"/>
          </p:cNvSpPr>
          <p:nvPr/>
        </p:nvSpPr>
        <p:spPr bwMode="auto">
          <a:xfrm>
            <a:off x="862013" y="3371850"/>
            <a:ext cx="2538412" cy="171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r>
              <a:rPr lang="zh-CN" altLang="en-US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</a:p>
        </p:txBody>
      </p:sp>
      <p:sp>
        <p:nvSpPr>
          <p:cNvPr id="12307" name="矩形 9"/>
          <p:cNvSpPr>
            <a:spLocks noChangeArrowheads="1"/>
          </p:cNvSpPr>
          <p:nvPr/>
        </p:nvSpPr>
        <p:spPr bwMode="auto">
          <a:xfrm>
            <a:off x="862013" y="3602038"/>
            <a:ext cx="21066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r>
              <a:rPr lang="zh-CN" altLang="en-US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</a:p>
        </p:txBody>
      </p:sp>
      <p:sp>
        <p:nvSpPr>
          <p:cNvPr id="12308" name="矩形 10"/>
          <p:cNvSpPr>
            <a:spLocks noChangeArrowheads="1"/>
          </p:cNvSpPr>
          <p:nvPr/>
        </p:nvSpPr>
        <p:spPr bwMode="auto">
          <a:xfrm>
            <a:off x="862013" y="3832225"/>
            <a:ext cx="1657350" cy="1730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r>
              <a:rPr lang="zh-CN" altLang="en-US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</a:p>
        </p:txBody>
      </p:sp>
      <p:sp>
        <p:nvSpPr>
          <p:cNvPr id="12309" name="矩形 11"/>
          <p:cNvSpPr>
            <a:spLocks noChangeArrowheads="1"/>
          </p:cNvSpPr>
          <p:nvPr/>
        </p:nvSpPr>
        <p:spPr bwMode="auto">
          <a:xfrm>
            <a:off x="862013" y="4062413"/>
            <a:ext cx="23225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r>
              <a:rPr lang="zh-CN" altLang="en-US" sz="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</a:p>
        </p:txBody>
      </p:sp>
      <p:sp>
        <p:nvSpPr>
          <p:cNvPr id="12310" name="TextBox 12"/>
          <p:cNvSpPr>
            <a:spLocks noChangeArrowheads="1"/>
          </p:cNvSpPr>
          <p:nvPr/>
        </p:nvSpPr>
        <p:spPr bwMode="auto">
          <a:xfrm>
            <a:off x="3635375" y="3276600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95%</a:t>
            </a:r>
            <a:endParaRPr lang="zh-CN" altLang="en-US" sz="16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11" name="TextBox 13"/>
          <p:cNvSpPr>
            <a:spLocks noChangeArrowheads="1"/>
          </p:cNvSpPr>
          <p:nvPr/>
        </p:nvSpPr>
        <p:spPr bwMode="auto">
          <a:xfrm>
            <a:off x="3635375" y="3503613"/>
            <a:ext cx="649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85%</a:t>
            </a:r>
            <a:endParaRPr lang="zh-CN" altLang="en-US" sz="16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12" name="TextBox 14"/>
          <p:cNvSpPr>
            <a:spLocks noChangeArrowheads="1"/>
          </p:cNvSpPr>
          <p:nvPr/>
        </p:nvSpPr>
        <p:spPr bwMode="auto">
          <a:xfrm>
            <a:off x="3635375" y="3730625"/>
            <a:ext cx="649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70%</a:t>
            </a:r>
            <a:endParaRPr lang="zh-CN" altLang="en-US" sz="16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13" name="TextBox 15"/>
          <p:cNvSpPr>
            <a:spLocks noChangeArrowheads="1"/>
          </p:cNvSpPr>
          <p:nvPr/>
        </p:nvSpPr>
        <p:spPr bwMode="auto">
          <a:xfrm>
            <a:off x="3635375" y="3959225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>
                <a:solidFill>
                  <a:srgbClr val="0B243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90%</a:t>
            </a:r>
            <a:endParaRPr lang="zh-CN" altLang="en-US" sz="1600">
              <a:solidFill>
                <a:srgbClr val="0B243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14" name="矩形 16"/>
          <p:cNvSpPr>
            <a:spLocks noChangeArrowheads="1"/>
          </p:cNvSpPr>
          <p:nvPr/>
        </p:nvSpPr>
        <p:spPr bwMode="auto">
          <a:xfrm>
            <a:off x="4716463" y="1563688"/>
            <a:ext cx="3671887" cy="576262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12315" name="组合 17"/>
          <p:cNvGrpSpPr/>
          <p:nvPr/>
        </p:nvGrpSpPr>
        <p:grpSpPr bwMode="auto">
          <a:xfrm>
            <a:off x="4716463" y="2487613"/>
            <a:ext cx="3816350" cy="554037"/>
            <a:chOff x="0" y="0"/>
            <a:chExt cx="3816424" cy="553998"/>
          </a:xfrm>
        </p:grpSpPr>
        <p:sp>
          <p:nvSpPr>
            <p:cNvPr id="10266" name="TextBox 18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字以内 。</a:t>
              </a:r>
              <a:endParaRPr 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67" name="椭圆 19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18" name="组合 20"/>
          <p:cNvGrpSpPr/>
          <p:nvPr/>
        </p:nvGrpSpPr>
        <p:grpSpPr bwMode="auto">
          <a:xfrm>
            <a:off x="4716463" y="3116263"/>
            <a:ext cx="3816350" cy="554037"/>
            <a:chOff x="0" y="0"/>
            <a:chExt cx="3816424" cy="553998"/>
          </a:xfrm>
        </p:grpSpPr>
        <p:sp>
          <p:nvSpPr>
            <p:cNvPr id="10264" name="TextBox 21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字以内 。</a:t>
              </a:r>
              <a:endParaRPr 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65" name="椭圆 22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21" name="组合 23"/>
          <p:cNvGrpSpPr/>
          <p:nvPr/>
        </p:nvGrpSpPr>
        <p:grpSpPr bwMode="auto">
          <a:xfrm>
            <a:off x="4716463" y="3746500"/>
            <a:ext cx="3816350" cy="552450"/>
            <a:chOff x="0" y="0"/>
            <a:chExt cx="3816424" cy="553998"/>
          </a:xfrm>
        </p:grpSpPr>
        <p:sp>
          <p:nvSpPr>
            <p:cNvPr id="10262" name="TextBox 24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字以内 。</a:t>
              </a:r>
              <a:endParaRPr lang="en-US" sz="1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63" name="椭圆 25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3F3F3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bldLvl="0" animBg="1" autoUpdateAnimBg="0"/>
      <p:bldP spid="12303" grpId="0" bldLvl="0" animBg="1" autoUpdateAnimBg="0"/>
      <p:bldP spid="12304" grpId="0" bldLvl="0" autoUpdateAnimBg="0"/>
      <p:bldP spid="12305" grpId="0" animBg="1"/>
      <p:bldP spid="12306" grpId="0" bldLvl="0" animBg="1" autoUpdateAnimBg="0"/>
      <p:bldP spid="12307" grpId="0" bldLvl="0" animBg="1" autoUpdateAnimBg="0"/>
      <p:bldP spid="12308" grpId="0" bldLvl="0" animBg="1" autoUpdateAnimBg="0"/>
      <p:bldP spid="12309" grpId="0" bldLvl="0" animBg="1" autoUpdateAnimBg="0"/>
      <p:bldP spid="12310" grpId="0" bldLvl="0" autoUpdateAnimBg="0"/>
      <p:bldP spid="12311" grpId="0" bldLvl="0" autoUpdateAnimBg="0"/>
      <p:bldP spid="12312" grpId="0" bldLvl="0" autoUpdateAnimBg="0"/>
      <p:bldP spid="12313" grpId="0" bldLvl="0" autoUpdateAnimBg="0"/>
      <p:bldP spid="12314" grpId="0" bldLvl="0" animBg="1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FFD215"/>
      </a:accent1>
      <a:accent2>
        <a:srgbClr val="184860"/>
      </a:accent2>
      <a:accent3>
        <a:srgbClr val="FFFFFF"/>
      </a:accent3>
      <a:accent4>
        <a:srgbClr val="000000"/>
      </a:accent4>
      <a:accent5>
        <a:srgbClr val="FFE5AA"/>
      </a:accent5>
      <a:accent6>
        <a:srgbClr val="154056"/>
      </a:accent6>
      <a:hlink>
        <a:srgbClr val="00D5D5"/>
      </a:hlink>
      <a:folHlink>
        <a:srgbClr val="DD00DD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2003</Words>
  <Application>Microsoft Office PowerPoint</Application>
  <PresentationFormat>全屏显示(16:9)</PresentationFormat>
  <Paragraphs>294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</vt:lpstr>
      <vt:lpstr>宋体</vt:lpstr>
      <vt:lpstr>微软雅黑</vt:lpstr>
      <vt:lpstr>Arial Unicode MS</vt:lpstr>
      <vt:lpstr>迷你简习字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caitan</cp:lastModifiedBy>
  <cp:revision>25</cp:revision>
  <dcterms:created xsi:type="dcterms:W3CDTF">2015-04-21T13:09:00Z</dcterms:created>
  <dcterms:modified xsi:type="dcterms:W3CDTF">2017-02-24T09:27:53Z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